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572000"/>
            <a:ext cx="7366000" cy="12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>
                <a:solidFill>
                  <a:srgbClr val="000000"/>
                </a:solidFill>
              </a:rPr>
              <a:t>Sales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rgbClr val="000000"/>
                </a:solidFill>
              </a:rPr>
              <a:t>Sales by region description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270000"/>
            <a:ext cx="4445000" cy="3175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1270000"/>
            <a:ext cx="4445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>
                <a:solidFill>
                  <a:srgbClr val="000000"/>
                </a:solidFill>
              </a:rPr>
              <a:t>10 Sales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rgbClr val="000000"/>
                </a:solidFill>
              </a:rPr>
              <a:t>Top 10 sales by region description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270000"/>
            <a:ext cx="4445000" cy="3175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1270000"/>
            <a:ext cx="4445000" cy="317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