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" y="4826000"/>
            <a:ext cx="7366000" cy="25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xsi="http://www.w3.org/2001/XMLSchema-instance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>
                <a:solidFill>
                  <a:srgbClr val="C62828"/>
                </a:solidFill>
              </a:rPr>
              <a:t>SALES BY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 xsi:nil="true"/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1143000"/>
            <a:ext cx="4445000" cy="3175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0" y="1143000"/>
            <a:ext cx="444500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xsi="http://www.w3.org/2001/XMLSchema-instance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>
                <a:solidFill>
                  <a:srgbClr val="C62828"/>
                </a:solidFill>
              </a:rPr>
              <a:t>SALES BY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 xsi:nil="true"/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1143000"/>
            <a:ext cx="4445000" cy="3175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0" y="1143000"/>
            <a:ext cx="4445000" cy="317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