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B1F899-9B96-46BB-BEFD-DF283A3C91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5F3C67-ACFB-4819-BCD8-C67B0169EC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1FC9C0-987F-49FF-9703-28E5CAA2B6A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7B15EC-DB92-4077-AA42-6E2879D8F69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90BE4E-8AEA-4B6F-BAC4-98864A3D15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B8BFEF-A54C-4B3A-9281-852AF43075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D6CE75-E308-4D9D-A06A-31C12DE5B4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E09AD8-37D5-486E-8D62-6E9C82C823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F1BACA-CC17-415D-A83F-CA32248EDD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29298F-A057-44B2-AFAD-C5686B2942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6B121F-C265-4E2E-AE49-8F3C1E4815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AE53EA-F655-4762-86E5-B8669F7829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5273AF9-2D12-4050-8CC3-834FD271827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Portfolio Generator and Enhancer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Streamlit-based app for creating and managing web portfolios.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Key Features: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- AI-assisted project enhancement.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- GitHub &amp; Vercel integration.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- Customizable themes and layouts.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- GCP BigQuery for data management.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- OTP-based mail authentication.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Tech Stack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Frontend: Streamlit (Python)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Backend: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- GitHub API: Repository interaction.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- Vercel API: Deployment automation.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- BigQuery API: Data handling.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AI Integration: Gemini 1.5 for content enhancement.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Other Tools: Regex, Base64, smtplib.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Key Features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1. AI Enhancer: Improves project details.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2. Social Media Management: Validates URLs </a:t>
            </a: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for platforms like GitHub and LinkedIn.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3. Project Categories: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- Work Projects: Professional achievements.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- Hobby Projects: Personal and experimental </a:t>
            </a: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work.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4. Customization: Personalized UI themes and navigation.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5. Deployment: Easy GitHub forking and Vercel publishing.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Benefits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Solving Industry Challenges: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- Simplified project deployment and profile </a:t>
            </a: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management.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- High-quality AI-enhanced content.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- Centralized customization options for </a:t>
            </a: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  portfolios.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- Scalable for collaborative team use.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1Doc/1.5.0.$MacOSX_AARCH64 LibreOffice_project/2f9b6e7260225c6c2c1401d17cb7be8dc4e3347b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en-IN</dc:language>
  <cp:lastModifiedBy/>
  <dcterms:modified xsi:type="dcterms:W3CDTF">2024-12-09T00:28:53Z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