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7" d="100"/>
          <a:sy n="67" d="100"/>
        </p:scale>
        <p:origin x="4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11/18/2024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0" y="1111795"/>
            <a:ext cx="9675223" cy="3022600"/>
          </a:xfrm>
        </p:spPr>
        <p:txBody>
          <a:bodyPr>
            <a:normAutofit/>
          </a:bodyPr>
          <a:lstStyle/>
          <a:p>
            <a:r>
              <a:rPr lang="en-US" sz="4400" dirty="0" smtClean="0">
                <a:latin typeface="Times New Roman" panose="02020603050405020304" pitchFamily="18" charset="0"/>
                <a:cs typeface="Times New Roman" panose="02020603050405020304" pitchFamily="18" charset="0"/>
              </a:rPr>
              <a:t>A personal finance management app</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5062538"/>
            <a:ext cx="9144000" cy="1655762"/>
          </a:xfrm>
        </p:spPr>
        <p:txBody>
          <a:bodyPr>
            <a:normAutofit/>
          </a:bodyPr>
          <a:lstStyle/>
          <a:p>
            <a:r>
              <a:rPr lang="en-US" dirty="0"/>
              <a:t>                                             </a:t>
            </a:r>
          </a:p>
          <a:p>
            <a:endParaRPr lang="en-US" dirty="0"/>
          </a:p>
          <a:p>
            <a:r>
              <a:rPr lang="en-US" dirty="0"/>
              <a:t>                                                                                                -K.SREE SAI SRAVANI            </a:t>
            </a:r>
          </a:p>
          <a:p>
            <a:r>
              <a:rPr lang="en-US" dirty="0"/>
              <a:t>                                                                                                      121322033007</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0" y="0"/>
            <a:ext cx="9144000" cy="369332"/>
          </a:xfrm>
          <a:prstGeom prst="rect">
            <a:avLst/>
          </a:prstGeom>
          <a:noFill/>
        </p:spPr>
        <p:txBody>
          <a:bodyPr wrap="square">
            <a:spAutoFit/>
          </a:bodyPr>
          <a:lstStyle/>
          <a:p>
            <a:endParaRPr lang="en-US" dirty="0"/>
          </a:p>
        </p:txBody>
      </p:sp>
      <p:sp>
        <p:nvSpPr>
          <p:cNvPr id="2" name="Rectangle 1"/>
          <p:cNvSpPr/>
          <p:nvPr/>
        </p:nvSpPr>
        <p:spPr>
          <a:xfrm>
            <a:off x="627016" y="184666"/>
            <a:ext cx="8948057" cy="6186309"/>
          </a:xfrm>
          <a:prstGeom prst="rect">
            <a:avLst/>
          </a:prstGeom>
        </p:spPr>
        <p:txBody>
          <a:bodyPr wrap="square">
            <a:spAutoFit/>
          </a:bodyPr>
          <a:lstStyle/>
          <a:p>
            <a:r>
              <a:rPr lang="en-IN" dirty="0"/>
              <a:t> // background </a:t>
            </a:r>
            <a:r>
              <a:rPr lang="en-IN" dirty="0" err="1"/>
              <a:t>color</a:t>
            </a:r>
            <a:r>
              <a:rPr lang="en-IN" dirty="0"/>
              <a:t>.</a:t>
            </a:r>
          </a:p>
          <a:p>
            <a:r>
              <a:rPr lang="en-IN" dirty="0"/>
              <a:t>                    </a:t>
            </a:r>
            <a:r>
              <a:rPr lang="en-IN" dirty="0" err="1"/>
              <a:t>BottomAppBar</a:t>
            </a:r>
            <a:r>
              <a:rPr lang="en-IN" dirty="0"/>
              <a:t>(</a:t>
            </a:r>
            <a:r>
              <a:rPr lang="en-IN" dirty="0" err="1"/>
              <a:t>backgroundColor</a:t>
            </a:r>
            <a:r>
              <a:rPr lang="en-IN" dirty="0"/>
              <a:t> = </a:t>
            </a:r>
            <a:r>
              <a:rPr lang="en-IN" dirty="0" err="1"/>
              <a:t>Color</a:t>
            </a:r>
            <a:r>
              <a:rPr lang="en-IN" dirty="0"/>
              <a:t>(0xFFadbef4),</a:t>
            </a:r>
          </a:p>
          <a:p>
            <a:r>
              <a:rPr lang="en-IN" dirty="0"/>
              <a:t>                        modifier = </a:t>
            </a:r>
            <a:r>
              <a:rPr lang="en-IN" dirty="0" err="1"/>
              <a:t>Modifier.height</a:t>
            </a:r>
            <a:r>
              <a:rPr lang="en-IN" dirty="0"/>
              <a:t>(80.dp),</a:t>
            </a:r>
          </a:p>
          <a:p>
            <a:r>
              <a:rPr lang="en-IN" dirty="0"/>
              <a:t>                        // along with that we are specifying</a:t>
            </a:r>
          </a:p>
          <a:p>
            <a:r>
              <a:rPr lang="en-IN" dirty="0"/>
              <a:t>                        // title for our top bar.</a:t>
            </a:r>
          </a:p>
          <a:p>
            <a:r>
              <a:rPr lang="en-IN" dirty="0"/>
              <a:t>                        content = {</a:t>
            </a:r>
          </a:p>
          <a:p>
            <a:endParaRPr lang="en-IN" dirty="0"/>
          </a:p>
          <a:p>
            <a:r>
              <a:rPr lang="en-IN" dirty="0"/>
              <a:t>                            Spacer(modifier = </a:t>
            </a:r>
            <a:r>
              <a:rPr lang="en-IN" dirty="0" err="1"/>
              <a:t>Modifier.width</a:t>
            </a:r>
            <a:r>
              <a:rPr lang="en-IN" dirty="0"/>
              <a:t>(15.dp))</a:t>
            </a:r>
          </a:p>
          <a:p>
            <a:endParaRPr lang="en-IN" dirty="0"/>
          </a:p>
          <a:p>
            <a:r>
              <a:rPr lang="en-IN" dirty="0"/>
              <a:t>                            Button(</a:t>
            </a:r>
          </a:p>
          <a:p>
            <a:r>
              <a:rPr lang="en-IN" dirty="0"/>
              <a:t>                                </a:t>
            </a:r>
            <a:r>
              <a:rPr lang="en-IN" dirty="0" err="1"/>
              <a:t>onClick</a:t>
            </a:r>
            <a:r>
              <a:rPr lang="en-IN" dirty="0"/>
              <a:t> = {</a:t>
            </a:r>
          </a:p>
          <a:p>
            <a:r>
              <a:rPr lang="en-IN" dirty="0"/>
              <a:t>                                    </a:t>
            </a:r>
            <a:r>
              <a:rPr lang="en-IN" dirty="0" err="1"/>
              <a:t>startActivity</a:t>
            </a:r>
            <a:r>
              <a:rPr lang="en-IN" dirty="0"/>
              <a:t>(</a:t>
            </a:r>
          </a:p>
          <a:p>
            <a:r>
              <a:rPr lang="en-IN" dirty="0"/>
              <a:t>                                        Intent(</a:t>
            </a:r>
          </a:p>
          <a:p>
            <a:r>
              <a:rPr lang="en-IN" dirty="0"/>
              <a:t>                                            </a:t>
            </a:r>
            <a:r>
              <a:rPr lang="en-IN" dirty="0" err="1"/>
              <a:t>applicationContext</a:t>
            </a:r>
            <a:r>
              <a:rPr lang="en-IN" dirty="0"/>
              <a:t>,</a:t>
            </a:r>
          </a:p>
          <a:p>
            <a:r>
              <a:rPr lang="en-IN" dirty="0"/>
              <a:t>                                            </a:t>
            </a:r>
            <a:r>
              <a:rPr lang="en-IN" dirty="0" err="1"/>
              <a:t>AddExpensesActivity</a:t>
            </a:r>
            <a:r>
              <a:rPr lang="en-IN" dirty="0"/>
              <a:t>::class.java</a:t>
            </a:r>
          </a:p>
          <a:p>
            <a:r>
              <a:rPr lang="en-IN" dirty="0"/>
              <a:t>                                        )</a:t>
            </a:r>
          </a:p>
          <a:p>
            <a:r>
              <a:rPr lang="en-IN" dirty="0"/>
              <a:t>                                    )</a:t>
            </a:r>
          </a:p>
          <a:p>
            <a:r>
              <a:rPr lang="en-IN" dirty="0"/>
              <a:t>                                </a:t>
            </a:r>
            <a:r>
              <a:rPr lang="en-IN" dirty="0" smtClean="0"/>
              <a:t>},</a:t>
            </a:r>
          </a:p>
          <a:p>
            <a:r>
              <a:rPr lang="en-IN" dirty="0"/>
              <a:t> </a:t>
            </a:r>
            <a:r>
              <a:rPr lang="en-IN" dirty="0" smtClean="0"/>
              <a:t>                               </a:t>
            </a:r>
            <a:r>
              <a:rPr lang="en-IN" dirty="0" err="1" smtClean="0"/>
              <a:t>colors</a:t>
            </a:r>
            <a:r>
              <a:rPr lang="en-IN" dirty="0" smtClean="0"/>
              <a:t> = </a:t>
            </a:r>
            <a:r>
              <a:rPr lang="en-IN" dirty="0" err="1" smtClean="0"/>
              <a:t>ButtonDefaults.buttonColors</a:t>
            </a:r>
            <a:r>
              <a:rPr lang="en-IN" dirty="0" smtClean="0"/>
              <a:t>(</a:t>
            </a:r>
            <a:r>
              <a:rPr lang="en-IN" dirty="0" err="1" smtClean="0"/>
              <a:t>backgroundColor</a:t>
            </a:r>
            <a:r>
              <a:rPr lang="en-IN" dirty="0" smtClean="0"/>
              <a:t>=</a:t>
            </a:r>
            <a:r>
              <a:rPr lang="en-IN" dirty="0" err="1" smtClean="0"/>
              <a:t>Color.White</a:t>
            </a:r>
            <a:r>
              <a:rPr lang="en-IN" dirty="0"/>
              <a:t>),</a:t>
            </a:r>
          </a:p>
          <a:p>
            <a:r>
              <a:rPr lang="en-IN" dirty="0"/>
              <a:t>                                modifier = </a:t>
            </a:r>
            <a:r>
              <a:rPr lang="en-IN" dirty="0" err="1"/>
              <a:t>Modifier.size</a:t>
            </a:r>
            <a:r>
              <a:rPr lang="en-IN" dirty="0"/>
              <a:t>(height = 55.dp, width = 110.dp)</a:t>
            </a:r>
          </a:p>
          <a:p>
            <a:r>
              <a:rPr lang="en-IN" dirty="0"/>
              <a:t>                            )</a:t>
            </a:r>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391885" y="218803"/>
            <a:ext cx="9144000" cy="6186309"/>
          </a:xfrm>
          <a:prstGeom prst="rect">
            <a:avLst/>
          </a:prstGeom>
          <a:noFill/>
        </p:spPr>
        <p:txBody>
          <a:bodyPr wrap="square">
            <a:spAutoFit/>
          </a:bodyPr>
          <a:lstStyle/>
          <a:p>
            <a:r>
              <a:rPr lang="en-US" dirty="0"/>
              <a:t>{</a:t>
            </a:r>
          </a:p>
          <a:p>
            <a:r>
              <a:rPr lang="en-US" dirty="0"/>
              <a:t>                                Text(</a:t>
            </a:r>
          </a:p>
          <a:p>
            <a:r>
              <a:rPr lang="en-US" dirty="0"/>
              <a:t>                                    text = "Add Expenses",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Spacer(modifier = </a:t>
            </a:r>
            <a:r>
              <a:rPr lang="en-US" dirty="0" err="1"/>
              <a:t>Modifier.width</a:t>
            </a:r>
            <a:r>
              <a:rPr lang="en-US" dirty="0"/>
              <a:t>(15.dp))</a:t>
            </a:r>
          </a:p>
          <a:p>
            <a:endParaRPr lang="en-US" dirty="0"/>
          </a:p>
          <a:p>
            <a:r>
              <a:rPr lang="en-US" dirty="0"/>
              <a:t>                            Button(</a:t>
            </a:r>
          </a:p>
          <a:p>
            <a:r>
              <a:rPr lang="en-US" dirty="0"/>
              <a:t>                                </a:t>
            </a:r>
            <a:r>
              <a:rPr lang="en-US" dirty="0" err="1"/>
              <a:t>onClick</a:t>
            </a:r>
            <a:r>
              <a:rPr lang="en-US" dirty="0"/>
              <a:t> = {</a:t>
            </a:r>
          </a:p>
          <a:p>
            <a:r>
              <a:rPr lang="en-US" dirty="0"/>
              <a:t>                                    </a:t>
            </a:r>
            <a:r>
              <a:rPr lang="en-US" dirty="0" err="1"/>
              <a:t>startActivity</a:t>
            </a:r>
            <a:r>
              <a:rPr lang="en-US" dirty="0"/>
              <a:t>(</a:t>
            </a:r>
          </a:p>
          <a:p>
            <a:r>
              <a:rPr lang="en-US" dirty="0"/>
              <a:t>                                        Intent(</a:t>
            </a:r>
          </a:p>
          <a:p>
            <a:r>
              <a:rPr lang="en-US" dirty="0"/>
              <a:t>                                            </a:t>
            </a:r>
            <a:r>
              <a:rPr lang="en-US" dirty="0" err="1"/>
              <a:t>applicationContext</a:t>
            </a:r>
            <a:r>
              <a:rPr lang="en-US" dirty="0"/>
              <a:t>,</a:t>
            </a:r>
          </a:p>
          <a:p>
            <a:r>
              <a:rPr lang="en-US" dirty="0"/>
              <a:t>                                            </a:t>
            </a:r>
            <a:r>
              <a:rPr lang="en-US" dirty="0" err="1"/>
              <a:t>SetLimitActivity</a:t>
            </a:r>
            <a:r>
              <a:rPr lang="en-US" dirty="0"/>
              <a:t>::class.java</a:t>
            </a:r>
          </a:p>
          <a:p>
            <a:r>
              <a:rPr lang="en-US" dirty="0"/>
              <a:t>                                        )</a:t>
            </a:r>
          </a:p>
          <a:p>
            <a:r>
              <a:rPr lang="en-US" dirty="0"/>
              <a:t>                                    )</a:t>
            </a:r>
          </a:p>
          <a:p>
            <a:r>
              <a:rPr lang="en-US" dirty="0"/>
              <a:t>                                },</a:t>
            </a:r>
          </a:p>
          <a:p>
            <a:r>
              <a:rPr lang="en-US" dirty="0"/>
              <a:t>                                colors = </a:t>
            </a:r>
            <a:r>
              <a:rPr lang="en-US" dirty="0" err="1"/>
              <a:t>ButtonDefaults.buttonColors</a:t>
            </a:r>
            <a:r>
              <a:rPr lang="en-US" dirty="0"/>
              <a:t>(</a:t>
            </a:r>
            <a:r>
              <a:rPr lang="en-US" dirty="0" err="1"/>
              <a:t>backgroundColor</a:t>
            </a:r>
            <a:r>
              <a:rPr lang="en-US" dirty="0"/>
              <a:t> = </a:t>
            </a:r>
            <a:r>
              <a:rPr lang="en-US" dirty="0" err="1"/>
              <a:t>Color.White</a:t>
            </a:r>
            <a:r>
              <a:rPr lang="en-US" dirty="0"/>
              <a:t>),</a:t>
            </a:r>
          </a:p>
          <a:p>
            <a:r>
              <a:rPr lang="en-US" dirty="0"/>
              <a:t>                                modifier = </a:t>
            </a:r>
            <a:r>
              <a:rPr lang="en-US" dirty="0" err="1"/>
              <a:t>Modifier.size</a:t>
            </a:r>
            <a:r>
              <a:rPr lang="en-US" dirty="0"/>
              <a:t>(height = 55.dp, width = 110.dp)</a:t>
            </a:r>
          </a:p>
          <a:p>
            <a:r>
              <a:rPr lang="en-US" dirty="0"/>
              <a:t>                            )</a:t>
            </a:r>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415109" y="153851"/>
            <a:ext cx="9042400" cy="6186309"/>
          </a:xfrm>
          <a:prstGeom prst="rect">
            <a:avLst/>
          </a:prstGeom>
          <a:noFill/>
        </p:spPr>
        <p:txBody>
          <a:bodyPr wrap="square">
            <a:spAutoFit/>
          </a:bodyPr>
          <a:lstStyle/>
          <a:p>
            <a:r>
              <a:rPr lang="en-US" dirty="0"/>
              <a:t>{</a:t>
            </a:r>
          </a:p>
          <a:p>
            <a:r>
              <a:rPr lang="en-US" dirty="0"/>
              <a:t>                                Text(</a:t>
            </a:r>
          </a:p>
          <a:p>
            <a:r>
              <a:rPr lang="en-US" dirty="0"/>
              <a:t>                                    text = "Set Limit",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Spacer(modifier = </a:t>
            </a:r>
            <a:r>
              <a:rPr lang="en-US" dirty="0" err="1"/>
              <a:t>Modifier.width</a:t>
            </a:r>
            <a:r>
              <a:rPr lang="en-US" dirty="0"/>
              <a:t>(15.dp))</a:t>
            </a:r>
          </a:p>
          <a:p>
            <a:endParaRPr lang="en-US" dirty="0"/>
          </a:p>
          <a:p>
            <a:r>
              <a:rPr lang="en-US" dirty="0"/>
              <a:t>                            Button(</a:t>
            </a:r>
          </a:p>
          <a:p>
            <a:r>
              <a:rPr lang="en-US" dirty="0"/>
              <a:t>                                </a:t>
            </a:r>
            <a:r>
              <a:rPr lang="en-US" dirty="0" err="1"/>
              <a:t>onClick</a:t>
            </a:r>
            <a:r>
              <a:rPr lang="en-US" dirty="0"/>
              <a:t> = {</a:t>
            </a:r>
          </a:p>
          <a:p>
            <a:r>
              <a:rPr lang="en-US" dirty="0"/>
              <a:t>                                    </a:t>
            </a:r>
            <a:r>
              <a:rPr lang="en-US" dirty="0" err="1"/>
              <a:t>startActivity</a:t>
            </a:r>
            <a:r>
              <a:rPr lang="en-US" dirty="0"/>
              <a:t>(</a:t>
            </a:r>
          </a:p>
          <a:p>
            <a:r>
              <a:rPr lang="en-US" dirty="0"/>
              <a:t>                                        Intent(</a:t>
            </a:r>
          </a:p>
          <a:p>
            <a:r>
              <a:rPr lang="en-US" dirty="0"/>
              <a:t>                                            </a:t>
            </a:r>
            <a:r>
              <a:rPr lang="en-US" dirty="0" err="1"/>
              <a:t>applicationContext</a:t>
            </a:r>
            <a:r>
              <a:rPr lang="en-US" dirty="0"/>
              <a:t>,</a:t>
            </a:r>
          </a:p>
          <a:p>
            <a:r>
              <a:rPr lang="en-US" dirty="0"/>
              <a:t>                                            </a:t>
            </a:r>
            <a:r>
              <a:rPr lang="en-US" dirty="0" err="1"/>
              <a:t>ViewRecordsActivity</a:t>
            </a:r>
            <a:r>
              <a:rPr lang="en-US" dirty="0"/>
              <a:t>::class.java</a:t>
            </a:r>
          </a:p>
          <a:p>
            <a:r>
              <a:rPr lang="en-US" dirty="0"/>
              <a:t>                                        )</a:t>
            </a:r>
          </a:p>
          <a:p>
            <a:r>
              <a:rPr lang="en-US" dirty="0"/>
              <a:t>                                    )</a:t>
            </a:r>
          </a:p>
          <a:p>
            <a:r>
              <a:rPr lang="en-US" dirty="0"/>
              <a:t>                                },</a:t>
            </a:r>
          </a:p>
          <a:p>
            <a:r>
              <a:rPr lang="en-US" dirty="0"/>
              <a:t>                                colors = </a:t>
            </a:r>
            <a:r>
              <a:rPr lang="en-US" dirty="0" err="1"/>
              <a:t>ButtonDefaults.buttonColors</a:t>
            </a:r>
            <a:r>
              <a:rPr lang="en-US" dirty="0"/>
              <a:t>(</a:t>
            </a:r>
            <a:r>
              <a:rPr lang="en-US" dirty="0" err="1"/>
              <a:t>backgroundColor</a:t>
            </a:r>
            <a:r>
              <a:rPr lang="en-US" dirty="0"/>
              <a:t> = </a:t>
            </a:r>
            <a:r>
              <a:rPr lang="en-US" dirty="0" err="1"/>
              <a:t>Color.White</a:t>
            </a:r>
            <a:r>
              <a:rPr lang="en-US" dirty="0"/>
              <a:t>),</a:t>
            </a:r>
          </a:p>
          <a:p>
            <a:r>
              <a:rPr lang="en-US" dirty="0"/>
              <a:t>                                modifier = </a:t>
            </a:r>
            <a:r>
              <a:rPr lang="en-US" dirty="0" err="1"/>
              <a:t>Modifier.size</a:t>
            </a:r>
            <a:r>
              <a:rPr lang="en-US" dirty="0"/>
              <a:t>(height = 55.dp, width = 110.dp)</a:t>
            </a:r>
          </a:p>
          <a:p>
            <a:r>
              <a:rPr lang="en-US" dirty="0"/>
              <a:t>                            )</a:t>
            </a:r>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561703" y="0"/>
            <a:ext cx="9144000" cy="6740307"/>
          </a:xfrm>
          <a:prstGeom prst="rect">
            <a:avLst/>
          </a:prstGeom>
          <a:noFill/>
        </p:spPr>
        <p:txBody>
          <a:bodyPr wrap="square">
            <a:spAutoFit/>
          </a:bodyPr>
          <a:lstStyle/>
          <a:p>
            <a:r>
              <a:rPr lang="en-US" dirty="0"/>
              <a:t>{</a:t>
            </a:r>
          </a:p>
          <a:p>
            <a:r>
              <a:rPr lang="en-US" dirty="0"/>
              <a:t>                                Text(</a:t>
            </a:r>
          </a:p>
          <a:p>
            <a:r>
              <a:rPr lang="en-US" dirty="0"/>
              <a:t>                                    text = "View Records", color = </a:t>
            </a:r>
            <a:r>
              <a:rPr lang="en-US" dirty="0" err="1"/>
              <a:t>Color.Black</a:t>
            </a:r>
            <a:r>
              <a:rPr lang="en-US" dirty="0"/>
              <a:t>, </a:t>
            </a:r>
            <a:r>
              <a:rPr lang="en-US" dirty="0" err="1"/>
              <a:t>fontSize</a:t>
            </a:r>
            <a:r>
              <a:rPr lang="en-US" dirty="0"/>
              <a:t> = 14.sp,</a:t>
            </a:r>
          </a:p>
          <a:p>
            <a:r>
              <a:rPr lang="en-US" dirty="0"/>
              <a:t>                                    </a:t>
            </a:r>
            <a:r>
              <a:rPr lang="en-US" dirty="0" err="1"/>
              <a:t>textAlign</a:t>
            </a:r>
            <a:r>
              <a:rPr lang="en-US" dirty="0"/>
              <a:t> = </a:t>
            </a:r>
            <a:r>
              <a:rPr lang="en-US" dirty="0" err="1"/>
              <a:t>TextAlign.Center</a:t>
            </a:r>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 {</a:t>
            </a:r>
          </a:p>
          <a:p>
            <a:r>
              <a:rPr lang="en-US" dirty="0"/>
              <a:t>                </a:t>
            </a:r>
            <a:r>
              <a:rPr lang="en-US" dirty="0" err="1"/>
              <a:t>val</a:t>
            </a:r>
            <a:r>
              <a:rPr lang="en-US" dirty="0"/>
              <a:t> data=</a:t>
            </a:r>
            <a:r>
              <a:rPr lang="en-US" dirty="0" err="1"/>
              <a:t>expenseDatabaseHelper.getAllExpense</a:t>
            </a:r>
            <a:r>
              <a:rPr lang="en-US" dirty="0"/>
              <a:t>();</a:t>
            </a:r>
          </a:p>
          <a:p>
            <a:r>
              <a:rPr lang="en-US" dirty="0"/>
              <a:t>                </a:t>
            </a:r>
            <a:r>
              <a:rPr lang="en-US" dirty="0" err="1"/>
              <a:t>Log.d</a:t>
            </a:r>
            <a:r>
              <a:rPr lang="en-US" dirty="0"/>
              <a:t>("</a:t>
            </a:r>
            <a:r>
              <a:rPr lang="en-US" dirty="0" err="1"/>
              <a:t>swathi</a:t>
            </a:r>
            <a:r>
              <a:rPr lang="en-US" dirty="0"/>
              <a:t>" ,</a:t>
            </a:r>
            <a:r>
              <a:rPr lang="en-US" dirty="0" err="1"/>
              <a:t>data.toString</a:t>
            </a:r>
            <a:r>
              <a:rPr lang="en-US" dirty="0"/>
              <a:t>())</a:t>
            </a:r>
          </a:p>
          <a:p>
            <a:r>
              <a:rPr lang="en-US" dirty="0"/>
              <a:t>                </a:t>
            </a:r>
            <a:r>
              <a:rPr lang="en-US" dirty="0" err="1"/>
              <a:t>val</a:t>
            </a:r>
            <a:r>
              <a:rPr lang="en-US" dirty="0"/>
              <a:t> expense = </a:t>
            </a:r>
            <a:r>
              <a:rPr lang="en-US" dirty="0" err="1"/>
              <a:t>expenseDatabaseHelper.getAllExpense</a:t>
            </a:r>
            <a:r>
              <a:rPr lang="en-US" dirty="0"/>
              <a:t>()</a:t>
            </a:r>
          </a:p>
          <a:p>
            <a:r>
              <a:rPr lang="en-US" dirty="0"/>
              <a:t>                Limit(this, </a:t>
            </a:r>
            <a:r>
              <a:rPr lang="en-US" dirty="0" err="1"/>
              <a:t>expenseDatabaseHelper,expense</a:t>
            </a:r>
            <a:r>
              <a:rPr lang="en-US" dirty="0"/>
              <a:t>)</a:t>
            </a:r>
          </a:p>
          <a:p>
            <a:r>
              <a:rPr lang="en-US" dirty="0"/>
              <a:t>            }</a:t>
            </a:r>
          </a:p>
          <a:p>
            <a:r>
              <a:rPr lang="en-US" dirty="0"/>
              <a:t>        }</a:t>
            </a:r>
          </a:p>
          <a:p>
            <a:r>
              <a:rPr lang="en-US" dirty="0"/>
              <a:t>    }</a:t>
            </a:r>
          </a:p>
          <a:p>
            <a:r>
              <a:rPr lang="en-US" dirty="0"/>
              <a:t>}</a:t>
            </a:r>
          </a:p>
          <a:p>
            <a:endParaRPr lang="en-US" dirty="0"/>
          </a:p>
          <a:p>
            <a:r>
              <a:rPr lang="en-US" dirty="0"/>
              <a:t>@</a:t>
            </a:r>
            <a:r>
              <a:rPr lang="en-US" dirty="0" err="1"/>
              <a:t>Composable</a:t>
            </a:r>
            <a:endParaRPr lang="en-US" dirty="0"/>
          </a:p>
          <a:p>
            <a:r>
              <a:rPr lang="en-US" dirty="0"/>
              <a:t>fun Limit(context: Context, </a:t>
            </a:r>
            <a:r>
              <a:rPr lang="en-US" dirty="0" err="1"/>
              <a:t>expenseDatabaseHelper</a:t>
            </a:r>
            <a:r>
              <a:rPr lang="en-US" dirty="0"/>
              <a:t>: </a:t>
            </a:r>
            <a:r>
              <a:rPr lang="en-US" dirty="0" err="1"/>
              <a:t>ExpenseDatabaseHelper</a:t>
            </a:r>
            <a:r>
              <a:rPr lang="en-US" dirty="0"/>
              <a:t>, expense: List&lt;Expense&gt;) {</a:t>
            </a:r>
          </a:p>
          <a:p>
            <a:r>
              <a:rPr lang="en-US" dirty="0"/>
              <a:t>    </a:t>
            </a:r>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509451" y="182880"/>
            <a:ext cx="9144000" cy="6463308"/>
          </a:xfrm>
          <a:prstGeom prst="rect">
            <a:avLst/>
          </a:prstGeom>
          <a:noFill/>
        </p:spPr>
        <p:txBody>
          <a:bodyPr wrap="square">
            <a:spAutoFit/>
          </a:bodyPr>
          <a:lstStyle/>
          <a:p>
            <a:r>
              <a:rPr lang="en-US" dirty="0"/>
              <a:t>Column(</a:t>
            </a:r>
          </a:p>
          <a:p>
            <a:r>
              <a:rPr lang="en-US" dirty="0"/>
              <a:t>        modifier = Modifier</a:t>
            </a:r>
          </a:p>
          <a:p>
            <a:r>
              <a:rPr lang="en-US" dirty="0"/>
              <a:t>            .padding(top = 100.dp, start = 30.dp</a:t>
            </a:r>
            <a:r>
              <a:rPr lang="en-US" dirty="0" smtClean="0"/>
              <a:t>)</a:t>
            </a:r>
          </a:p>
          <a:p>
            <a:r>
              <a:rPr lang="en-US" dirty="0"/>
              <a:t>.</a:t>
            </a:r>
            <a:r>
              <a:rPr lang="en-US" dirty="0" err="1"/>
              <a:t>fillMaxHeight</a:t>
            </a:r>
            <a:r>
              <a:rPr lang="en-US" dirty="0"/>
              <a:t>()</a:t>
            </a:r>
          </a:p>
          <a:p>
            <a:r>
              <a:rPr lang="en-US" dirty="0"/>
              <a:t>            .</a:t>
            </a:r>
            <a:r>
              <a:rPr lang="en-US" dirty="0" err="1"/>
              <a:t>fillMaxWidth</a:t>
            </a:r>
            <a:r>
              <a:rPr lang="en-US" dirty="0"/>
              <a:t>(),</a:t>
            </a:r>
          </a:p>
          <a:p>
            <a:r>
              <a:rPr lang="en-US" dirty="0"/>
              <a:t>        </a:t>
            </a:r>
            <a:r>
              <a:rPr lang="en-US" dirty="0" err="1"/>
              <a:t>horizontalAlignment</a:t>
            </a:r>
            <a:r>
              <a:rPr lang="en-US" dirty="0"/>
              <a:t> = </a:t>
            </a:r>
            <a:r>
              <a:rPr lang="en-US" dirty="0" err="1"/>
              <a:t>Alignment.Start</a:t>
            </a:r>
            <a:endParaRPr lang="en-US" dirty="0"/>
          </a:p>
          <a:p>
            <a:r>
              <a:rPr lang="en-US" dirty="0"/>
              <a:t>    ) {</a:t>
            </a:r>
          </a:p>
          <a:p>
            <a:endParaRPr lang="en-US" dirty="0"/>
          </a:p>
          <a:p>
            <a:r>
              <a:rPr lang="en-US" dirty="0"/>
              <a:t>        </a:t>
            </a:r>
            <a:r>
              <a:rPr lang="en-US" dirty="0" err="1"/>
              <a:t>var</a:t>
            </a:r>
            <a:r>
              <a:rPr lang="en-US" dirty="0"/>
              <a:t> amount by remember { </a:t>
            </a:r>
            <a:r>
              <a:rPr lang="en-US" dirty="0" err="1"/>
              <a:t>mutableStateOf</a:t>
            </a:r>
            <a:r>
              <a:rPr lang="en-US" dirty="0"/>
              <a:t>("") }</a:t>
            </a:r>
          </a:p>
          <a:p>
            <a:r>
              <a:rPr lang="en-US" dirty="0"/>
              <a:t>        </a:t>
            </a:r>
            <a:r>
              <a:rPr lang="en-US" dirty="0" err="1"/>
              <a:t>var</a:t>
            </a:r>
            <a:r>
              <a:rPr lang="en-US" dirty="0"/>
              <a:t> error by remember { </a:t>
            </a:r>
            <a:r>
              <a:rPr lang="en-US" dirty="0" err="1"/>
              <a:t>mutableStateOf</a:t>
            </a:r>
            <a:r>
              <a:rPr lang="en-US" dirty="0"/>
              <a:t>("") }</a:t>
            </a:r>
          </a:p>
          <a:p>
            <a:endParaRPr lang="en-US" dirty="0"/>
          </a:p>
          <a:p>
            <a:r>
              <a:rPr lang="en-US" dirty="0"/>
              <a:t>        Text(text = "Monthly Amount Limit", </a:t>
            </a:r>
            <a:r>
              <a:rPr lang="en-US" dirty="0" err="1"/>
              <a:t>fontWeight</a:t>
            </a:r>
            <a:r>
              <a:rPr lang="en-US" dirty="0"/>
              <a:t> = </a:t>
            </a:r>
            <a:r>
              <a:rPr lang="en-US" dirty="0" err="1"/>
              <a:t>FontWeight.Bold</a:t>
            </a:r>
            <a:r>
              <a:rPr lang="en-US" dirty="0"/>
              <a:t>, </a:t>
            </a:r>
            <a:r>
              <a:rPr lang="en-US" dirty="0" err="1"/>
              <a:t>fontSize</a:t>
            </a:r>
            <a:r>
              <a:rPr lang="en-US" dirty="0"/>
              <a:t> = 20.sp)</a:t>
            </a:r>
          </a:p>
          <a:p>
            <a:r>
              <a:rPr lang="en-US" dirty="0"/>
              <a:t>        Spacer(modifier = </a:t>
            </a:r>
            <a:r>
              <a:rPr lang="en-US" dirty="0" err="1"/>
              <a:t>Modifier.height</a:t>
            </a:r>
            <a:r>
              <a:rPr lang="en-US" dirty="0"/>
              <a:t>(10.dp))</a:t>
            </a:r>
          </a:p>
          <a:p>
            <a:r>
              <a:rPr lang="en-US" dirty="0"/>
              <a:t>        </a:t>
            </a:r>
            <a:r>
              <a:rPr lang="en-US" dirty="0" err="1"/>
              <a:t>TextField</a:t>
            </a:r>
            <a:r>
              <a:rPr lang="en-US" dirty="0"/>
              <a:t>(value = amount, </a:t>
            </a:r>
            <a:r>
              <a:rPr lang="en-US" dirty="0" err="1"/>
              <a:t>onValueChange</a:t>
            </a:r>
            <a:r>
              <a:rPr lang="en-US" dirty="0"/>
              <a:t> = { amount = it },</a:t>
            </a:r>
          </a:p>
          <a:p>
            <a:r>
              <a:rPr lang="en-US" dirty="0"/>
              <a:t>            label = { Text(text = "Set Amount Limit ") })</a:t>
            </a:r>
          </a:p>
          <a:p>
            <a:endParaRPr lang="en-US" dirty="0"/>
          </a:p>
          <a:p>
            <a:r>
              <a:rPr lang="en-US" dirty="0"/>
              <a:t>        Spacer(modifier = </a:t>
            </a:r>
            <a:r>
              <a:rPr lang="en-US" dirty="0" err="1"/>
              <a:t>Modifier.height</a:t>
            </a:r>
            <a:r>
              <a:rPr lang="en-US" dirty="0"/>
              <a:t>(20.dp))</a:t>
            </a:r>
          </a:p>
          <a:p>
            <a:endParaRPr lang="en-US" dirty="0"/>
          </a:p>
          <a:p>
            <a:r>
              <a:rPr lang="en-US" dirty="0"/>
              <a:t>        if (</a:t>
            </a:r>
            <a:r>
              <a:rPr lang="en-US" dirty="0" err="1"/>
              <a:t>error.isNotEmpty</a:t>
            </a:r>
            <a:r>
              <a:rPr lang="en-US" dirty="0"/>
              <a:t>()) {</a:t>
            </a:r>
          </a:p>
          <a:p>
            <a:r>
              <a:rPr lang="en-US" dirty="0"/>
              <a:t>            Text(</a:t>
            </a:r>
          </a:p>
          <a:p>
            <a:r>
              <a:rPr lang="en-US" dirty="0"/>
              <a:t>                text = error,</a:t>
            </a:r>
          </a:p>
          <a:p>
            <a:r>
              <a:rPr lang="en-US" dirty="0"/>
              <a:t>   </a:t>
            </a:r>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388257" y="0"/>
            <a:ext cx="9017000" cy="6740307"/>
          </a:xfrm>
          <a:prstGeom prst="rect">
            <a:avLst/>
          </a:prstGeom>
          <a:noFill/>
        </p:spPr>
        <p:txBody>
          <a:bodyPr wrap="square">
            <a:spAutoFit/>
          </a:bodyPr>
          <a:lstStyle/>
          <a:p>
            <a:r>
              <a:rPr lang="en-US" dirty="0"/>
              <a:t> color = </a:t>
            </a:r>
            <a:r>
              <a:rPr lang="en-US" dirty="0" err="1"/>
              <a:t>MaterialTheme.colors.error</a:t>
            </a:r>
            <a:r>
              <a:rPr lang="en-US" dirty="0"/>
              <a:t>,</a:t>
            </a:r>
          </a:p>
          <a:p>
            <a:r>
              <a:rPr lang="en-US" dirty="0"/>
              <a:t>                modifier = </a:t>
            </a:r>
            <a:r>
              <a:rPr lang="en-US" dirty="0" err="1"/>
              <a:t>Modifier.padding</a:t>
            </a:r>
            <a:r>
              <a:rPr lang="en-US" dirty="0"/>
              <a:t>(vertical = 16.dp)</a:t>
            </a:r>
          </a:p>
          <a:p>
            <a:r>
              <a:rPr lang="en-US" dirty="0"/>
              <a:t>            )</a:t>
            </a:r>
          </a:p>
          <a:p>
            <a:r>
              <a:rPr lang="en-US" dirty="0"/>
              <a:t>        </a:t>
            </a:r>
            <a:r>
              <a:rPr lang="en-US" dirty="0" smtClean="0"/>
              <a:t>}</a:t>
            </a:r>
          </a:p>
          <a:p>
            <a:r>
              <a:rPr lang="en-US" dirty="0"/>
              <a:t>Button(</a:t>
            </a:r>
            <a:r>
              <a:rPr lang="en-US" dirty="0" err="1"/>
              <a:t>onClick</a:t>
            </a:r>
            <a:r>
              <a:rPr lang="en-US" dirty="0"/>
              <a:t> = {</a:t>
            </a:r>
          </a:p>
          <a:p>
            <a:r>
              <a:rPr lang="en-US" dirty="0"/>
              <a:t>            if (</a:t>
            </a:r>
            <a:r>
              <a:rPr lang="en-US" dirty="0" err="1"/>
              <a:t>amount.isNotEmpty</a:t>
            </a:r>
            <a:r>
              <a:rPr lang="en-US" dirty="0"/>
              <a:t>()) {</a:t>
            </a:r>
          </a:p>
          <a:p>
            <a:r>
              <a:rPr lang="en-US" dirty="0"/>
              <a:t>                </a:t>
            </a:r>
            <a:r>
              <a:rPr lang="en-US" dirty="0" err="1"/>
              <a:t>val</a:t>
            </a:r>
            <a:r>
              <a:rPr lang="en-US" dirty="0"/>
              <a:t> expense = Expense(</a:t>
            </a:r>
          </a:p>
          <a:p>
            <a:r>
              <a:rPr lang="en-US" dirty="0"/>
              <a:t>                    id = null,</a:t>
            </a:r>
          </a:p>
          <a:p>
            <a:r>
              <a:rPr lang="en-US" dirty="0"/>
              <a:t>                    amount = amount</a:t>
            </a:r>
          </a:p>
          <a:p>
            <a:r>
              <a:rPr lang="en-US" dirty="0"/>
              <a:t>                )</a:t>
            </a:r>
          </a:p>
          <a:p>
            <a:r>
              <a:rPr lang="en-US" dirty="0"/>
              <a:t>                </a:t>
            </a:r>
            <a:r>
              <a:rPr lang="en-US" dirty="0" err="1"/>
              <a:t>expenseDatabaseHelper.insertExpense</a:t>
            </a:r>
            <a:r>
              <a:rPr lang="en-US" dirty="0"/>
              <a:t>(expense)</a:t>
            </a:r>
          </a:p>
          <a:p>
            <a:r>
              <a:rPr lang="en-US" dirty="0"/>
              <a:t>            }</a:t>
            </a:r>
          </a:p>
          <a:p>
            <a:r>
              <a:rPr lang="en-US" dirty="0"/>
              <a:t>        }) {</a:t>
            </a:r>
          </a:p>
          <a:p>
            <a:r>
              <a:rPr lang="en-US" dirty="0"/>
              <a:t>            Text(text = "Set Limit")</a:t>
            </a:r>
          </a:p>
          <a:p>
            <a:r>
              <a:rPr lang="en-US" dirty="0"/>
              <a:t>        }</a:t>
            </a:r>
          </a:p>
          <a:p>
            <a:endParaRPr lang="en-US" dirty="0"/>
          </a:p>
          <a:p>
            <a:r>
              <a:rPr lang="en-US" dirty="0"/>
              <a:t>        Spacer(modifier = </a:t>
            </a:r>
            <a:r>
              <a:rPr lang="en-US" dirty="0" err="1"/>
              <a:t>Modifier.height</a:t>
            </a:r>
            <a:r>
              <a:rPr lang="en-US" dirty="0"/>
              <a:t>(10.dp))</a:t>
            </a:r>
          </a:p>
          <a:p>
            <a:endParaRPr lang="en-US" dirty="0"/>
          </a:p>
          <a:p>
            <a:r>
              <a:rPr lang="en-US" dirty="0"/>
              <a:t>        </a:t>
            </a:r>
            <a:r>
              <a:rPr lang="en-US" dirty="0" err="1"/>
              <a:t>LazyRow</a:t>
            </a:r>
            <a:r>
              <a:rPr lang="en-US" dirty="0"/>
              <a:t>(</a:t>
            </a:r>
          </a:p>
          <a:p>
            <a:r>
              <a:rPr lang="en-US" dirty="0"/>
              <a:t>            modifier = Modifier</a:t>
            </a:r>
          </a:p>
          <a:p>
            <a:r>
              <a:rPr lang="en-US" dirty="0"/>
              <a:t>                .</a:t>
            </a:r>
            <a:r>
              <a:rPr lang="en-US" dirty="0" err="1"/>
              <a:t>fillMaxSize</a:t>
            </a:r>
            <a:r>
              <a:rPr lang="en-US" dirty="0"/>
              <a:t>()</a:t>
            </a:r>
          </a:p>
          <a:p>
            <a:r>
              <a:rPr lang="en-US" dirty="0"/>
              <a:t>                .padding(top = 0.dp</a:t>
            </a:r>
            <a:r>
              <a:rPr lang="en-US" dirty="0" smtClean="0"/>
              <a:t>),</a:t>
            </a:r>
            <a:endParaRPr lang="en-US" dirty="0"/>
          </a:p>
          <a:p>
            <a:r>
              <a:rPr lang="en-US" dirty="0"/>
              <a:t>            </a:t>
            </a:r>
            <a:r>
              <a:rPr lang="en-US" dirty="0" err="1"/>
              <a:t>horizontalArrangement</a:t>
            </a:r>
            <a:r>
              <a:rPr lang="en-US" dirty="0"/>
              <a:t> = </a:t>
            </a:r>
            <a:r>
              <a:rPr lang="en-US" dirty="0" err="1"/>
              <a:t>Arrangement.Start</a:t>
            </a:r>
            <a:endParaRPr lang="en-US" dirty="0"/>
          </a:p>
          <a:p>
            <a:r>
              <a:rPr lang="en-US" dirty="0"/>
              <a:t>        ) {</a:t>
            </a:r>
          </a:p>
        </p:txBody>
      </p:sp>
    </p:spTree>
    <p:extLst>
      <p:ext uri="{BB962C8B-B14F-4D97-AF65-F5344CB8AC3E}">
        <p14:creationId xmlns:p14="http://schemas.microsoft.com/office/powerpoint/2010/main" val="345431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339634" y="378823"/>
            <a:ext cx="9144000" cy="4801314"/>
          </a:xfrm>
          <a:prstGeom prst="rect">
            <a:avLst/>
          </a:prstGeom>
          <a:noFill/>
        </p:spPr>
        <p:txBody>
          <a:bodyPr wrap="square">
            <a:spAutoFit/>
          </a:bodyPr>
          <a:lstStyle/>
          <a:p>
            <a:r>
              <a:rPr lang="en-US" dirty="0"/>
              <a:t>item {</a:t>
            </a:r>
          </a:p>
          <a:p>
            <a:endParaRPr lang="en-US" dirty="0"/>
          </a:p>
          <a:p>
            <a:r>
              <a:rPr lang="en-US" dirty="0"/>
              <a:t>                </a:t>
            </a:r>
            <a:r>
              <a:rPr lang="en-US" dirty="0" err="1"/>
              <a:t>LazyColumn</a:t>
            </a:r>
            <a:r>
              <a:rPr lang="en-US" dirty="0"/>
              <a:t> {</a:t>
            </a:r>
          </a:p>
          <a:p>
            <a:r>
              <a:rPr lang="en-US" dirty="0"/>
              <a:t>                    items(expense) { expense -&gt;</a:t>
            </a:r>
          </a:p>
          <a:p>
            <a:r>
              <a:rPr lang="en-US" dirty="0"/>
              <a:t>                        Column(</a:t>
            </a:r>
          </a:p>
          <a:p>
            <a:endParaRPr lang="en-US" dirty="0"/>
          </a:p>
          <a:p>
            <a:r>
              <a:rPr lang="en-US" dirty="0"/>
              <a:t>                        ) {</a:t>
            </a:r>
          </a:p>
          <a:p>
            <a:r>
              <a:rPr lang="en-US" dirty="0"/>
              <a:t>                            Text("Remaining Amount: ${</a:t>
            </a:r>
            <a:r>
              <a:rPr lang="en-US" dirty="0" err="1"/>
              <a:t>expense.amount</a:t>
            </a:r>
            <a:r>
              <a:rPr lang="en-US" dirty="0"/>
              <a:t>}", </a:t>
            </a:r>
            <a:r>
              <a:rPr lang="en-US" dirty="0" err="1"/>
              <a:t>fontWeight</a:t>
            </a:r>
            <a:r>
              <a:rPr lang="en-US" dirty="0"/>
              <a:t> = </a:t>
            </a:r>
            <a:r>
              <a:rPr lang="en-US" dirty="0" err="1"/>
              <a:t>FontWeight.Bold</a:t>
            </a:r>
            <a:r>
              <a:rPr lang="en-US" dirty="0"/>
              <a:t>)</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a:t>
            </a:r>
          </a:p>
        </p:txBody>
      </p:sp>
    </p:spTree>
    <p:extLst>
      <p:ext uri="{BB962C8B-B14F-4D97-AF65-F5344CB8AC3E}">
        <p14:creationId xmlns:p14="http://schemas.microsoft.com/office/powerpoint/2010/main" val="38849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235130" y="117566"/>
            <a:ext cx="11168743" cy="7294305"/>
          </a:xfrm>
          <a:prstGeom prst="rect">
            <a:avLst/>
          </a:prstGeom>
          <a:noFill/>
        </p:spPr>
        <p:txBody>
          <a:bodyPr wrap="square">
            <a:spAutoFit/>
          </a:bodyPr>
          <a:lstStyle/>
          <a:p>
            <a:r>
              <a:rPr lang="en-US" dirty="0"/>
              <a:t>&lt;vector </a:t>
            </a:r>
            <a:r>
              <a:rPr lang="en-US" dirty="0" err="1"/>
              <a:t>xmlns:android</a:t>
            </a:r>
            <a:r>
              <a:rPr lang="en-US" dirty="0"/>
              <a:t>="http://schemas.android.com/</a:t>
            </a:r>
            <a:r>
              <a:rPr lang="en-US" dirty="0" err="1"/>
              <a:t>apk</a:t>
            </a:r>
            <a:r>
              <a:rPr lang="en-US" dirty="0"/>
              <a:t>/res/android"</a:t>
            </a:r>
          </a:p>
          <a:p>
            <a:r>
              <a:rPr lang="en-US" dirty="0"/>
              <a:t>    </a:t>
            </a:r>
            <a:r>
              <a:rPr lang="en-US" dirty="0" err="1"/>
              <a:t>xmlns:aapt</a:t>
            </a:r>
            <a:r>
              <a:rPr lang="en-US" dirty="0"/>
              <a:t>="http://schemas.android.com/</a:t>
            </a:r>
            <a:r>
              <a:rPr lang="en-US" dirty="0" err="1"/>
              <a:t>aapt</a:t>
            </a:r>
            <a:r>
              <a:rPr lang="en-US" dirty="0"/>
              <a:t>"</a:t>
            </a:r>
          </a:p>
          <a:p>
            <a:r>
              <a:rPr lang="en-US" dirty="0"/>
              <a:t>    </a:t>
            </a:r>
            <a:r>
              <a:rPr lang="en-US" dirty="0" err="1"/>
              <a:t>android:width</a:t>
            </a:r>
            <a:r>
              <a:rPr lang="en-US" dirty="0"/>
              <a:t>="108dp"</a:t>
            </a:r>
          </a:p>
          <a:p>
            <a:r>
              <a:rPr lang="en-US" dirty="0"/>
              <a:t>    </a:t>
            </a:r>
            <a:r>
              <a:rPr lang="en-US" dirty="0" err="1"/>
              <a:t>android:height</a:t>
            </a:r>
            <a:r>
              <a:rPr lang="en-US" dirty="0"/>
              <a:t>="108dp"</a:t>
            </a:r>
          </a:p>
          <a:p>
            <a:r>
              <a:rPr lang="en-US" dirty="0"/>
              <a:t>    </a:t>
            </a:r>
            <a:r>
              <a:rPr lang="en-US" dirty="0" err="1"/>
              <a:t>android:viewportWidth</a:t>
            </a:r>
            <a:r>
              <a:rPr lang="en-US" dirty="0"/>
              <a:t>="108"</a:t>
            </a:r>
          </a:p>
          <a:p>
            <a:r>
              <a:rPr lang="en-US" dirty="0"/>
              <a:t>    </a:t>
            </a:r>
            <a:r>
              <a:rPr lang="en-US" dirty="0" err="1"/>
              <a:t>android:viewportHeight</a:t>
            </a:r>
            <a:r>
              <a:rPr lang="en-US" dirty="0"/>
              <a:t>="108"&gt;</a:t>
            </a:r>
          </a:p>
          <a:p>
            <a:r>
              <a:rPr lang="en-US" dirty="0"/>
              <a:t>    &lt;path </a:t>
            </a:r>
            <a:r>
              <a:rPr lang="en-US" dirty="0" err="1"/>
              <a:t>android:pathData</a:t>
            </a:r>
            <a:r>
              <a:rPr lang="en-US" dirty="0"/>
              <a:t>="M31,63.928c0,0 6.4,-11 12.1,-13.1c7.2,-2.6 26,-1.4 26,-1.4l38.1,38.1L107,108.928l-32,-1L31,63.928z"&gt;</a:t>
            </a:r>
          </a:p>
          <a:p>
            <a:r>
              <a:rPr lang="en-US" dirty="0"/>
              <a:t>        &lt;</a:t>
            </a:r>
            <a:r>
              <a:rPr lang="en-US" dirty="0" err="1"/>
              <a:t>aapt:attr</a:t>
            </a:r>
            <a:r>
              <a:rPr lang="en-US" dirty="0"/>
              <a:t> name="</a:t>
            </a:r>
            <a:r>
              <a:rPr lang="en-US" dirty="0" err="1"/>
              <a:t>android:fillColor</a:t>
            </a:r>
            <a:r>
              <a:rPr lang="en-US" dirty="0"/>
              <a:t>"&gt;</a:t>
            </a:r>
          </a:p>
          <a:p>
            <a:r>
              <a:rPr lang="en-US" dirty="0"/>
              <a:t>            &lt;gradient</a:t>
            </a:r>
          </a:p>
          <a:p>
            <a:r>
              <a:rPr lang="en-US" dirty="0"/>
              <a:t>                </a:t>
            </a:r>
            <a:r>
              <a:rPr lang="en-US" dirty="0" err="1"/>
              <a:t>android:endX</a:t>
            </a:r>
            <a:r>
              <a:rPr lang="en-US" dirty="0"/>
              <a:t>="85.84757"</a:t>
            </a:r>
          </a:p>
          <a:p>
            <a:r>
              <a:rPr lang="en-US" dirty="0"/>
              <a:t>                </a:t>
            </a:r>
            <a:r>
              <a:rPr lang="en-US" dirty="0" err="1"/>
              <a:t>android:endY</a:t>
            </a:r>
            <a:r>
              <a:rPr lang="en-US" dirty="0"/>
              <a:t>="92.4963"</a:t>
            </a:r>
          </a:p>
          <a:p>
            <a:r>
              <a:rPr lang="en-US" dirty="0"/>
              <a:t>                </a:t>
            </a:r>
            <a:r>
              <a:rPr lang="en-US" dirty="0" err="1"/>
              <a:t>android:startX</a:t>
            </a:r>
            <a:r>
              <a:rPr lang="en-US" dirty="0"/>
              <a:t>="42.9492"</a:t>
            </a:r>
          </a:p>
          <a:p>
            <a:r>
              <a:rPr lang="en-US" dirty="0"/>
              <a:t>                </a:t>
            </a:r>
            <a:r>
              <a:rPr lang="en-US" dirty="0" err="1"/>
              <a:t>android:startY</a:t>
            </a:r>
            <a:r>
              <a:rPr lang="en-US" dirty="0"/>
              <a:t>="49.59793"</a:t>
            </a:r>
          </a:p>
          <a:p>
            <a:r>
              <a:rPr lang="en-US" dirty="0"/>
              <a:t>                </a:t>
            </a:r>
            <a:r>
              <a:rPr lang="en-US" dirty="0" err="1"/>
              <a:t>android:type</a:t>
            </a:r>
            <a:r>
              <a:rPr lang="en-US" dirty="0"/>
              <a:t>="linear"&gt;</a:t>
            </a:r>
          </a:p>
          <a:p>
            <a:r>
              <a:rPr lang="en-US" dirty="0"/>
              <a:t>                &lt;item</a:t>
            </a:r>
          </a:p>
          <a:p>
            <a:r>
              <a:rPr lang="en-US" dirty="0"/>
              <a:t>                    </a:t>
            </a:r>
            <a:r>
              <a:rPr lang="en-US" dirty="0" err="1"/>
              <a:t>android:color</a:t>
            </a:r>
            <a:r>
              <a:rPr lang="en-US" dirty="0"/>
              <a:t>="#44000000"</a:t>
            </a:r>
          </a:p>
          <a:p>
            <a:r>
              <a:rPr lang="en-US" dirty="0"/>
              <a:t>                    </a:t>
            </a:r>
            <a:r>
              <a:rPr lang="en-US" dirty="0" err="1"/>
              <a:t>android:offset</a:t>
            </a:r>
            <a:r>
              <a:rPr lang="en-US" dirty="0"/>
              <a:t>="0.0" /&gt;</a:t>
            </a:r>
          </a:p>
          <a:p>
            <a:r>
              <a:rPr lang="en-US" dirty="0"/>
              <a:t>                &lt;item</a:t>
            </a:r>
          </a:p>
          <a:p>
            <a:r>
              <a:rPr lang="en-US" dirty="0"/>
              <a:t>                    </a:t>
            </a:r>
            <a:r>
              <a:rPr lang="en-US" dirty="0" err="1"/>
              <a:t>android:color</a:t>
            </a:r>
            <a:r>
              <a:rPr lang="en-US" dirty="0"/>
              <a:t>="#00000000"</a:t>
            </a:r>
          </a:p>
          <a:p>
            <a:r>
              <a:rPr lang="en-US" dirty="0"/>
              <a:t>                    </a:t>
            </a:r>
            <a:r>
              <a:rPr lang="en-US" dirty="0" err="1"/>
              <a:t>android:offset</a:t>
            </a:r>
            <a:r>
              <a:rPr lang="en-US" dirty="0"/>
              <a:t>="1.0" </a:t>
            </a:r>
            <a:r>
              <a:rPr lang="en-US" dirty="0" smtClean="0"/>
              <a:t>/&gt;</a:t>
            </a:r>
          </a:p>
          <a:p>
            <a:r>
              <a:rPr lang="en-US" dirty="0"/>
              <a:t>       </a:t>
            </a:r>
            <a:r>
              <a:rPr lang="en-US" dirty="0" smtClean="0"/>
              <a:t>   &lt;/</a:t>
            </a:r>
            <a:r>
              <a:rPr lang="en-US" dirty="0"/>
              <a:t>gradient&gt;</a:t>
            </a:r>
          </a:p>
          <a:p>
            <a:r>
              <a:rPr lang="en-US" dirty="0"/>
              <a:t>        </a:t>
            </a:r>
            <a:r>
              <a:rPr lang="en-US" dirty="0" smtClean="0"/>
              <a:t> &lt;/</a:t>
            </a:r>
            <a:r>
              <a:rPr lang="en-US" dirty="0" err="1"/>
              <a:t>aapt:attr</a:t>
            </a:r>
            <a:r>
              <a:rPr lang="en-US" dirty="0"/>
              <a:t>&gt;</a:t>
            </a:r>
          </a:p>
          <a:p>
            <a:r>
              <a:rPr lang="en-US" dirty="0"/>
              <a:t>    </a:t>
            </a:r>
            <a:r>
              <a:rPr lang="en-US" dirty="0" smtClean="0"/>
              <a:t>   &lt;/</a:t>
            </a:r>
            <a:r>
              <a:rPr lang="en-US" dirty="0"/>
              <a:t>path&gt;</a:t>
            </a:r>
          </a:p>
          <a:p>
            <a:r>
              <a:rPr lang="en-US" dirty="0"/>
              <a:t>    </a:t>
            </a:r>
            <a:r>
              <a:rPr lang="en-US" dirty="0" smtClean="0"/>
              <a:t>   </a:t>
            </a:r>
            <a:endParaRPr lang="en-US" dirty="0"/>
          </a:p>
          <a:p>
            <a:r>
              <a:rPr lang="en-US" dirty="0" smtClean="0"/>
              <a:t>        </a:t>
            </a:r>
            <a:endParaRPr lang="en-US" dirty="0"/>
          </a:p>
        </p:txBody>
      </p:sp>
    </p:spTree>
    <p:extLst>
      <p:ext uri="{BB962C8B-B14F-4D97-AF65-F5344CB8AC3E}">
        <p14:creationId xmlns:p14="http://schemas.microsoft.com/office/powerpoint/2010/main" val="26238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300445" y="313509"/>
            <a:ext cx="10711543" cy="7294305"/>
          </a:xfrm>
          <a:prstGeom prst="rect">
            <a:avLst/>
          </a:prstGeom>
          <a:noFill/>
        </p:spPr>
        <p:txBody>
          <a:bodyPr wrap="square">
            <a:spAutoFit/>
          </a:bodyPr>
          <a:lstStyle/>
          <a:p>
            <a:r>
              <a:rPr lang="en-US" dirty="0" err="1"/>
              <a:t>buildscript</a:t>
            </a:r>
            <a:r>
              <a:rPr lang="en-US" dirty="0"/>
              <a:t> {</a:t>
            </a:r>
          </a:p>
          <a:p>
            <a:r>
              <a:rPr lang="en-US" dirty="0"/>
              <a:t>    </a:t>
            </a:r>
            <a:r>
              <a:rPr lang="en-US" dirty="0" err="1"/>
              <a:t>ext</a:t>
            </a:r>
            <a:r>
              <a:rPr lang="en-US" dirty="0"/>
              <a:t> {</a:t>
            </a:r>
          </a:p>
          <a:p>
            <a:r>
              <a:rPr lang="en-US" dirty="0"/>
              <a:t>        </a:t>
            </a:r>
            <a:r>
              <a:rPr lang="en-US" dirty="0" err="1"/>
              <a:t>compose_ui_version</a:t>
            </a:r>
            <a:r>
              <a:rPr lang="en-US" dirty="0"/>
              <a:t> = '1.2.0'</a:t>
            </a:r>
          </a:p>
          <a:p>
            <a:r>
              <a:rPr lang="en-US" dirty="0"/>
              <a:t>    }</a:t>
            </a:r>
          </a:p>
          <a:p>
            <a:r>
              <a:rPr lang="en-US" dirty="0"/>
              <a:t>}// Top-level build file where you can add configuration options common to all sub-projects/modules.</a:t>
            </a:r>
          </a:p>
          <a:p>
            <a:r>
              <a:rPr lang="en-US" dirty="0"/>
              <a:t>plugins {</a:t>
            </a:r>
          </a:p>
          <a:p>
            <a:r>
              <a:rPr lang="en-US" dirty="0"/>
              <a:t>    id '</a:t>
            </a:r>
            <a:r>
              <a:rPr lang="en-US" dirty="0" err="1"/>
              <a:t>com.android.application</a:t>
            </a:r>
            <a:r>
              <a:rPr lang="en-US" dirty="0"/>
              <a:t>' version '7.4.1' apply false</a:t>
            </a:r>
          </a:p>
          <a:p>
            <a:r>
              <a:rPr lang="en-US" dirty="0"/>
              <a:t>    id '</a:t>
            </a:r>
            <a:r>
              <a:rPr lang="en-US" dirty="0" err="1"/>
              <a:t>com.android.library</a:t>
            </a:r>
            <a:r>
              <a:rPr lang="en-US" dirty="0"/>
              <a:t>' version '7.4.1' apply false</a:t>
            </a:r>
          </a:p>
          <a:p>
            <a:r>
              <a:rPr lang="en-US" dirty="0"/>
              <a:t>    id '</a:t>
            </a:r>
            <a:r>
              <a:rPr lang="en-US" dirty="0" err="1"/>
              <a:t>org.jetbrains.kotlin.android</a:t>
            </a:r>
            <a:r>
              <a:rPr lang="en-US" dirty="0"/>
              <a:t>' version '1.7.0' apply false</a:t>
            </a:r>
          </a:p>
          <a:p>
            <a:r>
              <a:rPr lang="en-US" dirty="0" smtClean="0"/>
              <a:t>}</a:t>
            </a:r>
          </a:p>
          <a:p>
            <a:r>
              <a:rPr lang="en-US" dirty="0"/>
              <a:t> package </a:t>
            </a:r>
            <a:r>
              <a:rPr lang="en-US" dirty="0" err="1"/>
              <a:t>com.example.expensestracker</a:t>
            </a:r>
            <a:endParaRPr lang="en-US" dirty="0"/>
          </a:p>
          <a:p>
            <a:endParaRPr lang="en-US" dirty="0"/>
          </a:p>
          <a:p>
            <a:r>
              <a:rPr lang="en-US" dirty="0"/>
              <a:t>import </a:t>
            </a:r>
            <a:r>
              <a:rPr lang="en-US" dirty="0" err="1"/>
              <a:t>androidx.room.ColumnInfo</a:t>
            </a:r>
            <a:endParaRPr lang="en-US" dirty="0"/>
          </a:p>
          <a:p>
            <a:r>
              <a:rPr lang="en-US" dirty="0"/>
              <a:t>import </a:t>
            </a:r>
            <a:r>
              <a:rPr lang="en-US" dirty="0" err="1"/>
              <a:t>androidx.room.Entity</a:t>
            </a:r>
            <a:endParaRPr lang="en-US" dirty="0"/>
          </a:p>
          <a:p>
            <a:r>
              <a:rPr lang="en-US" dirty="0"/>
              <a:t>import </a:t>
            </a:r>
            <a:r>
              <a:rPr lang="en-US" dirty="0" err="1"/>
              <a:t>androidx.room.PrimaryKey</a:t>
            </a:r>
            <a:endParaRPr lang="en-US" dirty="0"/>
          </a:p>
          <a:p>
            <a:endParaRPr lang="en-US" dirty="0"/>
          </a:p>
          <a:p>
            <a:r>
              <a:rPr lang="en-US" dirty="0"/>
              <a:t>@Entity(</a:t>
            </a:r>
            <a:r>
              <a:rPr lang="en-US" dirty="0" err="1"/>
              <a:t>tableName</a:t>
            </a:r>
            <a:r>
              <a:rPr lang="en-US" dirty="0"/>
              <a:t> = "</a:t>
            </a:r>
            <a:r>
              <a:rPr lang="en-US" dirty="0" err="1"/>
              <a:t>user_table</a:t>
            </a:r>
            <a:r>
              <a:rPr lang="en-US" dirty="0"/>
              <a:t>")</a:t>
            </a:r>
          </a:p>
          <a:p>
            <a:r>
              <a:rPr lang="en-US" dirty="0"/>
              <a:t>data class User(</a:t>
            </a:r>
          </a:p>
          <a:p>
            <a:r>
              <a:rPr lang="en-US" dirty="0"/>
              <a:t>    @</a:t>
            </a:r>
            <a:r>
              <a:rPr lang="en-US" dirty="0" err="1"/>
              <a:t>PrimaryKey</a:t>
            </a:r>
            <a:r>
              <a:rPr lang="en-US" dirty="0"/>
              <a:t>(</a:t>
            </a:r>
            <a:r>
              <a:rPr lang="en-US" dirty="0" err="1"/>
              <a:t>autoGenerate</a:t>
            </a:r>
            <a:r>
              <a:rPr lang="en-US" dirty="0"/>
              <a:t> = true) </a:t>
            </a:r>
            <a:r>
              <a:rPr lang="en-US" dirty="0" err="1"/>
              <a:t>val</a:t>
            </a:r>
            <a:r>
              <a:rPr lang="en-US" dirty="0"/>
              <a:t> id: </a:t>
            </a:r>
            <a:r>
              <a:rPr lang="en-US" dirty="0" err="1"/>
              <a:t>Int</a:t>
            </a:r>
            <a:r>
              <a:rPr lang="en-US" dirty="0"/>
              <a:t>?,</a:t>
            </a:r>
          </a:p>
          <a:p>
            <a:r>
              <a:rPr lang="en-US" dirty="0"/>
              <a:t>    @</a:t>
            </a:r>
            <a:r>
              <a:rPr lang="en-US" dirty="0" err="1"/>
              <a:t>ColumnInfo</a:t>
            </a:r>
            <a:r>
              <a:rPr lang="en-US" dirty="0"/>
              <a:t>(name = "</a:t>
            </a:r>
            <a:r>
              <a:rPr lang="en-US" dirty="0" err="1"/>
              <a:t>first_name</a:t>
            </a:r>
            <a:r>
              <a:rPr lang="en-US" dirty="0"/>
              <a:t>") </a:t>
            </a:r>
            <a:r>
              <a:rPr lang="en-US" dirty="0" err="1"/>
              <a:t>val</a:t>
            </a:r>
            <a:r>
              <a:rPr lang="en-US" dirty="0"/>
              <a:t> </a:t>
            </a:r>
            <a:r>
              <a:rPr lang="en-US" dirty="0" err="1"/>
              <a:t>firstName</a:t>
            </a:r>
            <a:r>
              <a:rPr lang="en-US" dirty="0"/>
              <a:t>: String?,</a:t>
            </a:r>
          </a:p>
          <a:p>
            <a:r>
              <a:rPr lang="en-US" dirty="0"/>
              <a:t>    @</a:t>
            </a:r>
            <a:r>
              <a:rPr lang="en-US" dirty="0" err="1"/>
              <a:t>ColumnInfo</a:t>
            </a:r>
            <a:r>
              <a:rPr lang="en-US" dirty="0"/>
              <a:t>(name = "</a:t>
            </a:r>
            <a:r>
              <a:rPr lang="en-US" dirty="0" err="1"/>
              <a:t>last_name</a:t>
            </a:r>
            <a:r>
              <a:rPr lang="en-US" dirty="0"/>
              <a:t>") </a:t>
            </a:r>
            <a:r>
              <a:rPr lang="en-US" dirty="0" err="1"/>
              <a:t>val</a:t>
            </a:r>
            <a:r>
              <a:rPr lang="en-US" dirty="0"/>
              <a:t> </a:t>
            </a:r>
            <a:r>
              <a:rPr lang="en-US" dirty="0" err="1"/>
              <a:t>lastName</a:t>
            </a:r>
            <a:r>
              <a:rPr lang="en-US" dirty="0"/>
              <a:t>: String?,</a:t>
            </a:r>
          </a:p>
          <a:p>
            <a:r>
              <a:rPr lang="en-US" dirty="0"/>
              <a:t>    @</a:t>
            </a:r>
            <a:r>
              <a:rPr lang="en-US" dirty="0" err="1"/>
              <a:t>ColumnInfo</a:t>
            </a:r>
            <a:r>
              <a:rPr lang="en-US" dirty="0"/>
              <a:t>(name = "email") </a:t>
            </a:r>
            <a:r>
              <a:rPr lang="en-US" dirty="0" err="1"/>
              <a:t>val</a:t>
            </a:r>
            <a:r>
              <a:rPr lang="en-US" dirty="0"/>
              <a:t> email: String?,</a:t>
            </a:r>
          </a:p>
          <a:p>
            <a:r>
              <a:rPr lang="en-US" dirty="0"/>
              <a:t>    @</a:t>
            </a:r>
            <a:r>
              <a:rPr lang="en-US" dirty="0" err="1"/>
              <a:t>ColumnInfo</a:t>
            </a:r>
            <a:r>
              <a:rPr lang="en-US" dirty="0"/>
              <a:t>(name = "password") </a:t>
            </a:r>
            <a:r>
              <a:rPr lang="en-US" dirty="0" err="1"/>
              <a:t>val</a:t>
            </a:r>
            <a:r>
              <a:rPr lang="en-US" dirty="0"/>
              <a:t> password: String</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390272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369332"/>
          </a:xfrm>
          <a:prstGeom prst="rect">
            <a:avLst/>
          </a:prstGeom>
          <a:noFill/>
        </p:spPr>
        <p:txBody>
          <a:bodyPr wrap="square">
            <a:spAutoFit/>
          </a:bodyPr>
          <a:lstStyle/>
          <a:p>
            <a:r>
              <a:rPr lang="en-US" u="sng"/>
              <a:t>OUTPUT:</a:t>
            </a:r>
            <a:endParaRPr lang="en-US" u="sng" dirty="0"/>
          </a:p>
        </p:txBody>
      </p:sp>
      <p:pic>
        <p:nvPicPr>
          <p:cNvPr id="4" name="Picture 3"/>
          <p:cNvPicPr>
            <a:picLocks noChangeAspect="1"/>
          </p:cNvPicPr>
          <p:nvPr/>
        </p:nvPicPr>
        <p:blipFill rotWithShape="1">
          <a:blip r:embed="rId2" cstate="hqprint">
            <a:extLst>
              <a:ext uri="{28A0092B-C50C-407E-A947-70E740481C1C}">
                <a14:useLocalDpi xmlns:a14="http://schemas.microsoft.com/office/drawing/2010/main" val="0"/>
              </a:ext>
            </a:extLst>
          </a:blip>
          <a:srcRect t="36458" b="36250"/>
          <a:stretch/>
        </p:blipFill>
        <p:spPr>
          <a:xfrm>
            <a:off x="714376" y="514350"/>
            <a:ext cx="10715624" cy="5843587"/>
          </a:xfrm>
          <a:prstGeom prst="rect">
            <a:avLst/>
          </a:prstGeom>
        </p:spPr>
      </p:pic>
    </p:spTree>
    <p:extLst>
      <p:ext uri="{BB962C8B-B14F-4D97-AF65-F5344CB8AC3E}">
        <p14:creationId xmlns:p14="http://schemas.microsoft.com/office/powerpoint/2010/main" val="2105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311574" y="1476103"/>
            <a:ext cx="9786015" cy="5111206"/>
          </a:xfrm>
        </p:spPr>
        <p:txBody>
          <a:bodyPr>
            <a:normAutofit/>
          </a:bodyPr>
          <a:lstStyle/>
          <a:p>
            <a:pPr>
              <a:buFont typeface="Wingdings" panose="05000000000000000000" pitchFamily="2" charset="2"/>
              <a:buChar char="Ø"/>
            </a:pPr>
            <a:r>
              <a:rPr lang="en-US" sz="1400" dirty="0"/>
              <a:t>A personal finance management app helps individuals manage their financial health by tracking income, expenses, savings, and investments. It typically provides features such as budget planning, bill reminders, financial goal setting, and expense categorization</a:t>
            </a:r>
            <a:r>
              <a:rPr lang="en-US" sz="1400" dirty="0" smtClean="0"/>
              <a:t>.</a:t>
            </a:r>
          </a:p>
          <a:p>
            <a:pPr>
              <a:buFont typeface="Wingdings" panose="05000000000000000000" pitchFamily="2" charset="2"/>
              <a:buChar char="Ø"/>
            </a:pPr>
            <a:r>
              <a:rPr lang="en-US" sz="1400" dirty="0"/>
              <a:t>The main goal of such an app is to simplify the process of managing finances and improve financial literacy. For example, users can set savings goals, track progress, and receive notifications when they approach their financial limits, helping to reduce overspending</a:t>
            </a:r>
            <a:r>
              <a:rPr lang="en-US" sz="1400" dirty="0" smtClean="0"/>
              <a:t>.</a:t>
            </a:r>
          </a:p>
          <a:p>
            <a:pPr>
              <a:buFont typeface="Wingdings" panose="05000000000000000000" pitchFamily="2" charset="2"/>
              <a:buChar char="Ø"/>
            </a:pPr>
            <a:r>
              <a:rPr lang="en-US" sz="1400" dirty="0" smtClean="0"/>
              <a:t> </a:t>
            </a:r>
            <a:r>
              <a:rPr lang="en-US" sz="1400" dirty="0"/>
              <a:t>AI-driven Insights: Integrating AI to provide personalized financial advice based on spending patterns, goals, and market </a:t>
            </a:r>
            <a:r>
              <a:rPr lang="en-US" sz="1400" dirty="0" smtClean="0"/>
              <a:t>trends</a:t>
            </a:r>
          </a:p>
          <a:p>
            <a:pPr>
              <a:buFont typeface="Wingdings" panose="05000000000000000000" pitchFamily="2" charset="2"/>
              <a:buChar char="Ø"/>
            </a:pPr>
            <a:r>
              <a:rPr lang="en-US" sz="1400" dirty="0" smtClean="0"/>
              <a:t> </a:t>
            </a:r>
            <a:r>
              <a:rPr lang="en-US" sz="1400" dirty="0"/>
              <a:t>Investment Tracking: Expanding features to include portfolio management, tracking investments, and suggesting low-risk investment opportunities</a:t>
            </a:r>
            <a:r>
              <a:rPr lang="en-US" sz="1400" dirty="0" smtClean="0"/>
              <a:t>.</a:t>
            </a:r>
          </a:p>
          <a:p>
            <a:pPr>
              <a:buFont typeface="Wingdings" panose="05000000000000000000" pitchFamily="2" charset="2"/>
              <a:buChar char="Ø"/>
            </a:pPr>
            <a:r>
              <a:rPr lang="en-US" sz="1400" dirty="0" smtClean="0"/>
              <a:t> </a:t>
            </a:r>
            <a:r>
              <a:rPr lang="en-US" sz="1400" dirty="0"/>
              <a:t>Credit Score Monitoring: Adding tools for users to track and improve their credit score, offering actionable tips</a:t>
            </a:r>
            <a:r>
              <a:rPr lang="en-US" sz="1400" dirty="0" smtClean="0"/>
              <a:t>.</a:t>
            </a:r>
          </a:p>
          <a:p>
            <a:pPr>
              <a:buFont typeface="Wingdings" panose="05000000000000000000" pitchFamily="2" charset="2"/>
              <a:buChar char="Ø"/>
            </a:pPr>
            <a:r>
              <a:rPr lang="en-US" sz="1400" dirty="0" smtClean="0"/>
              <a:t> </a:t>
            </a:r>
            <a:r>
              <a:rPr lang="en-US" sz="1400" dirty="0"/>
              <a:t>Cross-Platform Integration: Ensuring seamless synchronization across multiple devices and platforms for better accessibility</a:t>
            </a:r>
            <a:r>
              <a:rPr lang="en-US" sz="1400" dirty="0" smtClean="0"/>
              <a:t>.</a:t>
            </a:r>
          </a:p>
          <a:p>
            <a:pPr>
              <a:buFont typeface="Wingdings" panose="05000000000000000000" pitchFamily="2" charset="2"/>
              <a:buChar char="Ø"/>
            </a:pPr>
            <a:r>
              <a:rPr lang="en-US" sz="1400" dirty="0" smtClean="0"/>
              <a:t> </a:t>
            </a:r>
            <a:r>
              <a:rPr lang="en-US" sz="1400" dirty="0"/>
              <a:t>Financial Education: Offering in-app resources, such as articles or videos, to help users learn more about personal finance management.</a:t>
            </a:r>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hqprint">
            <a:extLst>
              <a:ext uri="{28A0092B-C50C-407E-A947-70E740481C1C}">
                <a14:useLocalDpi xmlns:a14="http://schemas.microsoft.com/office/drawing/2010/main" val="0"/>
              </a:ext>
            </a:extLst>
          </a:blip>
          <a:srcRect t="36250" b="36458"/>
          <a:stretch/>
        </p:blipFill>
        <p:spPr>
          <a:xfrm>
            <a:off x="657224" y="214313"/>
            <a:ext cx="10901364" cy="6315075"/>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09" t="35841" r="-1309" b="36061"/>
          <a:stretch/>
        </p:blipFill>
        <p:spPr>
          <a:xfrm>
            <a:off x="714375" y="442914"/>
            <a:ext cx="10815636" cy="6229350"/>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6042" b="36458"/>
          <a:stretch/>
        </p:blipFill>
        <p:spPr>
          <a:xfrm>
            <a:off x="671512" y="457201"/>
            <a:ext cx="10887075" cy="6015038"/>
          </a:xfrm>
          <a:prstGeom prst="rect">
            <a:avLst/>
          </a:prstGeom>
        </p:spPr>
      </p:pic>
    </p:spTree>
    <p:extLst>
      <p:ext uri="{BB962C8B-B14F-4D97-AF65-F5344CB8AC3E}">
        <p14:creationId xmlns:p14="http://schemas.microsoft.com/office/powerpoint/2010/main" val="27720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4" name="TextBox 3">
            <a:extLst>
              <a:ext uri="{FF2B5EF4-FFF2-40B4-BE49-F238E27FC236}">
                <a16:creationId xmlns:a16="http://schemas.microsoft.com/office/drawing/2014/main" id="{0D7AFF03-6A38-4BBD-89E4-2096120AB820}"/>
              </a:ext>
            </a:extLst>
          </p:cNvPr>
          <p:cNvSpPr txBox="1"/>
          <p:nvPr/>
        </p:nvSpPr>
        <p:spPr>
          <a:xfrm>
            <a:off x="425995" y="601365"/>
            <a:ext cx="8966200" cy="6186309"/>
          </a:xfrm>
          <a:prstGeom prst="rect">
            <a:avLst/>
          </a:prstGeom>
          <a:noFill/>
        </p:spPr>
        <p:txBody>
          <a:bodyPr wrap="square">
            <a:spAutoFit/>
          </a:bodyPr>
          <a:lstStyle/>
          <a:p>
            <a:r>
              <a:rPr lang="en-US" dirty="0"/>
              <a:t>package </a:t>
            </a:r>
            <a:r>
              <a:rPr lang="en-US" dirty="0" err="1" smtClean="0"/>
              <a:t>com.example.expensestracker.ui.theme</a:t>
            </a:r>
            <a:endParaRPr lang="en-US" dirty="0"/>
          </a:p>
          <a:p>
            <a:r>
              <a:rPr lang="en-US" dirty="0"/>
              <a:t>import </a:t>
            </a:r>
            <a:r>
              <a:rPr lang="en-US" dirty="0" err="1" smtClean="0"/>
              <a:t>androidx.compose.ui.graphics.Color</a:t>
            </a:r>
            <a:endParaRPr lang="en-US" dirty="0"/>
          </a:p>
          <a:p>
            <a:r>
              <a:rPr lang="en-US" dirty="0" err="1"/>
              <a:t>val</a:t>
            </a:r>
            <a:r>
              <a:rPr lang="en-US" dirty="0"/>
              <a:t> Purple200 = Color(0xFFBB86FC)</a:t>
            </a:r>
          </a:p>
          <a:p>
            <a:r>
              <a:rPr lang="en-US" dirty="0" err="1"/>
              <a:t>val</a:t>
            </a:r>
            <a:r>
              <a:rPr lang="en-US" dirty="0"/>
              <a:t> Purple500 = Color(0xFF6200EE)</a:t>
            </a:r>
          </a:p>
          <a:p>
            <a:r>
              <a:rPr lang="en-US" dirty="0" err="1"/>
              <a:t>val</a:t>
            </a:r>
            <a:r>
              <a:rPr lang="en-US" dirty="0"/>
              <a:t> Purple700 = Color(0xFF3700B3)</a:t>
            </a:r>
          </a:p>
          <a:p>
            <a:r>
              <a:rPr lang="en-US" dirty="0" err="1"/>
              <a:t>val</a:t>
            </a:r>
            <a:r>
              <a:rPr lang="en-US" dirty="0"/>
              <a:t> Teal200 = Color(0xFF03DAC5</a:t>
            </a:r>
            <a:r>
              <a:rPr lang="en-US" dirty="0" smtClean="0"/>
              <a:t>)</a:t>
            </a:r>
          </a:p>
          <a:p>
            <a:r>
              <a:rPr lang="en-US" dirty="0"/>
              <a:t>package </a:t>
            </a:r>
            <a:r>
              <a:rPr lang="en-US" dirty="0" err="1" smtClean="0"/>
              <a:t>com.example.expensestracker.ui.theme</a:t>
            </a:r>
            <a:endParaRPr lang="en-US" dirty="0"/>
          </a:p>
          <a:p>
            <a:r>
              <a:rPr lang="en-US" dirty="0"/>
              <a:t>import </a:t>
            </a:r>
            <a:r>
              <a:rPr lang="en-US" dirty="0" err="1"/>
              <a:t>androidx.compose.foundation.shape.RoundedCornerShape</a:t>
            </a:r>
            <a:endParaRPr lang="en-US" dirty="0"/>
          </a:p>
          <a:p>
            <a:r>
              <a:rPr lang="en-US" dirty="0"/>
              <a:t>import </a:t>
            </a:r>
            <a:r>
              <a:rPr lang="en-US" dirty="0" err="1"/>
              <a:t>androidx.compose.material.Shapes</a:t>
            </a:r>
            <a:endParaRPr lang="en-US" dirty="0"/>
          </a:p>
          <a:p>
            <a:r>
              <a:rPr lang="en-US" dirty="0"/>
              <a:t>import </a:t>
            </a:r>
            <a:r>
              <a:rPr lang="en-US" dirty="0" err="1" smtClean="0"/>
              <a:t>androidx.compose.ui.unit.d</a:t>
            </a:r>
            <a:endParaRPr lang="en-US" dirty="0"/>
          </a:p>
          <a:p>
            <a:r>
              <a:rPr lang="en-US" dirty="0" err="1"/>
              <a:t>val</a:t>
            </a:r>
            <a:r>
              <a:rPr lang="en-US" dirty="0"/>
              <a:t> Shapes = Shapes(</a:t>
            </a:r>
          </a:p>
          <a:p>
            <a:r>
              <a:rPr lang="en-US" dirty="0"/>
              <a:t>    small = </a:t>
            </a:r>
            <a:r>
              <a:rPr lang="en-US" dirty="0" err="1"/>
              <a:t>RoundedCornerShape</a:t>
            </a:r>
            <a:r>
              <a:rPr lang="en-US" dirty="0"/>
              <a:t>(4.dp),</a:t>
            </a:r>
          </a:p>
          <a:p>
            <a:r>
              <a:rPr lang="en-US" dirty="0"/>
              <a:t>    medium = </a:t>
            </a:r>
            <a:r>
              <a:rPr lang="en-US" dirty="0" err="1"/>
              <a:t>RoundedCornerShape</a:t>
            </a:r>
            <a:r>
              <a:rPr lang="en-US" dirty="0"/>
              <a:t>(4.dp),</a:t>
            </a:r>
          </a:p>
          <a:p>
            <a:r>
              <a:rPr lang="en-US" dirty="0"/>
              <a:t>    large = </a:t>
            </a:r>
            <a:r>
              <a:rPr lang="en-US" dirty="0" err="1"/>
              <a:t>RoundedCornerShape</a:t>
            </a:r>
            <a:r>
              <a:rPr lang="en-US" dirty="0"/>
              <a:t>(0.dp)</a:t>
            </a:r>
          </a:p>
          <a:p>
            <a:r>
              <a:rPr lang="en-US" dirty="0"/>
              <a:t>) package </a:t>
            </a:r>
            <a:r>
              <a:rPr lang="en-US" dirty="0" err="1"/>
              <a:t>com.example.expensestracker.ui.theme</a:t>
            </a:r>
            <a:endParaRPr lang="en-US" dirty="0"/>
          </a:p>
          <a:p>
            <a:endParaRPr lang="en-US" dirty="0"/>
          </a:p>
          <a:p>
            <a:r>
              <a:rPr lang="en-US" dirty="0"/>
              <a:t>import </a:t>
            </a:r>
            <a:r>
              <a:rPr lang="en-US" dirty="0" err="1"/>
              <a:t>androidx.compose.foundation.isSystemInDarkTheme</a:t>
            </a:r>
            <a:endParaRPr lang="en-US" dirty="0"/>
          </a:p>
          <a:p>
            <a:r>
              <a:rPr lang="en-US" dirty="0"/>
              <a:t>import </a:t>
            </a:r>
            <a:r>
              <a:rPr lang="en-US" dirty="0" err="1"/>
              <a:t>androidx.compose.material.MaterialTheme</a:t>
            </a:r>
            <a:endParaRPr lang="en-US" dirty="0"/>
          </a:p>
          <a:p>
            <a:r>
              <a:rPr lang="en-US" dirty="0"/>
              <a:t>import </a:t>
            </a:r>
            <a:r>
              <a:rPr lang="en-US" dirty="0" err="1"/>
              <a:t>androidx.compose.material.darkColors</a:t>
            </a:r>
            <a:endParaRPr lang="en-US" dirty="0"/>
          </a:p>
          <a:p>
            <a:r>
              <a:rPr lang="en-US" dirty="0"/>
              <a:t>import </a:t>
            </a:r>
            <a:r>
              <a:rPr lang="en-US" dirty="0" err="1"/>
              <a:t>androidx.compose.material.lightColors</a:t>
            </a:r>
            <a:endParaRPr lang="en-US" dirty="0"/>
          </a:p>
          <a:p>
            <a:r>
              <a:rPr lang="en-US" dirty="0"/>
              <a:t>import </a:t>
            </a:r>
            <a:r>
              <a:rPr lang="en-US" dirty="0" err="1"/>
              <a:t>androidx.compose.runtime.Composable</a:t>
            </a:r>
            <a:endParaRPr lang="en-US" dirty="0"/>
          </a:p>
          <a:p>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685367"/>
            <a:ext cx="8817429" cy="5909310"/>
          </a:xfrm>
          <a:prstGeom prst="rect">
            <a:avLst/>
          </a:prstGeom>
        </p:spPr>
        <p:txBody>
          <a:bodyPr wrap="square">
            <a:spAutoFit/>
          </a:bodyPr>
          <a:lstStyle/>
          <a:p>
            <a:r>
              <a:rPr lang="en-US" dirty="0"/>
              <a:t>private </a:t>
            </a:r>
            <a:r>
              <a:rPr lang="en-US" dirty="0" err="1"/>
              <a:t>val</a:t>
            </a:r>
            <a:r>
              <a:rPr lang="en-US" dirty="0"/>
              <a:t> </a:t>
            </a:r>
            <a:r>
              <a:rPr lang="en-US" dirty="0" err="1"/>
              <a:t>DarkColorPalette</a:t>
            </a:r>
            <a:r>
              <a:rPr lang="en-US" dirty="0"/>
              <a:t> = </a:t>
            </a:r>
            <a:r>
              <a:rPr lang="en-US" dirty="0" err="1"/>
              <a:t>darkColors</a:t>
            </a:r>
            <a:r>
              <a:rPr lang="en-US" dirty="0"/>
              <a:t>(</a:t>
            </a:r>
          </a:p>
          <a:p>
            <a:r>
              <a:rPr lang="en-US" dirty="0"/>
              <a:t>    primary = Purple200,</a:t>
            </a:r>
          </a:p>
          <a:p>
            <a:r>
              <a:rPr lang="en-US" dirty="0"/>
              <a:t>    </a:t>
            </a:r>
            <a:r>
              <a:rPr lang="en-US" dirty="0" err="1"/>
              <a:t>primaryVariant</a:t>
            </a:r>
            <a:r>
              <a:rPr lang="en-US" dirty="0"/>
              <a:t> = Purple700,</a:t>
            </a:r>
          </a:p>
          <a:p>
            <a:r>
              <a:rPr lang="en-US" dirty="0"/>
              <a:t>    secondary = Teal200</a:t>
            </a:r>
          </a:p>
          <a:p>
            <a:r>
              <a:rPr lang="en-US" dirty="0"/>
              <a:t>)</a:t>
            </a:r>
          </a:p>
          <a:p>
            <a:endParaRPr lang="en-US" dirty="0"/>
          </a:p>
          <a:p>
            <a:r>
              <a:rPr lang="en-US" dirty="0"/>
              <a:t>private </a:t>
            </a:r>
            <a:r>
              <a:rPr lang="en-US" dirty="0" err="1"/>
              <a:t>val</a:t>
            </a:r>
            <a:r>
              <a:rPr lang="en-US" dirty="0"/>
              <a:t> </a:t>
            </a:r>
            <a:r>
              <a:rPr lang="en-US" dirty="0" err="1"/>
              <a:t>LightColorPalette</a:t>
            </a:r>
            <a:r>
              <a:rPr lang="en-US" dirty="0"/>
              <a:t> = </a:t>
            </a:r>
            <a:r>
              <a:rPr lang="en-US" dirty="0" err="1"/>
              <a:t>lightColors</a:t>
            </a:r>
            <a:r>
              <a:rPr lang="en-US" dirty="0"/>
              <a:t>(</a:t>
            </a:r>
          </a:p>
          <a:p>
            <a:r>
              <a:rPr lang="en-US" dirty="0"/>
              <a:t>    primary = Purple500,</a:t>
            </a:r>
          </a:p>
          <a:p>
            <a:r>
              <a:rPr lang="en-US" dirty="0"/>
              <a:t>    </a:t>
            </a:r>
            <a:r>
              <a:rPr lang="en-US" dirty="0" err="1"/>
              <a:t>primaryVariant</a:t>
            </a:r>
            <a:r>
              <a:rPr lang="en-US" dirty="0"/>
              <a:t> = Purple700,</a:t>
            </a:r>
          </a:p>
          <a:p>
            <a:r>
              <a:rPr lang="en-US" dirty="0"/>
              <a:t>    secondary = Teal200</a:t>
            </a:r>
          </a:p>
          <a:p>
            <a:endParaRPr lang="en-US" dirty="0"/>
          </a:p>
          <a:p>
            <a:r>
              <a:rPr lang="en-US" dirty="0"/>
              <a:t>    /* Other default colors to override</a:t>
            </a:r>
          </a:p>
          <a:p>
            <a:r>
              <a:rPr lang="en-US" dirty="0"/>
              <a:t>    background = </a:t>
            </a:r>
            <a:r>
              <a:rPr lang="en-US" dirty="0" err="1"/>
              <a:t>Color.White</a:t>
            </a:r>
            <a:r>
              <a:rPr lang="en-US" dirty="0"/>
              <a:t>,</a:t>
            </a:r>
          </a:p>
          <a:p>
            <a:r>
              <a:rPr lang="en-US" dirty="0"/>
              <a:t>    surface = </a:t>
            </a:r>
            <a:r>
              <a:rPr lang="en-US" dirty="0" err="1"/>
              <a:t>Color.White</a:t>
            </a:r>
            <a:r>
              <a:rPr lang="en-US" dirty="0"/>
              <a:t>,</a:t>
            </a:r>
          </a:p>
          <a:p>
            <a:r>
              <a:rPr lang="en-US" dirty="0"/>
              <a:t>    </a:t>
            </a:r>
            <a:r>
              <a:rPr lang="en-US" dirty="0" err="1"/>
              <a:t>onPrimary</a:t>
            </a:r>
            <a:r>
              <a:rPr lang="en-US" dirty="0"/>
              <a:t> = </a:t>
            </a:r>
            <a:r>
              <a:rPr lang="en-US" dirty="0" err="1"/>
              <a:t>Color.White</a:t>
            </a:r>
            <a:r>
              <a:rPr lang="en-US" dirty="0"/>
              <a:t>,</a:t>
            </a:r>
          </a:p>
          <a:p>
            <a:r>
              <a:rPr lang="en-US" dirty="0"/>
              <a:t>    </a:t>
            </a:r>
            <a:r>
              <a:rPr lang="en-US" dirty="0" err="1"/>
              <a:t>onSecondary</a:t>
            </a:r>
            <a:r>
              <a:rPr lang="en-US" dirty="0"/>
              <a:t> = </a:t>
            </a:r>
            <a:r>
              <a:rPr lang="en-US" dirty="0" err="1"/>
              <a:t>Color.Black</a:t>
            </a:r>
            <a:r>
              <a:rPr lang="en-US" dirty="0"/>
              <a:t>,</a:t>
            </a:r>
          </a:p>
          <a:p>
            <a:r>
              <a:rPr lang="en-US" dirty="0"/>
              <a:t>    </a:t>
            </a:r>
            <a:r>
              <a:rPr lang="en-US" dirty="0" err="1"/>
              <a:t>onBackground</a:t>
            </a:r>
            <a:r>
              <a:rPr lang="en-US" dirty="0"/>
              <a:t> = </a:t>
            </a:r>
            <a:r>
              <a:rPr lang="en-US" dirty="0" err="1"/>
              <a:t>Color.Black</a:t>
            </a:r>
            <a:r>
              <a:rPr lang="en-US" dirty="0"/>
              <a:t>,</a:t>
            </a:r>
          </a:p>
          <a:p>
            <a:r>
              <a:rPr lang="en-US" dirty="0"/>
              <a:t>    </a:t>
            </a:r>
            <a:r>
              <a:rPr lang="en-US" dirty="0" err="1"/>
              <a:t>onSurface</a:t>
            </a:r>
            <a:r>
              <a:rPr lang="en-US" dirty="0"/>
              <a:t> = </a:t>
            </a:r>
            <a:r>
              <a:rPr lang="en-US" dirty="0" err="1"/>
              <a:t>Color.Black</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688703" y="831668"/>
            <a:ext cx="9017000" cy="5909310"/>
          </a:xfrm>
          <a:prstGeom prst="rect">
            <a:avLst/>
          </a:prstGeom>
          <a:noFill/>
        </p:spPr>
        <p:txBody>
          <a:bodyPr wrap="square">
            <a:spAutoFit/>
          </a:bodyPr>
          <a:lstStyle/>
          <a:p>
            <a:r>
              <a:rPr lang="en-US" dirty="0"/>
              <a:t>@</a:t>
            </a:r>
            <a:r>
              <a:rPr lang="en-US" dirty="0" err="1"/>
              <a:t>Composable</a:t>
            </a:r>
            <a:endParaRPr lang="en-US" dirty="0"/>
          </a:p>
          <a:p>
            <a:r>
              <a:rPr lang="en-US" dirty="0"/>
              <a:t>fun </a:t>
            </a:r>
            <a:r>
              <a:rPr lang="en-US" dirty="0" err="1"/>
              <a:t>ExpensesTrackerTheme</a:t>
            </a:r>
            <a:r>
              <a:rPr lang="en-US" dirty="0"/>
              <a:t>(</a:t>
            </a:r>
          </a:p>
          <a:p>
            <a:r>
              <a:rPr lang="en-US" dirty="0"/>
              <a:t>    </a:t>
            </a:r>
            <a:r>
              <a:rPr lang="en-US" dirty="0" err="1"/>
              <a:t>darkTheme</a:t>
            </a:r>
            <a:r>
              <a:rPr lang="en-US" dirty="0"/>
              <a:t>: Boolean = </a:t>
            </a:r>
            <a:r>
              <a:rPr lang="en-US" dirty="0" err="1"/>
              <a:t>isSystemInDarkTheme</a:t>
            </a:r>
            <a:r>
              <a:rPr lang="en-US" dirty="0"/>
              <a:t>(),</a:t>
            </a:r>
          </a:p>
          <a:p>
            <a:r>
              <a:rPr lang="en-US" dirty="0"/>
              <a:t>    content: @</a:t>
            </a:r>
            <a:r>
              <a:rPr lang="en-US" dirty="0" err="1"/>
              <a:t>Composable</a:t>
            </a:r>
            <a:r>
              <a:rPr lang="en-US" dirty="0"/>
              <a:t> () -&gt; Unit</a:t>
            </a:r>
          </a:p>
          <a:p>
            <a:r>
              <a:rPr lang="en-US" dirty="0"/>
              <a:t>) {</a:t>
            </a:r>
          </a:p>
          <a:p>
            <a:r>
              <a:rPr lang="en-US" dirty="0"/>
              <a:t>    </a:t>
            </a:r>
            <a:r>
              <a:rPr lang="en-US" dirty="0" err="1"/>
              <a:t>val</a:t>
            </a:r>
            <a:r>
              <a:rPr lang="en-US" dirty="0"/>
              <a:t> colors = if (</a:t>
            </a:r>
            <a:r>
              <a:rPr lang="en-US" dirty="0" err="1"/>
              <a:t>darkTheme</a:t>
            </a:r>
            <a:r>
              <a:rPr lang="en-US" dirty="0"/>
              <a:t>) {</a:t>
            </a:r>
          </a:p>
          <a:p>
            <a:r>
              <a:rPr lang="en-US" dirty="0"/>
              <a:t>        </a:t>
            </a:r>
            <a:r>
              <a:rPr lang="en-US" dirty="0" err="1"/>
              <a:t>DarkColorPalette</a:t>
            </a:r>
            <a:endParaRPr lang="en-US" dirty="0"/>
          </a:p>
          <a:p>
            <a:r>
              <a:rPr lang="en-US" dirty="0"/>
              <a:t>    } else {</a:t>
            </a:r>
          </a:p>
          <a:p>
            <a:r>
              <a:rPr lang="en-US" dirty="0"/>
              <a:t>        </a:t>
            </a:r>
            <a:r>
              <a:rPr lang="en-US" dirty="0" err="1"/>
              <a:t>LightColorPalette</a:t>
            </a:r>
            <a:endParaRPr lang="en-US" dirty="0"/>
          </a:p>
          <a:p>
            <a:r>
              <a:rPr lang="en-US" dirty="0"/>
              <a:t>    }</a:t>
            </a:r>
          </a:p>
          <a:p>
            <a:endParaRPr lang="en-US" dirty="0"/>
          </a:p>
          <a:p>
            <a:r>
              <a:rPr lang="en-US" dirty="0"/>
              <a:t>    </a:t>
            </a:r>
            <a:r>
              <a:rPr lang="en-US" dirty="0" err="1"/>
              <a:t>MaterialTheme</a:t>
            </a:r>
            <a:r>
              <a:rPr lang="en-US" dirty="0"/>
              <a:t>(</a:t>
            </a:r>
          </a:p>
          <a:p>
            <a:r>
              <a:rPr lang="en-US" dirty="0"/>
              <a:t>        colors = colors,</a:t>
            </a:r>
          </a:p>
          <a:p>
            <a:r>
              <a:rPr lang="en-US" dirty="0"/>
              <a:t>        typography = Typography,</a:t>
            </a:r>
          </a:p>
          <a:p>
            <a:r>
              <a:rPr lang="en-US" dirty="0"/>
              <a:t>        shapes = Shapes,</a:t>
            </a:r>
          </a:p>
          <a:p>
            <a:r>
              <a:rPr lang="en-US" dirty="0"/>
              <a:t>        content = content</a:t>
            </a:r>
          </a:p>
          <a:p>
            <a:r>
              <a:rPr lang="en-US" dirty="0"/>
              <a:t>    )</a:t>
            </a:r>
          </a:p>
          <a:p>
            <a:r>
              <a:rPr lang="en-US" dirty="0"/>
              <a:t>}</a:t>
            </a:r>
          </a:p>
          <a:p>
            <a:endParaRPr lang="en-US" dirty="0" smtClean="0"/>
          </a:p>
          <a:p>
            <a:endParaRPr lang="en-US" dirty="0"/>
          </a:p>
          <a:p>
            <a:r>
              <a:rPr lang="en-US" dirty="0" smtClean="0"/>
              <a:t>Actively main.xml</a:t>
            </a: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232229" y="418012"/>
            <a:ext cx="9042400" cy="6740307"/>
          </a:xfrm>
          <a:prstGeom prst="rect">
            <a:avLst/>
          </a:prstGeom>
          <a:noFill/>
        </p:spPr>
        <p:txBody>
          <a:bodyPr wrap="square">
            <a:spAutoFit/>
          </a:bodyPr>
          <a:lstStyle/>
          <a:p>
            <a:r>
              <a:rPr lang="en-US" dirty="0"/>
              <a:t>&lt;?xml version="1.0" encoding="utf-8"?&gt;</a:t>
            </a:r>
          </a:p>
          <a:p>
            <a:r>
              <a:rPr lang="en-US" dirty="0"/>
              <a:t>&lt;manifest </a:t>
            </a:r>
            <a:r>
              <a:rPr lang="en-US" dirty="0" err="1"/>
              <a:t>xmlns:android</a:t>
            </a:r>
            <a:r>
              <a:rPr lang="en-US" dirty="0"/>
              <a:t>="http://schemas.android.com/</a:t>
            </a:r>
            <a:r>
              <a:rPr lang="en-US" dirty="0" err="1"/>
              <a:t>apk</a:t>
            </a:r>
            <a:r>
              <a:rPr lang="en-US" dirty="0"/>
              <a:t>/res/android"</a:t>
            </a:r>
          </a:p>
          <a:p>
            <a:r>
              <a:rPr lang="en-US" dirty="0"/>
              <a:t>    </a:t>
            </a:r>
            <a:r>
              <a:rPr lang="en-US" dirty="0" err="1"/>
              <a:t>xmlns:tools</a:t>
            </a:r>
            <a:r>
              <a:rPr lang="en-US" dirty="0"/>
              <a:t>="http://schemas.android.com/tools"&gt;</a:t>
            </a:r>
          </a:p>
          <a:p>
            <a:endParaRPr lang="en-US" dirty="0"/>
          </a:p>
          <a:p>
            <a:r>
              <a:rPr lang="en-US" dirty="0"/>
              <a:t>    &lt;application</a:t>
            </a:r>
          </a:p>
          <a:p>
            <a:r>
              <a:rPr lang="en-US" dirty="0"/>
              <a:t>        </a:t>
            </a:r>
            <a:r>
              <a:rPr lang="en-US" dirty="0" err="1"/>
              <a:t>android:allowBackup</a:t>
            </a:r>
            <a:r>
              <a:rPr lang="en-US" dirty="0"/>
              <a:t>="true"</a:t>
            </a:r>
          </a:p>
          <a:p>
            <a:r>
              <a:rPr lang="en-US" dirty="0"/>
              <a:t>        </a:t>
            </a:r>
            <a:r>
              <a:rPr lang="en-US" dirty="0" err="1"/>
              <a:t>android:dataExtractionRules</a:t>
            </a:r>
            <a:r>
              <a:rPr lang="en-US" dirty="0"/>
              <a:t>="@xml/</a:t>
            </a:r>
            <a:r>
              <a:rPr lang="en-US" dirty="0" err="1"/>
              <a:t>data_extraction_rules</a:t>
            </a:r>
            <a:r>
              <a:rPr lang="en-US" dirty="0"/>
              <a:t>"</a:t>
            </a:r>
          </a:p>
          <a:p>
            <a:r>
              <a:rPr lang="en-US" dirty="0"/>
              <a:t>        </a:t>
            </a:r>
            <a:r>
              <a:rPr lang="en-US" dirty="0" err="1"/>
              <a:t>android:fullBackupContent</a:t>
            </a:r>
            <a:r>
              <a:rPr lang="en-US" dirty="0"/>
              <a:t>="@xml/</a:t>
            </a:r>
            <a:r>
              <a:rPr lang="en-US" dirty="0" err="1"/>
              <a:t>backup_rules</a:t>
            </a:r>
            <a:r>
              <a:rPr lang="en-US" dirty="0"/>
              <a:t>"</a:t>
            </a:r>
          </a:p>
          <a:p>
            <a:r>
              <a:rPr lang="en-US" dirty="0"/>
              <a:t>        </a:t>
            </a:r>
            <a:r>
              <a:rPr lang="en-US" dirty="0" err="1"/>
              <a:t>android:icon</a:t>
            </a:r>
            <a:r>
              <a:rPr lang="en-US" dirty="0"/>
              <a:t>="@</a:t>
            </a:r>
            <a:r>
              <a:rPr lang="en-US" dirty="0" err="1"/>
              <a:t>mipmap</a:t>
            </a:r>
            <a:r>
              <a:rPr lang="en-US" dirty="0"/>
              <a:t>/</a:t>
            </a:r>
            <a:r>
              <a:rPr lang="en-US" dirty="0" err="1"/>
              <a:t>ic_launcher</a:t>
            </a:r>
            <a:r>
              <a:rPr lang="en-US" dirty="0"/>
              <a:t>"</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android:supportsRtl</a:t>
            </a:r>
            <a:r>
              <a:rPr lang="en-US" dirty="0"/>
              <a:t>="true"</a:t>
            </a:r>
          </a:p>
          <a:p>
            <a:r>
              <a:rPr lang="en-US" dirty="0"/>
              <a:t>        </a:t>
            </a:r>
            <a:r>
              <a:rPr lang="en-US" dirty="0" err="1"/>
              <a:t>android:theme</a:t>
            </a:r>
            <a:r>
              <a:rPr lang="en-US" dirty="0"/>
              <a:t>="@style/</a:t>
            </a:r>
            <a:r>
              <a:rPr lang="en-US" dirty="0" err="1"/>
              <a:t>Theme.ExpensesTracker</a:t>
            </a:r>
            <a:r>
              <a:rPr lang="en-US" dirty="0"/>
              <a:t>"</a:t>
            </a:r>
          </a:p>
          <a:p>
            <a:r>
              <a:rPr lang="en-US" dirty="0"/>
              <a:t>        </a:t>
            </a:r>
            <a:r>
              <a:rPr lang="en-US" dirty="0" err="1"/>
              <a:t>tools:targetApi</a:t>
            </a:r>
            <a:r>
              <a:rPr lang="en-US" dirty="0"/>
              <a:t>="31"&gt;</a:t>
            </a:r>
          </a:p>
          <a:p>
            <a:r>
              <a:rPr lang="en-US" dirty="0"/>
              <a:t>        &lt;activity</a:t>
            </a:r>
          </a:p>
          <a:p>
            <a:r>
              <a:rPr lang="en-US" dirty="0"/>
              <a:t>            </a:t>
            </a:r>
            <a:r>
              <a:rPr lang="en-US" dirty="0" err="1"/>
              <a:t>android:name</a:t>
            </a:r>
            <a:r>
              <a:rPr lang="en-US" dirty="0"/>
              <a:t>=".</a:t>
            </a:r>
            <a:r>
              <a:rPr lang="en-US" dirty="0" err="1"/>
              <a:t>RegisterActivity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title_activity_register</a:t>
            </a:r>
            <a:r>
              <a:rPr lang="en-US" dirty="0"/>
              <a:t>"</a:t>
            </a:r>
          </a:p>
          <a:p>
            <a:r>
              <a:rPr lang="en-US" dirty="0"/>
              <a:t>            </a:t>
            </a:r>
            <a:r>
              <a:rPr lang="en-US" dirty="0" err="1"/>
              <a:t>android:theme</a:t>
            </a:r>
            <a:r>
              <a:rPr lang="en-US" dirty="0"/>
              <a:t>="@style/</a:t>
            </a:r>
            <a:r>
              <a:rPr lang="en-US" dirty="0" err="1"/>
              <a:t>Theme.ExpensesTracker</a:t>
            </a:r>
            <a:r>
              <a:rPr lang="en-US" dirty="0"/>
              <a:t>" /&gt;</a:t>
            </a:r>
          </a:p>
          <a:p>
            <a:r>
              <a:rPr lang="en-US" dirty="0"/>
              <a:t>        &lt;activity</a:t>
            </a:r>
          </a:p>
          <a:p>
            <a:r>
              <a:rPr lang="en-US" dirty="0"/>
              <a:t>            </a:t>
            </a:r>
            <a:r>
              <a:rPr lang="en-US" dirty="0" err="1"/>
              <a:t>android:name</a:t>
            </a:r>
            <a:r>
              <a:rPr lang="en-US" dirty="0"/>
              <a:t>=".</a:t>
            </a:r>
            <a:r>
              <a:rPr lang="en-US" dirty="0" err="1"/>
              <a:t>MainActivity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a:t>
            </a:r>
            <a:r>
              <a:rPr lang="en-US" dirty="0" err="1"/>
              <a:t>MainActivity</a:t>
            </a:r>
            <a:r>
              <a:rPr lang="en-US" dirty="0"/>
              <a:t>"</a:t>
            </a:r>
          </a:p>
          <a:p>
            <a:r>
              <a:rPr lang="en-US" dirty="0"/>
              <a:t>            </a:t>
            </a:r>
            <a:r>
              <a:rPr lang="en-US" dirty="0" err="1"/>
              <a:t>android:theme</a:t>
            </a:r>
            <a:r>
              <a:rPr lang="en-US" dirty="0"/>
              <a:t>="@style/</a:t>
            </a:r>
            <a:r>
              <a:rPr lang="en-US" dirty="0" err="1"/>
              <a:t>Theme.ExpensesTracker</a:t>
            </a:r>
            <a:r>
              <a:rPr lang="en-US" dirty="0"/>
              <a:t>" /&gt;</a:t>
            </a:r>
          </a:p>
          <a:p>
            <a:r>
              <a:rPr lang="en-US" dirty="0"/>
              <a:t>        </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300445" y="326573"/>
            <a:ext cx="9144000" cy="6186309"/>
          </a:xfrm>
          <a:prstGeom prst="rect">
            <a:avLst/>
          </a:prstGeom>
          <a:noFill/>
        </p:spPr>
        <p:txBody>
          <a:bodyPr wrap="square">
            <a:spAutoFit/>
          </a:bodyPr>
          <a:lstStyle/>
          <a:p>
            <a:r>
              <a:rPr lang="en-US" dirty="0"/>
              <a:t>&lt;activity</a:t>
            </a:r>
          </a:p>
          <a:p>
            <a:r>
              <a:rPr lang="en-US" dirty="0"/>
              <a:t>            </a:t>
            </a:r>
            <a:r>
              <a:rPr lang="en-US" dirty="0" err="1"/>
              <a:t>android:name</a:t>
            </a:r>
            <a:r>
              <a:rPr lang="en-US" dirty="0"/>
              <a:t>=".</a:t>
            </a:r>
            <a:r>
              <a:rPr lang="en-US" dirty="0" err="1"/>
              <a:t>ViewRecordsActivity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title_activity_view_records</a:t>
            </a:r>
            <a:r>
              <a:rPr lang="en-US" dirty="0"/>
              <a:t>"</a:t>
            </a:r>
          </a:p>
          <a:p>
            <a:r>
              <a:rPr lang="en-US" dirty="0"/>
              <a:t>            </a:t>
            </a:r>
            <a:r>
              <a:rPr lang="en-US" dirty="0" err="1"/>
              <a:t>android:theme</a:t>
            </a:r>
            <a:r>
              <a:rPr lang="en-US" dirty="0"/>
              <a:t>="@style/</a:t>
            </a:r>
            <a:r>
              <a:rPr lang="en-US" dirty="0" err="1"/>
              <a:t>Theme.ExpensesTracker</a:t>
            </a:r>
            <a:r>
              <a:rPr lang="en-US" dirty="0"/>
              <a:t>" /&gt;</a:t>
            </a:r>
          </a:p>
          <a:p>
            <a:r>
              <a:rPr lang="en-US" dirty="0"/>
              <a:t>        &lt;activity</a:t>
            </a:r>
          </a:p>
          <a:p>
            <a:r>
              <a:rPr lang="en-US" dirty="0"/>
              <a:t>            </a:t>
            </a:r>
            <a:r>
              <a:rPr lang="en-US" dirty="0" err="1"/>
              <a:t>android:name</a:t>
            </a:r>
            <a:r>
              <a:rPr lang="en-US" dirty="0"/>
              <a:t>=".</a:t>
            </a:r>
            <a:r>
              <a:rPr lang="en-US" dirty="0" err="1"/>
              <a:t>SetLimitActivity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title_activity_set_limit</a:t>
            </a:r>
            <a:r>
              <a:rPr lang="en-US" dirty="0"/>
              <a:t>"</a:t>
            </a:r>
          </a:p>
          <a:p>
            <a:r>
              <a:rPr lang="en-US" dirty="0"/>
              <a:t>            </a:t>
            </a:r>
            <a:r>
              <a:rPr lang="en-US" dirty="0" err="1"/>
              <a:t>android:theme</a:t>
            </a:r>
            <a:r>
              <a:rPr lang="en-US" dirty="0"/>
              <a:t>="@style/</a:t>
            </a:r>
            <a:r>
              <a:rPr lang="en-US" dirty="0" err="1"/>
              <a:t>Theme.ExpensesTracker</a:t>
            </a:r>
            <a:r>
              <a:rPr lang="en-US" dirty="0"/>
              <a:t>" /&gt;</a:t>
            </a:r>
          </a:p>
          <a:p>
            <a:r>
              <a:rPr lang="en-US" dirty="0"/>
              <a:t>        &lt;activity</a:t>
            </a:r>
          </a:p>
          <a:p>
            <a:r>
              <a:rPr lang="en-US" dirty="0"/>
              <a:t>            </a:t>
            </a:r>
            <a:r>
              <a:rPr lang="en-US" dirty="0" err="1"/>
              <a:t>android:name</a:t>
            </a:r>
            <a:r>
              <a:rPr lang="en-US" dirty="0"/>
              <a:t>=".</a:t>
            </a:r>
            <a:r>
              <a:rPr lang="en-US" dirty="0" err="1"/>
              <a:t>AddExpensesActivity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title_activity_add_expenses</a:t>
            </a:r>
            <a:r>
              <a:rPr lang="en-US" dirty="0"/>
              <a:t>"</a:t>
            </a:r>
          </a:p>
          <a:p>
            <a:r>
              <a:rPr lang="en-US" dirty="0"/>
              <a:t>            </a:t>
            </a:r>
            <a:r>
              <a:rPr lang="en-US" dirty="0" err="1"/>
              <a:t>android:theme</a:t>
            </a:r>
            <a:r>
              <a:rPr lang="en-US" dirty="0"/>
              <a:t>="@style/</a:t>
            </a:r>
            <a:r>
              <a:rPr lang="en-US" dirty="0" err="1"/>
              <a:t>Theme.ExpensesTracker</a:t>
            </a:r>
            <a:r>
              <a:rPr lang="en-US" dirty="0"/>
              <a:t>" /&gt;</a:t>
            </a:r>
          </a:p>
          <a:p>
            <a:r>
              <a:rPr lang="en-US" dirty="0"/>
              <a:t>        &lt;activity</a:t>
            </a:r>
          </a:p>
          <a:p>
            <a:r>
              <a:rPr lang="en-US" dirty="0"/>
              <a:t>            </a:t>
            </a:r>
            <a:r>
              <a:rPr lang="en-US" dirty="0" err="1"/>
              <a:t>android:name</a:t>
            </a:r>
            <a:r>
              <a:rPr lang="en-US" dirty="0"/>
              <a:t>=".</a:t>
            </a:r>
            <a:r>
              <a:rPr lang="en-US" dirty="0" err="1"/>
              <a:t>LoginActivity</a:t>
            </a:r>
            <a:r>
              <a:rPr lang="en-US" dirty="0"/>
              <a:t>"</a:t>
            </a:r>
          </a:p>
          <a:p>
            <a:r>
              <a:rPr lang="en-US" dirty="0"/>
              <a:t>            </a:t>
            </a:r>
            <a:r>
              <a:rPr lang="en-US" dirty="0" err="1"/>
              <a:t>android:exported</a:t>
            </a:r>
            <a:r>
              <a:rPr lang="en-US" dirty="0"/>
              <a:t>="true"</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android:theme</a:t>
            </a:r>
            <a:r>
              <a:rPr lang="en-US" dirty="0"/>
              <a:t>="@style/</a:t>
            </a:r>
            <a:r>
              <a:rPr lang="en-US" dirty="0" err="1"/>
              <a:t>Theme.ExpensesTracker</a:t>
            </a:r>
            <a:r>
              <a:rPr lang="en-US" dirty="0"/>
              <a:t>"&gt;</a:t>
            </a:r>
          </a:p>
          <a:p>
            <a:r>
              <a:rPr lang="en-US" dirty="0"/>
              <a:t>            &lt;intent-filter&gt;</a:t>
            </a:r>
          </a:p>
          <a:p>
            <a:r>
              <a:rPr lang="en-US" dirty="0"/>
              <a:t>                </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101600" y="0"/>
            <a:ext cx="9042400" cy="2585323"/>
          </a:xfrm>
          <a:prstGeom prst="rect">
            <a:avLst/>
          </a:prstGeom>
          <a:noFill/>
        </p:spPr>
        <p:txBody>
          <a:bodyPr wrap="square">
            <a:spAutoFit/>
          </a:bodyPr>
          <a:lstStyle/>
          <a:p>
            <a:r>
              <a:rPr lang="en-US" dirty="0"/>
              <a:t>&lt;action </a:t>
            </a:r>
            <a:r>
              <a:rPr lang="en-US" dirty="0" err="1"/>
              <a:t>android:name</a:t>
            </a:r>
            <a:r>
              <a:rPr lang="en-US" dirty="0"/>
              <a:t>="</a:t>
            </a:r>
            <a:r>
              <a:rPr lang="en-US" dirty="0" err="1"/>
              <a:t>android.intent.action.MAIN</a:t>
            </a:r>
            <a:r>
              <a:rPr lang="en-US" dirty="0"/>
              <a:t>" /&gt;</a:t>
            </a:r>
          </a:p>
          <a:p>
            <a:endParaRPr lang="en-US" dirty="0"/>
          </a:p>
          <a:p>
            <a:r>
              <a:rPr lang="en-US" dirty="0"/>
              <a:t>                &lt;category </a:t>
            </a:r>
            <a:r>
              <a:rPr lang="en-US" dirty="0" err="1"/>
              <a:t>android:name</a:t>
            </a:r>
            <a:r>
              <a:rPr lang="en-US" dirty="0"/>
              <a:t>="</a:t>
            </a:r>
            <a:r>
              <a:rPr lang="en-US" dirty="0" err="1"/>
              <a:t>android.intent.category.LAUNCHER</a:t>
            </a:r>
            <a:r>
              <a:rPr lang="en-US" dirty="0"/>
              <a:t>" /&gt;</a:t>
            </a:r>
          </a:p>
          <a:p>
            <a:r>
              <a:rPr lang="en-US" dirty="0"/>
              <a:t>            &lt;/intent-filter&gt;</a:t>
            </a:r>
          </a:p>
          <a:p>
            <a:r>
              <a:rPr lang="en-US" dirty="0"/>
              <a:t>        &lt;/activity&gt;</a:t>
            </a:r>
          </a:p>
          <a:p>
            <a:r>
              <a:rPr lang="en-US" dirty="0"/>
              <a:t>    &lt;/application&gt;</a:t>
            </a:r>
          </a:p>
          <a:p>
            <a:endParaRPr lang="en-US" dirty="0"/>
          </a:p>
          <a:p>
            <a:r>
              <a:rPr lang="en-US" dirty="0"/>
              <a:t>&lt;/manifest&gt;</a:t>
            </a:r>
          </a:p>
          <a:p>
            <a:endParaRPr lang="en-US" dirty="0"/>
          </a:p>
        </p:txBody>
      </p:sp>
      <p:sp>
        <p:nvSpPr>
          <p:cNvPr id="4" name="TextBox 3">
            <a:extLst>
              <a:ext uri="{FF2B5EF4-FFF2-40B4-BE49-F238E27FC236}">
                <a16:creationId xmlns:a16="http://schemas.microsoft.com/office/drawing/2014/main" id="{8605D450-9245-43EC-B8C6-CCA59DCACC67}"/>
              </a:ext>
            </a:extLst>
          </p:cNvPr>
          <p:cNvSpPr txBox="1"/>
          <p:nvPr/>
        </p:nvSpPr>
        <p:spPr>
          <a:xfrm>
            <a:off x="267426" y="2585323"/>
            <a:ext cx="2194832"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Activity_main.xml:</a:t>
            </a:r>
          </a:p>
        </p:txBody>
      </p:sp>
      <p:sp>
        <p:nvSpPr>
          <p:cNvPr id="5" name="Rectangle 4"/>
          <p:cNvSpPr/>
          <p:nvPr/>
        </p:nvSpPr>
        <p:spPr>
          <a:xfrm>
            <a:off x="674029" y="3125013"/>
            <a:ext cx="8132672" cy="3416320"/>
          </a:xfrm>
          <a:prstGeom prst="rect">
            <a:avLst/>
          </a:prstGeom>
        </p:spPr>
        <p:txBody>
          <a:bodyPr wrap="square">
            <a:spAutoFit/>
          </a:bodyPr>
          <a:lstStyle/>
          <a:p>
            <a:r>
              <a:rPr lang="en-IN" dirty="0"/>
              <a:t>package </a:t>
            </a:r>
            <a:r>
              <a:rPr lang="en-IN" dirty="0" err="1"/>
              <a:t>com.example.expensestracker</a:t>
            </a:r>
            <a:endParaRPr lang="en-IN" dirty="0"/>
          </a:p>
          <a:p>
            <a:endParaRPr lang="en-IN" dirty="0"/>
          </a:p>
          <a:p>
            <a:r>
              <a:rPr lang="en-IN" dirty="0"/>
              <a:t>import </a:t>
            </a:r>
            <a:r>
              <a:rPr lang="en-IN" dirty="0" err="1"/>
              <a:t>android.annotation.SuppressLint</a:t>
            </a:r>
            <a:endParaRPr lang="en-IN" dirty="0"/>
          </a:p>
          <a:p>
            <a:r>
              <a:rPr lang="en-IN" dirty="0"/>
              <a:t>import </a:t>
            </a:r>
            <a:r>
              <a:rPr lang="en-IN" dirty="0" err="1"/>
              <a:t>android.content.Context</a:t>
            </a:r>
            <a:endParaRPr lang="en-IN" dirty="0"/>
          </a:p>
          <a:p>
            <a:r>
              <a:rPr lang="en-IN" dirty="0"/>
              <a:t>import </a:t>
            </a:r>
            <a:r>
              <a:rPr lang="en-IN" dirty="0" err="1"/>
              <a:t>android.content.Intent</a:t>
            </a:r>
            <a:endParaRPr lang="en-IN" dirty="0"/>
          </a:p>
          <a:p>
            <a:r>
              <a:rPr lang="en-IN" dirty="0"/>
              <a:t>import </a:t>
            </a:r>
            <a:r>
              <a:rPr lang="en-IN" dirty="0" err="1"/>
              <a:t>android.os.Bundle</a:t>
            </a:r>
            <a:endParaRPr lang="en-IN" dirty="0"/>
          </a:p>
          <a:p>
            <a:r>
              <a:rPr lang="en-IN" dirty="0"/>
              <a:t>import </a:t>
            </a:r>
            <a:r>
              <a:rPr lang="en-IN" dirty="0" err="1"/>
              <a:t>android.util.Log</a:t>
            </a:r>
            <a:endParaRPr lang="en-IN" dirty="0"/>
          </a:p>
          <a:p>
            <a:r>
              <a:rPr lang="en-IN" dirty="0"/>
              <a:t>import </a:t>
            </a:r>
            <a:r>
              <a:rPr lang="en-IN" dirty="0" err="1"/>
              <a:t>androidx.activity.ComponentActivity</a:t>
            </a:r>
            <a:endParaRPr lang="en-IN" dirty="0"/>
          </a:p>
          <a:p>
            <a:r>
              <a:rPr lang="en-IN" dirty="0"/>
              <a:t>import </a:t>
            </a:r>
            <a:r>
              <a:rPr lang="en-IN" dirty="0" err="1"/>
              <a:t>androidx.activity.compose.setContent</a:t>
            </a:r>
            <a:endParaRPr lang="en-IN" dirty="0"/>
          </a:p>
          <a:p>
            <a:r>
              <a:rPr lang="en-IN" dirty="0"/>
              <a:t>import androidx.compose.foundation.layout.*</a:t>
            </a:r>
          </a:p>
          <a:p>
            <a:r>
              <a:rPr lang="en-IN" dirty="0"/>
              <a:t>import </a:t>
            </a:r>
            <a:r>
              <a:rPr lang="en-IN" dirty="0" err="1"/>
              <a:t>androidx.compose.foundation.lazy.LazyColumn</a:t>
            </a:r>
            <a:endParaRPr lang="en-IN" dirty="0"/>
          </a:p>
          <a:p>
            <a:r>
              <a:rPr lang="en-IN" dirty="0"/>
              <a:t>import </a:t>
            </a:r>
            <a:r>
              <a:rPr lang="en-IN" dirty="0" err="1" smtClean="0"/>
              <a:t>androidx.compose.foundation.lazy.LazyRow</a:t>
            </a:r>
            <a:endParaRPr lang="en-IN" dirty="0"/>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454660" y="257991"/>
            <a:ext cx="11645900" cy="6186309"/>
          </a:xfrm>
          <a:prstGeom prst="rect">
            <a:avLst/>
          </a:prstGeom>
          <a:noFill/>
        </p:spPr>
        <p:txBody>
          <a:bodyPr wrap="square">
            <a:spAutoFit/>
          </a:bodyPr>
          <a:lstStyle/>
          <a:p>
            <a:r>
              <a:rPr lang="en-US" dirty="0"/>
              <a:t>import androidx.compose.material.*</a:t>
            </a:r>
          </a:p>
          <a:p>
            <a:r>
              <a:rPr lang="en-US" dirty="0"/>
              <a:t>import androidx.compose.runtime.*</a:t>
            </a:r>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androidx.compose.ui.text.font.FontWeight</a:t>
            </a:r>
            <a:endParaRPr lang="en-US" dirty="0"/>
          </a:p>
          <a:p>
            <a:r>
              <a:rPr lang="en-US" dirty="0"/>
              <a:t>import </a:t>
            </a:r>
            <a:r>
              <a:rPr lang="en-US" dirty="0" err="1"/>
              <a:t>androidx.compose.ui.text.style.TextAlign</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a:p>
            <a:r>
              <a:rPr lang="en-US" dirty="0"/>
              <a:t>import </a:t>
            </a:r>
            <a:r>
              <a:rPr lang="en-US" dirty="0" err="1"/>
              <a:t>com.example.expensestracker.ui.theme.ExpensesTrackerTheme</a:t>
            </a:r>
            <a:endParaRPr lang="en-US" dirty="0"/>
          </a:p>
          <a:p>
            <a:endParaRPr lang="en-US" dirty="0"/>
          </a:p>
          <a:p>
            <a:r>
              <a:rPr lang="en-US" dirty="0"/>
              <a:t>class </a:t>
            </a:r>
            <a:r>
              <a:rPr lang="en-US" dirty="0" err="1"/>
              <a:t>SetLimitActivity</a:t>
            </a:r>
            <a:r>
              <a:rPr lang="en-US" dirty="0"/>
              <a:t> : </a:t>
            </a:r>
            <a:r>
              <a:rPr lang="en-US" dirty="0" err="1"/>
              <a:t>ComponentActivity</a:t>
            </a:r>
            <a:r>
              <a:rPr lang="en-US" dirty="0"/>
              <a:t>() {</a:t>
            </a:r>
          </a:p>
          <a:p>
            <a:r>
              <a:rPr lang="en-US" dirty="0"/>
              <a:t>    private </a:t>
            </a:r>
            <a:r>
              <a:rPr lang="en-US" dirty="0" err="1"/>
              <a:t>lateinit</a:t>
            </a:r>
            <a:r>
              <a:rPr lang="en-US" dirty="0"/>
              <a:t> </a:t>
            </a:r>
            <a:r>
              <a:rPr lang="en-US" dirty="0" err="1"/>
              <a:t>var</a:t>
            </a:r>
            <a:r>
              <a:rPr lang="en-US" dirty="0"/>
              <a:t> </a:t>
            </a:r>
            <a:r>
              <a:rPr lang="en-US" dirty="0" err="1"/>
              <a:t>expenseDatabaseHelper</a:t>
            </a:r>
            <a:r>
              <a:rPr lang="en-US" dirty="0"/>
              <a:t>: </a:t>
            </a:r>
            <a:r>
              <a:rPr lang="en-US" dirty="0" err="1"/>
              <a:t>ExpenseDatabaseHelper</a:t>
            </a:r>
            <a:endParaRPr lang="en-US" dirty="0"/>
          </a:p>
          <a:p>
            <a:r>
              <a:rPr lang="en-US" dirty="0"/>
              <a:t>    @</a:t>
            </a:r>
            <a:r>
              <a:rPr lang="en-US" dirty="0" err="1"/>
              <a:t>SuppressLint</a:t>
            </a:r>
            <a:r>
              <a:rPr lang="en-US" dirty="0"/>
              <a:t>("</a:t>
            </a:r>
            <a:r>
              <a:rPr lang="en-US" dirty="0" err="1"/>
              <a:t>UnusedMaterialScaffoldPaddingParameter</a:t>
            </a:r>
            <a:r>
              <a:rPr lang="en-US" dirty="0"/>
              <a:t>")</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expenseDatabaseHelper</a:t>
            </a:r>
            <a:r>
              <a:rPr lang="en-US" dirty="0"/>
              <a:t> = </a:t>
            </a:r>
            <a:r>
              <a:rPr lang="en-US" dirty="0" err="1"/>
              <a:t>ExpenseDatabaseHelper</a:t>
            </a:r>
            <a:r>
              <a:rPr lang="en-US" dirty="0"/>
              <a:t>(this</a:t>
            </a:r>
            <a:r>
              <a:rPr lang="en-US" dirty="0" smtClean="0"/>
              <a:t>)</a:t>
            </a:r>
          </a:p>
          <a:p>
            <a:r>
              <a:rPr lang="en-US" dirty="0" err="1"/>
              <a:t>setContent</a:t>
            </a:r>
            <a:r>
              <a:rPr lang="en-US" dirty="0"/>
              <a:t> {</a:t>
            </a:r>
          </a:p>
          <a:p>
            <a:r>
              <a:rPr lang="en-US" dirty="0"/>
              <a:t>            </a:t>
            </a:r>
            <a:r>
              <a:rPr lang="en-US" dirty="0" smtClean="0"/>
              <a:t>Scaffold(</a:t>
            </a:r>
            <a:endParaRPr lang="en-US" dirty="0"/>
          </a:p>
          <a:p>
            <a:r>
              <a:rPr lang="en-US" dirty="0"/>
              <a:t>                // in scaffold we are specifying top bar.</a:t>
            </a:r>
          </a:p>
          <a:p>
            <a:r>
              <a:rPr lang="en-US" dirty="0"/>
              <a:t>                </a:t>
            </a:r>
            <a:r>
              <a:rPr lang="en-US" dirty="0" err="1"/>
              <a:t>bottomBar</a:t>
            </a:r>
            <a:r>
              <a:rPr lang="en-US" dirty="0"/>
              <a:t> = {</a:t>
            </a:r>
          </a:p>
          <a:p>
            <a:r>
              <a:rPr lang="en-US" dirty="0"/>
              <a:t>                    // inside top bar we are </a:t>
            </a:r>
            <a:r>
              <a:rPr lang="en-US" dirty="0" smtClean="0"/>
              <a:t>specifying</a:t>
            </a:r>
            <a:endParaRPr lang="en-US" dirty="0"/>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193</TotalTime>
  <Words>1617</Words>
  <Application>Microsoft Office PowerPoint</Application>
  <PresentationFormat>Widescreen</PresentationFormat>
  <Paragraphs>362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A personal finance management app</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DIVI</cp:lastModifiedBy>
  <cp:revision>22</cp:revision>
  <dcterms:created xsi:type="dcterms:W3CDTF">2024-03-18T04:06:37Z</dcterms:created>
  <dcterms:modified xsi:type="dcterms:W3CDTF">2024-11-18T13:08:34Z</dcterms:modified>
</cp:coreProperties>
</file>