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3" r:id="rId9"/>
    <p:sldId id="261" r:id="rId10"/>
    <p:sldId id="262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11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d12b136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d12b136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d12b136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d12b136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39a1d66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39a1d66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39a1d66c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39a1d66c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39a1d66c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39a1d66c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9a1d66c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9a1d66c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4D515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725425" y="3515050"/>
            <a:ext cx="3751371" cy="1406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C1130"/>
                </a:solidFill>
                <a:latin typeface="Comic Sans MS"/>
              </a:rPr>
              <a:t>By</a:t>
            </a:r>
            <a:b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C1130"/>
                </a:solidFill>
                <a:latin typeface="Comic Sans MS"/>
              </a:rPr>
            </a:br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C1130"/>
                </a:solidFill>
                <a:latin typeface="Comic Sans MS"/>
              </a:rPr>
              <a:t>Ambarkar Supriya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2621325" y="667400"/>
            <a:ext cx="65226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Hospital Management System</a:t>
            </a:r>
            <a:endParaRPr sz="4600"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5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9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482625" y="2926100"/>
            <a:ext cx="6452400" cy="4974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Objective of the project</a:t>
            </a: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b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To perform CRUD Operations on Hospital Management System.</a:t>
            </a:r>
            <a:b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These include:</a:t>
            </a:r>
            <a:b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	1. Efficient Data Management</a:t>
            </a:r>
            <a:b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	2. Optimized Performance</a:t>
            </a:r>
            <a:b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	3. Secure Data Handling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298C-2335-2003-BB7B-DC7BFCF0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526350"/>
            <a:ext cx="8337866" cy="4090800"/>
          </a:xfrm>
        </p:spPr>
        <p:txBody>
          <a:bodyPr>
            <a:normAutofit fontScale="90000"/>
          </a:bodyPr>
          <a:lstStyle/>
          <a:p>
            <a:pPr marL="0" marR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i="0" dirty="0">
                <a:solidFill>
                  <a:schemeClr val="accent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Introduction:</a:t>
            </a:r>
            <a:br>
              <a:rPr lang="en-US" sz="1800" b="1" i="0" dirty="0">
                <a:solidFill>
                  <a:srgbClr val="F5F5F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</a:br>
            <a:br>
              <a:rPr lang="en-US" sz="1800" b="1" i="0" dirty="0">
                <a:solidFill>
                  <a:srgbClr val="F5F5F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</a:br>
            <a:r>
              <a:rPr lang="en-US" sz="2000" b="1" i="0" dirty="0">
                <a:solidFill>
                  <a:srgbClr val="F5F5F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-&gt;</a:t>
            </a:r>
            <a:r>
              <a:rPr lang="en-US" sz="1800" b="1" i="0" dirty="0">
                <a:solidFill>
                  <a:srgbClr val="F5F5F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 </a:t>
            </a:r>
            <a:r>
              <a:rPr lang="en-US" sz="2000" b="1" i="0" dirty="0">
                <a:solidFill>
                  <a:srgbClr val="F5F5F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Hospital Management System is a system enabling hospital to manage information and data related to all aspects of healthcare – Doctors, Patients, Tests, Appointments.</a:t>
            </a:r>
            <a:br>
              <a:rPr lang="en-IN" sz="4900" dirty="0">
                <a:effectLst/>
              </a:rPr>
            </a:br>
            <a:r>
              <a:rPr lang="en-US" sz="2000" b="1" dirty="0">
                <a:solidFill>
                  <a:srgbClr val="F5F5F5"/>
                </a:solidFill>
                <a:latin typeface="Comic Sans MS" panose="030F0702030302020204" pitchFamily="66" charset="0"/>
              </a:rPr>
              <a:t>-&gt; </a:t>
            </a:r>
            <a:r>
              <a:rPr lang="en-US" sz="2000" b="1" i="0" dirty="0">
                <a:solidFill>
                  <a:srgbClr val="F5F5F5"/>
                </a:solidFill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Hospital Management System translates to being able to track patient history, provide better care, keep track of appointments, save patient data and tests data, enable doctors to check patient history. </a:t>
            </a:r>
            <a:br>
              <a:rPr lang="en-IN" sz="490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510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Entities</a:t>
            </a: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eriod"/>
            </a:pPr>
            <a:r>
              <a:rPr lang="en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Doctor</a:t>
            </a:r>
            <a:endParaRPr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eriod"/>
            </a:pPr>
            <a:r>
              <a:rPr lang="en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Patient</a:t>
            </a:r>
            <a:endParaRPr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In patient (IP)</a:t>
            </a:r>
            <a:endParaRPr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Outpatient  (OP)</a:t>
            </a:r>
            <a:endParaRPr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Appointment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Tests</a:t>
            </a:r>
            <a:endParaRPr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09E5-C86F-BEF5-689F-3C46B2D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E91EF-FF58-EC72-0001-C3984D99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1" y="340822"/>
            <a:ext cx="8176420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/>
                <a:ea typeface="Comic Sans MS"/>
                <a:cs typeface="Comic Sans MS"/>
                <a:sym typeface="Comic Sans MS"/>
              </a:rPr>
              <a:t>Attributes of Hospital Management System:</a:t>
            </a: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Comic Sans MS"/>
              <a:buAutoNum type="arabicPeriod"/>
            </a:pPr>
            <a:r>
              <a:rPr lang="en" sz="1650" b="1" u="sng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Doctor</a:t>
            </a:r>
            <a:endParaRPr sz="1650" b="1" u="sng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doctor_id</a:t>
            </a:r>
            <a:endParaRPr lang="en-US"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</a:t>
            </a:r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working_hours</a:t>
            </a:r>
            <a:endParaRPr lang="en-US"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specialization</a:t>
            </a:r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contact_no</a:t>
            </a:r>
            <a:endParaRPr lang="en-US"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experience_yrs</a:t>
            </a:r>
            <a:endParaRPr lang="en-US"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</a:t>
            </a:r>
            <a:endParaRPr lang="en-IN"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50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832400" y="936750"/>
            <a:ext cx="3999900" cy="3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n" sz="1650" b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50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lang="en" sz="1650" b="1" u="sng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Appointment</a:t>
            </a:r>
            <a:endParaRPr lang="en-IN" sz="1650" u="sng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appointment_id</a:t>
            </a:r>
            <a:endParaRPr lang="en-US"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appointmentDate</a:t>
            </a:r>
            <a:endParaRPr lang="en-US"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reason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doctor_id</a:t>
            </a: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fk</a:t>
            </a: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patient_id</a:t>
            </a: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165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fk</a:t>
            </a:r>
            <a:r>
              <a:rPr lang="en-US" sz="165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65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65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6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452500"/>
            <a:ext cx="39999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</a:t>
            </a:r>
            <a:r>
              <a:rPr lang="en" sz="1800" b="1" u="sng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 Patient</a:t>
            </a:r>
            <a:endParaRPr sz="1800" b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patient_id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name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gender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contact_no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status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doctor_id</a:t>
            </a:r>
            <a:r>
              <a:rPr lang="en-IN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IN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fk</a:t>
            </a:r>
            <a:r>
              <a:rPr lang="en-IN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832400" y="452575"/>
            <a:ext cx="39999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</a:t>
            </a:r>
            <a:r>
              <a:rPr lang="en" sz="1800" b="1" u="sng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Patient</a:t>
            </a:r>
            <a:endParaRPr sz="1800" b="1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admission_id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admissionDate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alloted_room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admission_reason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discharge_date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patient_id</a:t>
            </a: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fk</a:t>
            </a: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ED7E-1504-BD5A-7190-CA18ECFC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en-US" sz="2400" b="1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-US" sz="2400" b="1" u="sng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Tests</a:t>
            </a:r>
            <a:br>
              <a:rPr lang="en-US" sz="2400" b="1" u="sng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E8F5-E488-8A5B-9881-1C398DC4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889" y="1048778"/>
            <a:ext cx="2808000" cy="3179400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test_id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testName</a:t>
            </a:r>
            <a:endParaRPr lang="en-US" sz="18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patient_id</a:t>
            </a: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fk</a:t>
            </a: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doctorId</a:t>
            </a: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18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fk</a:t>
            </a:r>
            <a:r>
              <a:rPr lang="en-US" sz="18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7079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Technologies Used :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used		: Java</a:t>
            </a:r>
            <a:endParaRPr sz="165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Framework		: Hibernate</a:t>
            </a:r>
            <a:endParaRPr sz="165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 		: SQL (MySQL)</a:t>
            </a:r>
            <a:endParaRPr sz="165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282</Words>
  <Application>Microsoft Office PowerPoint</Application>
  <PresentationFormat>On-screen Show (16:9)</PresentationFormat>
  <Paragraphs>61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Average</vt:lpstr>
      <vt:lpstr>Arial</vt:lpstr>
      <vt:lpstr>Oswald</vt:lpstr>
      <vt:lpstr>Comic Sans MS</vt:lpstr>
      <vt:lpstr>Slate</vt:lpstr>
      <vt:lpstr>PowerPoint Presentation</vt:lpstr>
      <vt:lpstr>Objective of the project:  To perform CRUD Operations on Hospital Management System. These include:  1. Efficient Data Management  2. Optimized Performance  3. Secure Data Handling</vt:lpstr>
      <vt:lpstr>Introduction:  -&gt; Hospital Management System is a system enabling hospital to manage information and data related to all aspects of healthcare – Doctors, Patients, Tests, Appointments. -&gt; Hospital Management System translates to being able to track patient history, provide better care, keep track of appointments, save patient data and tests data, enable doctors to check patient history.  </vt:lpstr>
      <vt:lpstr>Entities:</vt:lpstr>
      <vt:lpstr>PowerPoint Presentation</vt:lpstr>
      <vt:lpstr>Attributes of Hospital Management System:  </vt:lpstr>
      <vt:lpstr>PowerPoint Presentation</vt:lpstr>
      <vt:lpstr>5. Tests </vt:lpstr>
      <vt:lpstr>Technologies Used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Supriya Ambarkar</cp:lastModifiedBy>
  <cp:revision>26</cp:revision>
  <dcterms:modified xsi:type="dcterms:W3CDTF">2024-03-21T07:49:30Z</dcterms:modified>
</cp:coreProperties>
</file>