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Lst>
  <p:sldSz cy="5143500" cx="9144000"/>
  <p:notesSz cx="6858000" cy="9144000"/>
  <p:embeddedFontLst>
    <p:embeddedFont>
      <p:font typeface="Nunito"/>
      <p:regular r:id="rId27"/>
      <p:bold r:id="rId28"/>
      <p:italic r:id="rId29"/>
      <p:boldItalic r:id="rId30"/>
    </p:embeddedFont>
    <p:embeddedFont>
      <p:font typeface="Arial Narrow"/>
      <p:regular r:id="rId31"/>
      <p:bold r:id="rId32"/>
      <p:italic r:id="rId33"/>
      <p:boldItalic r:id="rId34"/>
    </p:embeddedFont>
    <p:embeddedFont>
      <p:font typeface="Lora"/>
      <p:regular r:id="rId35"/>
      <p:bold r:id="rId36"/>
      <p:italic r:id="rId37"/>
      <p:boldItalic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font" Target="fonts/Nunito-bold.fntdata"/><Relationship Id="rId27" Type="http://schemas.openxmlformats.org/officeDocument/2006/relationships/font" Target="fonts/Nunito-regular.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29" Type="http://schemas.openxmlformats.org/officeDocument/2006/relationships/font" Target="fonts/Nunito-italic.fntdata"/><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font" Target="fonts/ArialNarrow-regular.fntdata"/><Relationship Id="rId30" Type="http://schemas.openxmlformats.org/officeDocument/2006/relationships/font" Target="fonts/Nunito-boldItalic.fntdata"/><Relationship Id="rId11" Type="http://schemas.openxmlformats.org/officeDocument/2006/relationships/slide" Target="slides/slide5.xml"/><Relationship Id="rId33" Type="http://schemas.openxmlformats.org/officeDocument/2006/relationships/font" Target="fonts/ArialNarrow-italic.fntdata"/><Relationship Id="rId10" Type="http://schemas.openxmlformats.org/officeDocument/2006/relationships/slide" Target="slides/slide4.xml"/><Relationship Id="rId32" Type="http://schemas.openxmlformats.org/officeDocument/2006/relationships/font" Target="fonts/ArialNarrow-bold.fntdata"/><Relationship Id="rId13" Type="http://schemas.openxmlformats.org/officeDocument/2006/relationships/slide" Target="slides/slide7.xml"/><Relationship Id="rId35" Type="http://schemas.openxmlformats.org/officeDocument/2006/relationships/font" Target="fonts/Lora-regular.fntdata"/><Relationship Id="rId12" Type="http://schemas.openxmlformats.org/officeDocument/2006/relationships/slide" Target="slides/slide6.xml"/><Relationship Id="rId34" Type="http://schemas.openxmlformats.org/officeDocument/2006/relationships/font" Target="fonts/ArialNarrow-boldItalic.fntdata"/><Relationship Id="rId15" Type="http://schemas.openxmlformats.org/officeDocument/2006/relationships/slide" Target="slides/slide9.xml"/><Relationship Id="rId37" Type="http://schemas.openxmlformats.org/officeDocument/2006/relationships/font" Target="fonts/Lora-italic.fntdata"/><Relationship Id="rId14" Type="http://schemas.openxmlformats.org/officeDocument/2006/relationships/slide" Target="slides/slide8.xml"/><Relationship Id="rId36" Type="http://schemas.openxmlformats.org/officeDocument/2006/relationships/font" Target="fonts/Lora-bold.fntdata"/><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font" Target="fonts/Lora-boldItalic.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69583a173f_0_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g369583a173f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69583a173f_0_2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g369583a173f_0_2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36751d12da7_0_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g36751d12da7_0_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36751d12da7_0_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06" name="Google Shape;206;g36751d12da7_0_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36751d12da7_0_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13" name="Google Shape;213;g36751d12da7_0_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36751d12da7_0_3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1400"/>
              <a:buFont typeface="Calibri"/>
              <a:buNone/>
            </a:pPr>
            <a:r>
              <a:t/>
            </a:r>
            <a:endParaRPr/>
          </a:p>
        </p:txBody>
      </p:sp>
      <p:sp>
        <p:nvSpPr>
          <p:cNvPr id="220" name="Google Shape;220;g36751d12da7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g36751d12da7_0_4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8" name="Google Shape;228;g36751d12da7_0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36751d12da7_0_14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36751d12da7_0_1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36751d12da7_0_137: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g36751d12da7_0_1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36751d12da7_0_150: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g36751d12da7_0_1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36751d12da7_0_1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g36751d12da7_0_1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69583a173f_0_20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g369583a173f_0_2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 name="Shape 259"/>
        <p:cNvGrpSpPr/>
        <p:nvPr/>
      </p:nvGrpSpPr>
      <p:grpSpPr>
        <a:xfrm>
          <a:off x="0" y="0"/>
          <a:ext cx="0" cy="0"/>
          <a:chOff x="0" y="0"/>
          <a:chExt cx="0" cy="0"/>
        </a:xfrm>
      </p:grpSpPr>
      <p:sp>
        <p:nvSpPr>
          <p:cNvPr id="260" name="Google Shape;260;g36751d12da7_0_1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g36751d12da7_0_16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369583a173f_0_20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369583a173f_0_2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369583a173f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369583a173f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69583a173f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369583a173f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369583a173f_0_3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4" name="Google Shape;164;g369583a173f_0_3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69583a173f_0_3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69583a173f_0_3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369583a173f_0_215: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g369583a173f_0_2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0" name="Shape 180"/>
        <p:cNvGrpSpPr/>
        <p:nvPr/>
      </p:nvGrpSpPr>
      <p:grpSpPr>
        <a:xfrm>
          <a:off x="0" y="0"/>
          <a:ext cx="0" cy="0"/>
          <a:chOff x="0" y="0"/>
          <a:chExt cx="0" cy="0"/>
        </a:xfrm>
      </p:grpSpPr>
      <p:sp>
        <p:nvSpPr>
          <p:cNvPr id="181" name="Google Shape;181;g369583a173f_0_339: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g369583a173f_0_33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6" name="Shape 56"/>
        <p:cNvGrpSpPr/>
        <p:nvPr/>
      </p:nvGrpSpPr>
      <p:grpSpPr>
        <a:xfrm>
          <a:off x="0" y="0"/>
          <a:ext cx="0" cy="0"/>
          <a:chOff x="0" y="0"/>
          <a:chExt cx="0" cy="0"/>
        </a:xfrm>
      </p:grpSpPr>
      <p:sp>
        <p:nvSpPr>
          <p:cNvPr id="57" name="Google Shape;57;p14"/>
          <p:cNvSpPr txBox="1"/>
          <p:nvPr>
            <p:ph type="ctrTitle"/>
          </p:nvPr>
        </p:nvSpPr>
        <p:spPr>
          <a:xfrm>
            <a:off x="1143000" y="841772"/>
            <a:ext cx="6858000" cy="1790700"/>
          </a:xfrm>
          <a:prstGeom prst="rect">
            <a:avLst/>
          </a:prstGeom>
          <a:noFill/>
          <a:ln>
            <a:noFill/>
          </a:ln>
        </p:spPr>
        <p:txBody>
          <a:bodyPr anchorCtr="0" anchor="b" bIns="34275" lIns="68575" spcFirstLastPara="1" rIns="68575" wrap="square" tIns="34275">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58" name="Google Shape;58;p14"/>
          <p:cNvSpPr txBox="1"/>
          <p:nvPr>
            <p:ph idx="1" type="subTitle"/>
          </p:nvPr>
        </p:nvSpPr>
        <p:spPr>
          <a:xfrm>
            <a:off x="1143000" y="2701529"/>
            <a:ext cx="6858000" cy="1241700"/>
          </a:xfrm>
          <a:prstGeom prst="rect">
            <a:avLst/>
          </a:prstGeom>
          <a:noFill/>
          <a:ln>
            <a:noFill/>
          </a:ln>
        </p:spPr>
        <p:txBody>
          <a:bodyPr anchorCtr="0" anchor="t" bIns="34275" lIns="68575" spcFirstLastPara="1" rIns="68575" wrap="square" tIns="34275">
            <a:normAutofit/>
          </a:bodyPr>
          <a:lstStyle>
            <a:lvl1pPr lvl="0" algn="ctr">
              <a:lnSpc>
                <a:spcPct val="90000"/>
              </a:lnSpc>
              <a:spcBef>
                <a:spcPts val="800"/>
              </a:spcBef>
              <a:spcAft>
                <a:spcPts val="0"/>
              </a:spcAft>
              <a:buClr>
                <a:schemeClr val="dk1"/>
              </a:buClr>
              <a:buSzPts val="1800"/>
              <a:buNone/>
              <a:defRPr sz="1800"/>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p:txBody>
      </p:sp>
      <p:sp>
        <p:nvSpPr>
          <p:cNvPr id="59" name="Google Shape;59;p1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0" name="Google Shape;60;p1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1" name="Google Shape;61;p1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62" name="Shape 62"/>
        <p:cNvGrpSpPr/>
        <p:nvPr/>
      </p:nvGrpSpPr>
      <p:grpSpPr>
        <a:xfrm>
          <a:off x="0" y="0"/>
          <a:ext cx="0" cy="0"/>
          <a:chOff x="0" y="0"/>
          <a:chExt cx="0" cy="0"/>
        </a:xfrm>
      </p:grpSpPr>
      <p:sp>
        <p:nvSpPr>
          <p:cNvPr id="63" name="Google Shape;63;p15"/>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64" name="Google Shape;64;p15"/>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65" name="Google Shape;65;p15"/>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6" name="Google Shape;66;p15"/>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67" name="Google Shape;67;p15"/>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68" name="Shape 68"/>
        <p:cNvGrpSpPr/>
        <p:nvPr/>
      </p:nvGrpSpPr>
      <p:grpSpPr>
        <a:xfrm>
          <a:off x="0" y="0"/>
          <a:ext cx="0" cy="0"/>
          <a:chOff x="0" y="0"/>
          <a:chExt cx="0" cy="0"/>
        </a:xfrm>
      </p:grpSpPr>
      <p:sp>
        <p:nvSpPr>
          <p:cNvPr id="69" name="Google Shape;69;p1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0" name="Google Shape;70;p16"/>
          <p:cNvSpPr txBox="1"/>
          <p:nvPr>
            <p:ph idx="1" type="body"/>
          </p:nvPr>
        </p:nvSpPr>
        <p:spPr>
          <a:xfrm>
            <a:off x="623888" y="3442097"/>
            <a:ext cx="7886700" cy="11253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rgbClr val="888888"/>
              </a:buClr>
              <a:buSzPts val="1800"/>
              <a:buNone/>
              <a:defRPr sz="1800">
                <a:solidFill>
                  <a:srgbClr val="888888"/>
                </a:solidFill>
              </a:defRPr>
            </a:lvl1pPr>
            <a:lvl2pPr indent="-228600" lvl="1" marL="914400" algn="l">
              <a:lnSpc>
                <a:spcPct val="90000"/>
              </a:lnSpc>
              <a:spcBef>
                <a:spcPts val="400"/>
              </a:spcBef>
              <a:spcAft>
                <a:spcPts val="0"/>
              </a:spcAft>
              <a:buClr>
                <a:srgbClr val="888888"/>
              </a:buClr>
              <a:buSzPts val="1500"/>
              <a:buNone/>
              <a:defRPr sz="1500">
                <a:solidFill>
                  <a:srgbClr val="888888"/>
                </a:solidFill>
              </a:defRPr>
            </a:lvl2pPr>
            <a:lvl3pPr indent="-228600" lvl="2" marL="1371600" algn="l">
              <a:lnSpc>
                <a:spcPct val="90000"/>
              </a:lnSpc>
              <a:spcBef>
                <a:spcPts val="400"/>
              </a:spcBef>
              <a:spcAft>
                <a:spcPts val="0"/>
              </a:spcAft>
              <a:buClr>
                <a:srgbClr val="888888"/>
              </a:buClr>
              <a:buSzPts val="1400"/>
              <a:buNone/>
              <a:defRPr sz="1400">
                <a:solidFill>
                  <a:srgbClr val="888888"/>
                </a:solidFill>
              </a:defRPr>
            </a:lvl3pPr>
            <a:lvl4pPr indent="-228600" lvl="3" marL="1828800" algn="l">
              <a:lnSpc>
                <a:spcPct val="90000"/>
              </a:lnSpc>
              <a:spcBef>
                <a:spcPts val="400"/>
              </a:spcBef>
              <a:spcAft>
                <a:spcPts val="0"/>
              </a:spcAft>
              <a:buClr>
                <a:srgbClr val="888888"/>
              </a:buClr>
              <a:buSzPts val="1200"/>
              <a:buNone/>
              <a:defRPr sz="1200">
                <a:solidFill>
                  <a:srgbClr val="888888"/>
                </a:solidFill>
              </a:defRPr>
            </a:lvl4pPr>
            <a:lvl5pPr indent="-228600" lvl="4" marL="2286000" algn="l">
              <a:lnSpc>
                <a:spcPct val="90000"/>
              </a:lnSpc>
              <a:spcBef>
                <a:spcPts val="400"/>
              </a:spcBef>
              <a:spcAft>
                <a:spcPts val="0"/>
              </a:spcAft>
              <a:buClr>
                <a:srgbClr val="888888"/>
              </a:buClr>
              <a:buSzPts val="1200"/>
              <a:buNone/>
              <a:defRPr sz="1200">
                <a:solidFill>
                  <a:srgbClr val="888888"/>
                </a:solidFill>
              </a:defRPr>
            </a:lvl5pPr>
            <a:lvl6pPr indent="-228600" lvl="5" marL="2743200" algn="l">
              <a:lnSpc>
                <a:spcPct val="90000"/>
              </a:lnSpc>
              <a:spcBef>
                <a:spcPts val="400"/>
              </a:spcBef>
              <a:spcAft>
                <a:spcPts val="0"/>
              </a:spcAft>
              <a:buClr>
                <a:srgbClr val="888888"/>
              </a:buClr>
              <a:buSzPts val="1200"/>
              <a:buNone/>
              <a:defRPr sz="1200">
                <a:solidFill>
                  <a:srgbClr val="888888"/>
                </a:solidFill>
              </a:defRPr>
            </a:lvl6pPr>
            <a:lvl7pPr indent="-228600" lvl="6" marL="3200400" algn="l">
              <a:lnSpc>
                <a:spcPct val="90000"/>
              </a:lnSpc>
              <a:spcBef>
                <a:spcPts val="400"/>
              </a:spcBef>
              <a:spcAft>
                <a:spcPts val="0"/>
              </a:spcAft>
              <a:buClr>
                <a:srgbClr val="888888"/>
              </a:buClr>
              <a:buSzPts val="1200"/>
              <a:buNone/>
              <a:defRPr sz="1200">
                <a:solidFill>
                  <a:srgbClr val="888888"/>
                </a:solidFill>
              </a:defRPr>
            </a:lvl7pPr>
            <a:lvl8pPr indent="-228600" lvl="7" marL="3657600" algn="l">
              <a:lnSpc>
                <a:spcPct val="90000"/>
              </a:lnSpc>
              <a:spcBef>
                <a:spcPts val="400"/>
              </a:spcBef>
              <a:spcAft>
                <a:spcPts val="0"/>
              </a:spcAft>
              <a:buClr>
                <a:srgbClr val="888888"/>
              </a:buClr>
              <a:buSzPts val="1200"/>
              <a:buNone/>
              <a:defRPr sz="1200">
                <a:solidFill>
                  <a:srgbClr val="888888"/>
                </a:solidFill>
              </a:defRPr>
            </a:lvl8pPr>
            <a:lvl9pPr indent="-228600" lvl="8" marL="4114800" algn="l">
              <a:lnSpc>
                <a:spcPct val="90000"/>
              </a:lnSpc>
              <a:spcBef>
                <a:spcPts val="400"/>
              </a:spcBef>
              <a:spcAft>
                <a:spcPts val="0"/>
              </a:spcAft>
              <a:buClr>
                <a:srgbClr val="888888"/>
              </a:buClr>
              <a:buSzPts val="1200"/>
              <a:buNone/>
              <a:defRPr sz="1200">
                <a:solidFill>
                  <a:srgbClr val="888888"/>
                </a:solidFill>
              </a:defRPr>
            </a:lvl9pPr>
          </a:lstStyle>
          <a:p/>
        </p:txBody>
      </p:sp>
      <p:sp>
        <p:nvSpPr>
          <p:cNvPr id="71" name="Google Shape;71;p16"/>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2" name="Google Shape;72;p1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3" name="Google Shape;73;p1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74" name="Shape 74"/>
        <p:cNvGrpSpPr/>
        <p:nvPr/>
      </p:nvGrpSpPr>
      <p:grpSpPr>
        <a:xfrm>
          <a:off x="0" y="0"/>
          <a:ext cx="0" cy="0"/>
          <a:chOff x="0" y="0"/>
          <a:chExt cx="0" cy="0"/>
        </a:xfrm>
      </p:grpSpPr>
      <p:sp>
        <p:nvSpPr>
          <p:cNvPr id="75" name="Google Shape;75;p1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76" name="Google Shape;76;p17"/>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7" name="Google Shape;77;p17"/>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78" name="Google Shape;78;p17"/>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79" name="Google Shape;79;p1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0" name="Google Shape;80;p1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81" name="Shape 81"/>
        <p:cNvGrpSpPr/>
        <p:nvPr/>
      </p:nvGrpSpPr>
      <p:grpSpPr>
        <a:xfrm>
          <a:off x="0" y="0"/>
          <a:ext cx="0" cy="0"/>
          <a:chOff x="0" y="0"/>
          <a:chExt cx="0" cy="0"/>
        </a:xfrm>
      </p:grpSpPr>
      <p:sp>
        <p:nvSpPr>
          <p:cNvPr id="82" name="Google Shape;82;p18"/>
          <p:cNvSpPr txBox="1"/>
          <p:nvPr>
            <p:ph type="title"/>
          </p:nvPr>
        </p:nvSpPr>
        <p:spPr>
          <a:xfrm>
            <a:off x="629841"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83" name="Google Shape;83;p18"/>
          <p:cNvSpPr txBox="1"/>
          <p:nvPr>
            <p:ph idx="1" type="body"/>
          </p:nvPr>
        </p:nvSpPr>
        <p:spPr>
          <a:xfrm>
            <a:off x="629841" y="1260872"/>
            <a:ext cx="38685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4" name="Google Shape;84;p18"/>
          <p:cNvSpPr txBox="1"/>
          <p:nvPr>
            <p:ph idx="2" type="body"/>
          </p:nvPr>
        </p:nvSpPr>
        <p:spPr>
          <a:xfrm>
            <a:off x="629841" y="1878806"/>
            <a:ext cx="38685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5" name="Google Shape;85;p18"/>
          <p:cNvSpPr txBox="1"/>
          <p:nvPr>
            <p:ph idx="3" type="body"/>
          </p:nvPr>
        </p:nvSpPr>
        <p:spPr>
          <a:xfrm>
            <a:off x="4629150" y="1260872"/>
            <a:ext cx="3887400" cy="618000"/>
          </a:xfrm>
          <a:prstGeom prst="rect">
            <a:avLst/>
          </a:prstGeom>
          <a:noFill/>
          <a:ln>
            <a:noFill/>
          </a:ln>
        </p:spPr>
        <p:txBody>
          <a:bodyPr anchorCtr="0" anchor="b"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800"/>
              <a:buNone/>
              <a:defRPr b="1" sz="1800"/>
            </a:lvl1pPr>
            <a:lvl2pPr indent="-228600" lvl="1" marL="914400" algn="l">
              <a:lnSpc>
                <a:spcPct val="90000"/>
              </a:lnSpc>
              <a:spcBef>
                <a:spcPts val="400"/>
              </a:spcBef>
              <a:spcAft>
                <a:spcPts val="0"/>
              </a:spcAft>
              <a:buClr>
                <a:schemeClr val="dk1"/>
              </a:buClr>
              <a:buSzPts val="1500"/>
              <a:buNone/>
              <a:defRPr b="1" sz="1500"/>
            </a:lvl2pPr>
            <a:lvl3pPr indent="-228600" lvl="2" marL="1371600" algn="l">
              <a:lnSpc>
                <a:spcPct val="90000"/>
              </a:lnSpc>
              <a:spcBef>
                <a:spcPts val="400"/>
              </a:spcBef>
              <a:spcAft>
                <a:spcPts val="0"/>
              </a:spcAft>
              <a:buClr>
                <a:schemeClr val="dk1"/>
              </a:buClr>
              <a:buSzPts val="1400"/>
              <a:buNone/>
              <a:defRPr b="1" sz="1400"/>
            </a:lvl3pPr>
            <a:lvl4pPr indent="-228600" lvl="3" marL="1828800" algn="l">
              <a:lnSpc>
                <a:spcPct val="90000"/>
              </a:lnSpc>
              <a:spcBef>
                <a:spcPts val="400"/>
              </a:spcBef>
              <a:spcAft>
                <a:spcPts val="0"/>
              </a:spcAft>
              <a:buClr>
                <a:schemeClr val="dk1"/>
              </a:buClr>
              <a:buSzPts val="1200"/>
              <a:buNone/>
              <a:defRPr b="1" sz="1200"/>
            </a:lvl4pPr>
            <a:lvl5pPr indent="-228600" lvl="4" marL="2286000" algn="l">
              <a:lnSpc>
                <a:spcPct val="90000"/>
              </a:lnSpc>
              <a:spcBef>
                <a:spcPts val="400"/>
              </a:spcBef>
              <a:spcAft>
                <a:spcPts val="0"/>
              </a:spcAft>
              <a:buClr>
                <a:schemeClr val="dk1"/>
              </a:buClr>
              <a:buSzPts val="1200"/>
              <a:buNone/>
              <a:defRPr b="1" sz="1200"/>
            </a:lvl5pPr>
            <a:lvl6pPr indent="-228600" lvl="5" marL="2743200" algn="l">
              <a:lnSpc>
                <a:spcPct val="90000"/>
              </a:lnSpc>
              <a:spcBef>
                <a:spcPts val="400"/>
              </a:spcBef>
              <a:spcAft>
                <a:spcPts val="0"/>
              </a:spcAft>
              <a:buClr>
                <a:schemeClr val="dk1"/>
              </a:buClr>
              <a:buSzPts val="1200"/>
              <a:buNone/>
              <a:defRPr b="1" sz="1200"/>
            </a:lvl6pPr>
            <a:lvl7pPr indent="-228600" lvl="6" marL="3200400" algn="l">
              <a:lnSpc>
                <a:spcPct val="90000"/>
              </a:lnSpc>
              <a:spcBef>
                <a:spcPts val="400"/>
              </a:spcBef>
              <a:spcAft>
                <a:spcPts val="0"/>
              </a:spcAft>
              <a:buClr>
                <a:schemeClr val="dk1"/>
              </a:buClr>
              <a:buSzPts val="1200"/>
              <a:buNone/>
              <a:defRPr b="1" sz="1200"/>
            </a:lvl7pPr>
            <a:lvl8pPr indent="-228600" lvl="7" marL="3657600" algn="l">
              <a:lnSpc>
                <a:spcPct val="90000"/>
              </a:lnSpc>
              <a:spcBef>
                <a:spcPts val="400"/>
              </a:spcBef>
              <a:spcAft>
                <a:spcPts val="0"/>
              </a:spcAft>
              <a:buClr>
                <a:schemeClr val="dk1"/>
              </a:buClr>
              <a:buSzPts val="1200"/>
              <a:buNone/>
              <a:defRPr b="1" sz="1200"/>
            </a:lvl8pPr>
            <a:lvl9pPr indent="-228600" lvl="8" marL="4114800" algn="l">
              <a:lnSpc>
                <a:spcPct val="90000"/>
              </a:lnSpc>
              <a:spcBef>
                <a:spcPts val="400"/>
              </a:spcBef>
              <a:spcAft>
                <a:spcPts val="0"/>
              </a:spcAft>
              <a:buClr>
                <a:schemeClr val="dk1"/>
              </a:buClr>
              <a:buSzPts val="1200"/>
              <a:buNone/>
              <a:defRPr b="1" sz="1200"/>
            </a:lvl9pPr>
          </a:lstStyle>
          <a:p/>
        </p:txBody>
      </p:sp>
      <p:sp>
        <p:nvSpPr>
          <p:cNvPr id="86" name="Google Shape;86;p18"/>
          <p:cNvSpPr txBox="1"/>
          <p:nvPr>
            <p:ph idx="4" type="body"/>
          </p:nvPr>
        </p:nvSpPr>
        <p:spPr>
          <a:xfrm>
            <a:off x="4629150" y="1878806"/>
            <a:ext cx="3887400" cy="27636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87" name="Google Shape;87;p18"/>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8" name="Google Shape;88;p18"/>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89" name="Google Shape;89;p18"/>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0" name="Shape 90"/>
        <p:cNvGrpSpPr/>
        <p:nvPr/>
      </p:nvGrpSpPr>
      <p:grpSpPr>
        <a:xfrm>
          <a:off x="0" y="0"/>
          <a:ext cx="0" cy="0"/>
          <a:chOff x="0" y="0"/>
          <a:chExt cx="0" cy="0"/>
        </a:xfrm>
      </p:grpSpPr>
      <p:sp>
        <p:nvSpPr>
          <p:cNvPr id="91" name="Google Shape;91;p19"/>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92" name="Google Shape;92;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3" name="Google Shape;93;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4" name="Google Shape;94;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5" name="Shape 95"/>
        <p:cNvGrpSpPr/>
        <p:nvPr/>
      </p:nvGrpSpPr>
      <p:grpSpPr>
        <a:xfrm>
          <a:off x="0" y="0"/>
          <a:ext cx="0" cy="0"/>
          <a:chOff x="0" y="0"/>
          <a:chExt cx="0" cy="0"/>
        </a:xfrm>
      </p:grpSpPr>
      <p:sp>
        <p:nvSpPr>
          <p:cNvPr id="96" name="Google Shape;96;p20"/>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7" name="Google Shape;97;p20"/>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98" name="Google Shape;98;p20"/>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99" name="Shape 99"/>
        <p:cNvGrpSpPr/>
        <p:nvPr/>
      </p:nvGrpSpPr>
      <p:grpSpPr>
        <a:xfrm>
          <a:off x="0" y="0"/>
          <a:ext cx="0" cy="0"/>
          <a:chOff x="0" y="0"/>
          <a:chExt cx="0" cy="0"/>
        </a:xfrm>
      </p:grpSpPr>
      <p:sp>
        <p:nvSpPr>
          <p:cNvPr id="100" name="Google Shape;100;p21"/>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1" name="Google Shape;101;p21"/>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algn="l">
              <a:lnSpc>
                <a:spcPct val="90000"/>
              </a:lnSpc>
              <a:spcBef>
                <a:spcPts val="800"/>
              </a:spcBef>
              <a:spcAft>
                <a:spcPts val="0"/>
              </a:spcAft>
              <a:buClr>
                <a:schemeClr val="dk1"/>
              </a:buClr>
              <a:buSzPts val="2400"/>
              <a:buChar char="•"/>
              <a:defRPr sz="2400"/>
            </a:lvl1pPr>
            <a:lvl2pPr indent="-361950" lvl="1" marL="914400" algn="l">
              <a:lnSpc>
                <a:spcPct val="90000"/>
              </a:lnSpc>
              <a:spcBef>
                <a:spcPts val="400"/>
              </a:spcBef>
              <a:spcAft>
                <a:spcPts val="0"/>
              </a:spcAft>
              <a:buClr>
                <a:schemeClr val="dk1"/>
              </a:buClr>
              <a:buSzPts val="2100"/>
              <a:buChar char="•"/>
              <a:defRPr sz="2100"/>
            </a:lvl2pPr>
            <a:lvl3pPr indent="-342900" lvl="2" marL="1371600" algn="l">
              <a:lnSpc>
                <a:spcPct val="90000"/>
              </a:lnSpc>
              <a:spcBef>
                <a:spcPts val="400"/>
              </a:spcBef>
              <a:spcAft>
                <a:spcPts val="0"/>
              </a:spcAft>
              <a:buClr>
                <a:schemeClr val="dk1"/>
              </a:buClr>
              <a:buSzPts val="1800"/>
              <a:buChar char="•"/>
              <a:defRPr sz="1800"/>
            </a:lvl3pPr>
            <a:lvl4pPr indent="-323850" lvl="3" marL="1828800" algn="l">
              <a:lnSpc>
                <a:spcPct val="90000"/>
              </a:lnSpc>
              <a:spcBef>
                <a:spcPts val="400"/>
              </a:spcBef>
              <a:spcAft>
                <a:spcPts val="0"/>
              </a:spcAft>
              <a:buClr>
                <a:schemeClr val="dk1"/>
              </a:buClr>
              <a:buSzPts val="1500"/>
              <a:buChar char="•"/>
              <a:defRPr sz="1500"/>
            </a:lvl4pPr>
            <a:lvl5pPr indent="-323850" lvl="4" marL="2286000" algn="l">
              <a:lnSpc>
                <a:spcPct val="90000"/>
              </a:lnSpc>
              <a:spcBef>
                <a:spcPts val="400"/>
              </a:spcBef>
              <a:spcAft>
                <a:spcPts val="0"/>
              </a:spcAft>
              <a:buClr>
                <a:schemeClr val="dk1"/>
              </a:buClr>
              <a:buSzPts val="1500"/>
              <a:buChar char="•"/>
              <a:defRPr sz="1500"/>
            </a:lvl5pPr>
            <a:lvl6pPr indent="-323850" lvl="5" marL="2743200" algn="l">
              <a:lnSpc>
                <a:spcPct val="90000"/>
              </a:lnSpc>
              <a:spcBef>
                <a:spcPts val="400"/>
              </a:spcBef>
              <a:spcAft>
                <a:spcPts val="0"/>
              </a:spcAft>
              <a:buClr>
                <a:schemeClr val="dk1"/>
              </a:buClr>
              <a:buSzPts val="1500"/>
              <a:buChar char="•"/>
              <a:defRPr sz="1500"/>
            </a:lvl6pPr>
            <a:lvl7pPr indent="-323850" lvl="6" marL="3200400" algn="l">
              <a:lnSpc>
                <a:spcPct val="90000"/>
              </a:lnSpc>
              <a:spcBef>
                <a:spcPts val="400"/>
              </a:spcBef>
              <a:spcAft>
                <a:spcPts val="0"/>
              </a:spcAft>
              <a:buClr>
                <a:schemeClr val="dk1"/>
              </a:buClr>
              <a:buSzPts val="1500"/>
              <a:buChar char="•"/>
              <a:defRPr sz="1500"/>
            </a:lvl7pPr>
            <a:lvl8pPr indent="-323850" lvl="7" marL="3657600" algn="l">
              <a:lnSpc>
                <a:spcPct val="90000"/>
              </a:lnSpc>
              <a:spcBef>
                <a:spcPts val="400"/>
              </a:spcBef>
              <a:spcAft>
                <a:spcPts val="0"/>
              </a:spcAft>
              <a:buClr>
                <a:schemeClr val="dk1"/>
              </a:buClr>
              <a:buSzPts val="1500"/>
              <a:buChar char="•"/>
              <a:defRPr sz="1500"/>
            </a:lvl8pPr>
            <a:lvl9pPr indent="-323850" lvl="8" marL="4114800" algn="l">
              <a:lnSpc>
                <a:spcPct val="90000"/>
              </a:lnSpc>
              <a:spcBef>
                <a:spcPts val="400"/>
              </a:spcBef>
              <a:spcAft>
                <a:spcPts val="0"/>
              </a:spcAft>
              <a:buClr>
                <a:schemeClr val="dk1"/>
              </a:buClr>
              <a:buSzPts val="1500"/>
              <a:buChar char="•"/>
              <a:defRPr sz="1500"/>
            </a:lvl9pPr>
          </a:lstStyle>
          <a:p/>
        </p:txBody>
      </p:sp>
      <p:sp>
        <p:nvSpPr>
          <p:cNvPr id="102" name="Google Shape;102;p21"/>
          <p:cNvSpPr txBox="1"/>
          <p:nvPr>
            <p:ph idx="2"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03" name="Google Shape;103;p21"/>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4" name="Google Shape;104;p21"/>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05" name="Google Shape;105;p21"/>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06" name="Shape 106"/>
        <p:cNvGrpSpPr/>
        <p:nvPr/>
      </p:nvGrpSpPr>
      <p:grpSpPr>
        <a:xfrm>
          <a:off x="0" y="0"/>
          <a:ext cx="0" cy="0"/>
          <a:chOff x="0" y="0"/>
          <a:chExt cx="0" cy="0"/>
        </a:xfrm>
      </p:grpSpPr>
      <p:sp>
        <p:nvSpPr>
          <p:cNvPr id="107" name="Google Shape;107;p22"/>
          <p:cNvSpPr txBox="1"/>
          <p:nvPr>
            <p:ph type="title"/>
          </p:nvPr>
        </p:nvSpPr>
        <p:spPr>
          <a:xfrm>
            <a:off x="629841" y="342900"/>
            <a:ext cx="2949000" cy="1200300"/>
          </a:xfrm>
          <a:prstGeom prst="rect">
            <a:avLst/>
          </a:prstGeom>
          <a:noFill/>
          <a:ln>
            <a:noFill/>
          </a:ln>
        </p:spPr>
        <p:txBody>
          <a:bodyPr anchorCtr="0" anchor="b" bIns="34275" lIns="68575" spcFirstLastPara="1" rIns="68575" wrap="square" tIns="34275">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08" name="Google Shape;108;p22"/>
          <p:cNvSpPr/>
          <p:nvPr>
            <p:ph idx="2" type="pic"/>
          </p:nvPr>
        </p:nvSpPr>
        <p:spPr>
          <a:xfrm>
            <a:off x="3887391" y="740569"/>
            <a:ext cx="4629300" cy="3655200"/>
          </a:xfrm>
          <a:prstGeom prst="rect">
            <a:avLst/>
          </a:prstGeom>
          <a:noFill/>
          <a:ln>
            <a:noFill/>
          </a:ln>
        </p:spPr>
      </p:sp>
      <p:sp>
        <p:nvSpPr>
          <p:cNvPr id="109" name="Google Shape;109;p22"/>
          <p:cNvSpPr txBox="1"/>
          <p:nvPr>
            <p:ph idx="1" type="body"/>
          </p:nvPr>
        </p:nvSpPr>
        <p:spPr>
          <a:xfrm>
            <a:off x="629841" y="1543050"/>
            <a:ext cx="2949000" cy="2858700"/>
          </a:xfrm>
          <a:prstGeom prst="rect">
            <a:avLst/>
          </a:prstGeom>
          <a:noFill/>
          <a:ln>
            <a:noFill/>
          </a:ln>
        </p:spPr>
        <p:txBody>
          <a:bodyPr anchorCtr="0" anchor="t" bIns="34275" lIns="68575" spcFirstLastPara="1" rIns="68575" wrap="square" tIns="34275">
            <a:normAutofit/>
          </a:bodyPr>
          <a:lstStyle>
            <a:lvl1pPr indent="-228600" lvl="0" marL="457200" algn="l">
              <a:lnSpc>
                <a:spcPct val="90000"/>
              </a:lnSpc>
              <a:spcBef>
                <a:spcPts val="800"/>
              </a:spcBef>
              <a:spcAft>
                <a:spcPts val="0"/>
              </a:spcAft>
              <a:buClr>
                <a:schemeClr val="dk1"/>
              </a:buClr>
              <a:buSzPts val="1200"/>
              <a:buNone/>
              <a:defRPr sz="1200"/>
            </a:lvl1pPr>
            <a:lvl2pPr indent="-228600" lvl="1" marL="914400" algn="l">
              <a:lnSpc>
                <a:spcPct val="90000"/>
              </a:lnSpc>
              <a:spcBef>
                <a:spcPts val="400"/>
              </a:spcBef>
              <a:spcAft>
                <a:spcPts val="0"/>
              </a:spcAft>
              <a:buClr>
                <a:schemeClr val="dk1"/>
              </a:buClr>
              <a:buSzPts val="1100"/>
              <a:buNone/>
              <a:defRPr sz="1100"/>
            </a:lvl2pPr>
            <a:lvl3pPr indent="-228600" lvl="2" marL="1371600" algn="l">
              <a:lnSpc>
                <a:spcPct val="90000"/>
              </a:lnSpc>
              <a:spcBef>
                <a:spcPts val="400"/>
              </a:spcBef>
              <a:spcAft>
                <a:spcPts val="0"/>
              </a:spcAft>
              <a:buClr>
                <a:schemeClr val="dk1"/>
              </a:buClr>
              <a:buSzPts val="900"/>
              <a:buNone/>
              <a:defRPr sz="900"/>
            </a:lvl3pPr>
            <a:lvl4pPr indent="-228600" lvl="3" marL="1828800" algn="l">
              <a:lnSpc>
                <a:spcPct val="90000"/>
              </a:lnSpc>
              <a:spcBef>
                <a:spcPts val="400"/>
              </a:spcBef>
              <a:spcAft>
                <a:spcPts val="0"/>
              </a:spcAft>
              <a:buClr>
                <a:schemeClr val="dk1"/>
              </a:buClr>
              <a:buSzPts val="800"/>
              <a:buNone/>
              <a:defRPr sz="800"/>
            </a:lvl4pPr>
            <a:lvl5pPr indent="-228600" lvl="4" marL="2286000" algn="l">
              <a:lnSpc>
                <a:spcPct val="90000"/>
              </a:lnSpc>
              <a:spcBef>
                <a:spcPts val="400"/>
              </a:spcBef>
              <a:spcAft>
                <a:spcPts val="0"/>
              </a:spcAft>
              <a:buClr>
                <a:schemeClr val="dk1"/>
              </a:buClr>
              <a:buSzPts val="800"/>
              <a:buNone/>
              <a:defRPr sz="800"/>
            </a:lvl5pPr>
            <a:lvl6pPr indent="-228600" lvl="5" marL="2743200" algn="l">
              <a:lnSpc>
                <a:spcPct val="90000"/>
              </a:lnSpc>
              <a:spcBef>
                <a:spcPts val="400"/>
              </a:spcBef>
              <a:spcAft>
                <a:spcPts val="0"/>
              </a:spcAft>
              <a:buClr>
                <a:schemeClr val="dk1"/>
              </a:buClr>
              <a:buSzPts val="800"/>
              <a:buNone/>
              <a:defRPr sz="800"/>
            </a:lvl6pPr>
            <a:lvl7pPr indent="-228600" lvl="6" marL="3200400" algn="l">
              <a:lnSpc>
                <a:spcPct val="90000"/>
              </a:lnSpc>
              <a:spcBef>
                <a:spcPts val="400"/>
              </a:spcBef>
              <a:spcAft>
                <a:spcPts val="0"/>
              </a:spcAft>
              <a:buClr>
                <a:schemeClr val="dk1"/>
              </a:buClr>
              <a:buSzPts val="800"/>
              <a:buNone/>
              <a:defRPr sz="800"/>
            </a:lvl7pPr>
            <a:lvl8pPr indent="-228600" lvl="7" marL="3657600" algn="l">
              <a:lnSpc>
                <a:spcPct val="90000"/>
              </a:lnSpc>
              <a:spcBef>
                <a:spcPts val="400"/>
              </a:spcBef>
              <a:spcAft>
                <a:spcPts val="0"/>
              </a:spcAft>
              <a:buClr>
                <a:schemeClr val="dk1"/>
              </a:buClr>
              <a:buSzPts val="800"/>
              <a:buNone/>
              <a:defRPr sz="800"/>
            </a:lvl8pPr>
            <a:lvl9pPr indent="-228600" lvl="8" marL="4114800" algn="l">
              <a:lnSpc>
                <a:spcPct val="90000"/>
              </a:lnSpc>
              <a:spcBef>
                <a:spcPts val="400"/>
              </a:spcBef>
              <a:spcAft>
                <a:spcPts val="0"/>
              </a:spcAft>
              <a:buClr>
                <a:schemeClr val="dk1"/>
              </a:buClr>
              <a:buSzPts val="800"/>
              <a:buNone/>
              <a:defRPr sz="800"/>
            </a:lvl9pPr>
          </a:lstStyle>
          <a:p/>
        </p:txBody>
      </p:sp>
      <p:sp>
        <p:nvSpPr>
          <p:cNvPr id="110" name="Google Shape;110;p22"/>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1" name="Google Shape;111;p2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2" name="Google Shape;112;p2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13" name="Shape 113"/>
        <p:cNvGrpSpPr/>
        <p:nvPr/>
      </p:nvGrpSpPr>
      <p:grpSpPr>
        <a:xfrm>
          <a:off x="0" y="0"/>
          <a:ext cx="0" cy="0"/>
          <a:chOff x="0" y="0"/>
          <a:chExt cx="0" cy="0"/>
        </a:xfrm>
      </p:grpSpPr>
      <p:sp>
        <p:nvSpPr>
          <p:cNvPr id="114" name="Google Shape;114;p2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15" name="Google Shape;115;p23"/>
          <p:cNvSpPr txBox="1"/>
          <p:nvPr>
            <p:ph idx="1" type="body"/>
          </p:nvPr>
        </p:nvSpPr>
        <p:spPr>
          <a:xfrm rot="5400000">
            <a:off x="2940300" y="-942431"/>
            <a:ext cx="3263400" cy="78867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16" name="Google Shape;116;p2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7" name="Google Shape;117;p2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18" name="Google Shape;118;p2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19" name="Shape 119"/>
        <p:cNvGrpSpPr/>
        <p:nvPr/>
      </p:nvGrpSpPr>
      <p:grpSpPr>
        <a:xfrm>
          <a:off x="0" y="0"/>
          <a:ext cx="0" cy="0"/>
          <a:chOff x="0" y="0"/>
          <a:chExt cx="0" cy="0"/>
        </a:xfrm>
      </p:grpSpPr>
      <p:sp>
        <p:nvSpPr>
          <p:cNvPr id="120" name="Google Shape;120;p24"/>
          <p:cNvSpPr txBox="1"/>
          <p:nvPr>
            <p:ph type="title"/>
          </p:nvPr>
        </p:nvSpPr>
        <p:spPr>
          <a:xfrm rot="5400000">
            <a:off x="5350050" y="1467544"/>
            <a:ext cx="4359000" cy="1971600"/>
          </a:xfrm>
          <a:prstGeom prst="rect">
            <a:avLst/>
          </a:prstGeom>
          <a:noFill/>
          <a:ln>
            <a:noFill/>
          </a:ln>
        </p:spPr>
        <p:txBody>
          <a:bodyPr anchorCtr="0" anchor="ctr" bIns="34275" lIns="68575" spcFirstLastPara="1" rIns="68575" wrap="square" tIns="34275">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p:txBody>
      </p:sp>
      <p:sp>
        <p:nvSpPr>
          <p:cNvPr id="121" name="Google Shape;121;p24"/>
          <p:cNvSpPr txBox="1"/>
          <p:nvPr>
            <p:ph idx="1" type="body"/>
          </p:nvPr>
        </p:nvSpPr>
        <p:spPr>
          <a:xfrm rot="5400000">
            <a:off x="1349475" y="-447056"/>
            <a:ext cx="4359000" cy="5800800"/>
          </a:xfrm>
          <a:prstGeom prst="rect">
            <a:avLst/>
          </a:prstGeom>
          <a:noFill/>
          <a:ln>
            <a:noFill/>
          </a:ln>
        </p:spPr>
        <p:txBody>
          <a:bodyPr anchorCtr="0" anchor="t" bIns="34275" lIns="68575" spcFirstLastPara="1" rIns="68575" wrap="square" tIns="34275">
            <a:normAutofit/>
          </a:bodyPr>
          <a:lstStyle>
            <a:lvl1pPr indent="-317500" lvl="0" marL="457200" algn="l">
              <a:lnSpc>
                <a:spcPct val="90000"/>
              </a:lnSpc>
              <a:spcBef>
                <a:spcPts val="800"/>
              </a:spcBef>
              <a:spcAft>
                <a:spcPts val="0"/>
              </a:spcAft>
              <a:buClr>
                <a:schemeClr val="dk1"/>
              </a:buClr>
              <a:buSzPts val="1400"/>
              <a:buChar char="•"/>
              <a:defRPr/>
            </a:lvl1pPr>
            <a:lvl2pPr indent="-317500" lvl="1" marL="914400" algn="l">
              <a:lnSpc>
                <a:spcPct val="90000"/>
              </a:lnSpc>
              <a:spcBef>
                <a:spcPts val="400"/>
              </a:spcBef>
              <a:spcAft>
                <a:spcPts val="0"/>
              </a:spcAft>
              <a:buClr>
                <a:schemeClr val="dk1"/>
              </a:buClr>
              <a:buSzPts val="1400"/>
              <a:buChar char="•"/>
              <a:defRPr/>
            </a:lvl2pPr>
            <a:lvl3pPr indent="-317500" lvl="2" marL="1371600" algn="l">
              <a:lnSpc>
                <a:spcPct val="90000"/>
              </a:lnSpc>
              <a:spcBef>
                <a:spcPts val="400"/>
              </a:spcBef>
              <a:spcAft>
                <a:spcPts val="0"/>
              </a:spcAft>
              <a:buClr>
                <a:schemeClr val="dk1"/>
              </a:buClr>
              <a:buSzPts val="1400"/>
              <a:buChar char="•"/>
              <a:defRPr/>
            </a:lvl3pPr>
            <a:lvl4pPr indent="-317500" lvl="3" marL="1828800" algn="l">
              <a:lnSpc>
                <a:spcPct val="90000"/>
              </a:lnSpc>
              <a:spcBef>
                <a:spcPts val="400"/>
              </a:spcBef>
              <a:spcAft>
                <a:spcPts val="0"/>
              </a:spcAft>
              <a:buClr>
                <a:schemeClr val="dk1"/>
              </a:buClr>
              <a:buSzPts val="1400"/>
              <a:buChar char="•"/>
              <a:defRPr/>
            </a:lvl4pPr>
            <a:lvl5pPr indent="-317500" lvl="4" marL="2286000" algn="l">
              <a:lnSpc>
                <a:spcPct val="90000"/>
              </a:lnSpc>
              <a:spcBef>
                <a:spcPts val="400"/>
              </a:spcBef>
              <a:spcAft>
                <a:spcPts val="0"/>
              </a:spcAft>
              <a:buClr>
                <a:schemeClr val="dk1"/>
              </a:buClr>
              <a:buSzPts val="1400"/>
              <a:buChar char="•"/>
              <a:defRPr/>
            </a:lvl5pPr>
            <a:lvl6pPr indent="-317500" lvl="5" marL="2743200" algn="l">
              <a:lnSpc>
                <a:spcPct val="90000"/>
              </a:lnSpc>
              <a:spcBef>
                <a:spcPts val="400"/>
              </a:spcBef>
              <a:spcAft>
                <a:spcPts val="0"/>
              </a:spcAft>
              <a:buClr>
                <a:schemeClr val="dk1"/>
              </a:buClr>
              <a:buSzPts val="1400"/>
              <a:buChar char="•"/>
              <a:defRPr/>
            </a:lvl6pPr>
            <a:lvl7pPr indent="-317500" lvl="6" marL="3200400" algn="l">
              <a:lnSpc>
                <a:spcPct val="90000"/>
              </a:lnSpc>
              <a:spcBef>
                <a:spcPts val="400"/>
              </a:spcBef>
              <a:spcAft>
                <a:spcPts val="0"/>
              </a:spcAft>
              <a:buClr>
                <a:schemeClr val="dk1"/>
              </a:buClr>
              <a:buSzPts val="1400"/>
              <a:buChar char="•"/>
              <a:defRPr/>
            </a:lvl7pPr>
            <a:lvl8pPr indent="-317500" lvl="7" marL="3657600" algn="l">
              <a:lnSpc>
                <a:spcPct val="90000"/>
              </a:lnSpc>
              <a:spcBef>
                <a:spcPts val="400"/>
              </a:spcBef>
              <a:spcAft>
                <a:spcPts val="0"/>
              </a:spcAft>
              <a:buClr>
                <a:schemeClr val="dk1"/>
              </a:buClr>
              <a:buSzPts val="1400"/>
              <a:buChar char="•"/>
              <a:defRPr/>
            </a:lvl8pPr>
            <a:lvl9pPr indent="-317500" lvl="8" marL="4114800" algn="l">
              <a:lnSpc>
                <a:spcPct val="90000"/>
              </a:lnSpc>
              <a:spcBef>
                <a:spcPts val="400"/>
              </a:spcBef>
              <a:spcAft>
                <a:spcPts val="0"/>
              </a:spcAft>
              <a:buClr>
                <a:schemeClr val="dk1"/>
              </a:buClr>
              <a:buSzPts val="1400"/>
              <a:buChar char="•"/>
              <a:defRPr/>
            </a:lvl9pPr>
          </a:lstStyle>
          <a:p/>
        </p:txBody>
      </p:sp>
      <p:sp>
        <p:nvSpPr>
          <p:cNvPr id="122" name="Google Shape;122;p24"/>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3" name="Google Shape;123;p2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p:txBody>
      </p:sp>
      <p:sp>
        <p:nvSpPr>
          <p:cNvPr id="124" name="Google Shape;124;p2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2.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marR="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p:txBody>
      </p:sp>
      <p:sp>
        <p:nvSpPr>
          <p:cNvPr id="52" name="Google Shape;52;p13"/>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lvl1pPr indent="-361950" lvl="0" marL="457200" marR="0" algn="l">
              <a:lnSpc>
                <a:spcPct val="90000"/>
              </a:lnSpc>
              <a:spcBef>
                <a:spcPts val="80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algn="l">
              <a:lnSpc>
                <a:spcPct val="90000"/>
              </a:lnSpc>
              <a:spcBef>
                <a:spcPts val="4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algn="l">
              <a:lnSpc>
                <a:spcPct val="90000"/>
              </a:lnSpc>
              <a:spcBef>
                <a:spcPts val="400"/>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7500" lvl="3" marL="1828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4pPr>
            <a:lvl5pPr indent="-317500" lvl="4" marL="22860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5pPr>
            <a:lvl6pPr indent="-317500" lvl="5" marL="27432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6pPr>
            <a:lvl7pPr indent="-317500" lvl="6" marL="32004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7pPr>
            <a:lvl8pPr indent="-317500" lvl="7" marL="36576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8pPr>
            <a:lvl9pPr indent="-317500" lvl="8" marL="4114800" marR="0" algn="l">
              <a:lnSpc>
                <a:spcPct val="90000"/>
              </a:lnSpc>
              <a:spcBef>
                <a:spcPts val="400"/>
              </a:spcBef>
              <a:spcAft>
                <a:spcPts val="0"/>
              </a:spcAft>
              <a:buClr>
                <a:schemeClr val="dk1"/>
              </a:buClr>
              <a:buSzPts val="1400"/>
              <a:buFont typeface="Arial"/>
              <a:buChar char="•"/>
              <a:defRPr b="0" i="0" sz="1400" u="none" cap="none" strike="noStrike">
                <a:solidFill>
                  <a:schemeClr val="dk1"/>
                </a:solidFill>
                <a:latin typeface="Calibri"/>
                <a:ea typeface="Calibri"/>
                <a:cs typeface="Calibri"/>
                <a:sym typeface="Calibri"/>
              </a:defRPr>
            </a:lvl9pPr>
          </a:lstStyle>
          <a:p/>
        </p:txBody>
      </p:sp>
      <p:sp>
        <p:nvSpPr>
          <p:cNvPr id="53" name="Google Shape;53;p13"/>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marR="0" algn="l">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4" name="Google Shape;54;p1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marR="0" algn="ctr">
              <a:spcBef>
                <a:spcPts val="0"/>
              </a:spcBef>
              <a:spcAft>
                <a:spcPts val="0"/>
              </a:spcAft>
              <a:buSzPts val="1100"/>
              <a:buNone/>
              <a:defRPr b="0" i="0" sz="900" u="none" cap="none" strike="noStrike">
                <a:solidFill>
                  <a:srgbClr val="888888"/>
                </a:solidFill>
                <a:latin typeface="Calibri"/>
                <a:ea typeface="Calibri"/>
                <a:cs typeface="Calibri"/>
                <a:sym typeface="Calibri"/>
              </a:defRPr>
            </a:lvl1pPr>
            <a:lvl2pPr lvl="1"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2pPr>
            <a:lvl3pPr lvl="2"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3pPr>
            <a:lvl4pPr lvl="3"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4pPr>
            <a:lvl5pPr lvl="4"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5pPr>
            <a:lvl6pPr lvl="5"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6pPr>
            <a:lvl7pPr lvl="6"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7pPr>
            <a:lvl8pPr lvl="7"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8pPr>
            <a:lvl9pPr lvl="8" marR="0" algn="l">
              <a:spcBef>
                <a:spcPts val="0"/>
              </a:spcBef>
              <a:spcAft>
                <a:spcPts val="0"/>
              </a:spcAft>
              <a:buSzPts val="1100"/>
              <a:buNone/>
              <a:defRPr b="0" i="0" sz="1400" u="none" cap="none" strike="noStrike">
                <a:solidFill>
                  <a:schemeClr val="dk1"/>
                </a:solidFill>
                <a:latin typeface="Calibri"/>
                <a:ea typeface="Calibri"/>
                <a:cs typeface="Calibri"/>
                <a:sym typeface="Calibri"/>
              </a:defRPr>
            </a:lvl9pPr>
          </a:lstStyle>
          <a:p/>
        </p:txBody>
      </p:sp>
      <p:sp>
        <p:nvSpPr>
          <p:cNvPr id="55" name="Google Shape;55;p1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lvl1pPr indent="0" lvl="0" marL="0" marR="0" algn="r">
              <a:spcBef>
                <a:spcPts val="0"/>
              </a:spcBef>
              <a:buNone/>
              <a:defRPr b="0" i="0" sz="900" u="none" cap="none" strike="noStrike">
                <a:solidFill>
                  <a:srgbClr val="888888"/>
                </a:solidFill>
                <a:latin typeface="Calibri"/>
                <a:ea typeface="Calibri"/>
                <a:cs typeface="Calibri"/>
                <a:sym typeface="Calibri"/>
              </a:defRPr>
            </a:lvl1pPr>
            <a:lvl2pPr indent="0" lvl="1" marL="0" marR="0" algn="r">
              <a:spcBef>
                <a:spcPts val="0"/>
              </a:spcBef>
              <a:buNone/>
              <a:defRPr b="0" i="0" sz="900" u="none" cap="none" strike="noStrike">
                <a:solidFill>
                  <a:srgbClr val="888888"/>
                </a:solidFill>
                <a:latin typeface="Calibri"/>
                <a:ea typeface="Calibri"/>
                <a:cs typeface="Calibri"/>
                <a:sym typeface="Calibri"/>
              </a:defRPr>
            </a:lvl2pPr>
            <a:lvl3pPr indent="0" lvl="2" marL="0" marR="0" algn="r">
              <a:spcBef>
                <a:spcPts val="0"/>
              </a:spcBef>
              <a:buNone/>
              <a:defRPr b="0" i="0" sz="900" u="none" cap="none" strike="noStrike">
                <a:solidFill>
                  <a:srgbClr val="888888"/>
                </a:solidFill>
                <a:latin typeface="Calibri"/>
                <a:ea typeface="Calibri"/>
                <a:cs typeface="Calibri"/>
                <a:sym typeface="Calibri"/>
              </a:defRPr>
            </a:lvl3pPr>
            <a:lvl4pPr indent="0" lvl="3" marL="0" marR="0" algn="r">
              <a:spcBef>
                <a:spcPts val="0"/>
              </a:spcBef>
              <a:buNone/>
              <a:defRPr b="0" i="0" sz="900" u="none" cap="none" strike="noStrike">
                <a:solidFill>
                  <a:srgbClr val="888888"/>
                </a:solidFill>
                <a:latin typeface="Calibri"/>
                <a:ea typeface="Calibri"/>
                <a:cs typeface="Calibri"/>
                <a:sym typeface="Calibri"/>
              </a:defRPr>
            </a:lvl4pPr>
            <a:lvl5pPr indent="0" lvl="4" marL="0" marR="0" algn="r">
              <a:spcBef>
                <a:spcPts val="0"/>
              </a:spcBef>
              <a:buNone/>
              <a:defRPr b="0" i="0" sz="900" u="none" cap="none" strike="noStrike">
                <a:solidFill>
                  <a:srgbClr val="888888"/>
                </a:solidFill>
                <a:latin typeface="Calibri"/>
                <a:ea typeface="Calibri"/>
                <a:cs typeface="Calibri"/>
                <a:sym typeface="Calibri"/>
              </a:defRPr>
            </a:lvl5pPr>
            <a:lvl6pPr indent="0" lvl="5" marL="0" marR="0" algn="r">
              <a:spcBef>
                <a:spcPts val="0"/>
              </a:spcBef>
              <a:buNone/>
              <a:defRPr b="0" i="0" sz="900" u="none" cap="none" strike="noStrike">
                <a:solidFill>
                  <a:srgbClr val="888888"/>
                </a:solidFill>
                <a:latin typeface="Calibri"/>
                <a:ea typeface="Calibri"/>
                <a:cs typeface="Calibri"/>
                <a:sym typeface="Calibri"/>
              </a:defRPr>
            </a:lvl6pPr>
            <a:lvl7pPr indent="0" lvl="6" marL="0" marR="0" algn="r">
              <a:spcBef>
                <a:spcPts val="0"/>
              </a:spcBef>
              <a:buNone/>
              <a:defRPr b="0" i="0" sz="900" u="none" cap="none" strike="noStrike">
                <a:solidFill>
                  <a:srgbClr val="888888"/>
                </a:solidFill>
                <a:latin typeface="Calibri"/>
                <a:ea typeface="Calibri"/>
                <a:cs typeface="Calibri"/>
                <a:sym typeface="Calibri"/>
              </a:defRPr>
            </a:lvl7pPr>
            <a:lvl8pPr indent="0" lvl="7" marL="0" marR="0" algn="r">
              <a:spcBef>
                <a:spcPts val="0"/>
              </a:spcBef>
              <a:buNone/>
              <a:defRPr b="0" i="0" sz="900" u="none" cap="none" strike="noStrike">
                <a:solidFill>
                  <a:srgbClr val="888888"/>
                </a:solidFill>
                <a:latin typeface="Calibri"/>
                <a:ea typeface="Calibri"/>
                <a:cs typeface="Calibri"/>
                <a:sym typeface="Calibri"/>
              </a:defRPr>
            </a:lvl8pPr>
            <a:lvl9pPr indent="0" lvl="8" marL="0" marR="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2.xml"/><Relationship Id="rId3" Type="http://schemas.openxmlformats.org/officeDocument/2006/relationships/hyperlink" Target="https://arxiv.org/abs/2003.06307" TargetMode="External"/><Relationship Id="rId4" Type="http://schemas.openxmlformats.org/officeDocument/2006/relationships/hyperlink" Target="https://arxiv.org/abs/2111.04949"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 Id="rId3" Type="http://schemas.openxmlformats.org/officeDocument/2006/relationships/hyperlink" Target="http://et.al" TargetMode="External"/><Relationship Id="rId4" Type="http://schemas.openxmlformats.org/officeDocument/2006/relationships/hyperlink" Target="https://arxiv.org/abs/1910.01500" TargetMode="External"/><Relationship Id="rId5" Type="http://schemas.openxmlformats.org/officeDocument/2006/relationships/hyperlink" Target="https://arxiv.org/abs/1810.03552"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4.xml"/><Relationship Id="rId3" Type="http://schemas.openxmlformats.org/officeDocument/2006/relationships/hyperlink" Target="https://arxiv.org/abs/1806.01427" TargetMode="Externa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7.xml"/><Relationship Id="rId3"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 Id="rId3" Type="http://schemas.openxmlformats.org/officeDocument/2006/relationships/hyperlink" Target="https://arxiv.org/abs/2003.06307" TargetMode="External"/><Relationship Id="rId4" Type="http://schemas.openxmlformats.org/officeDocument/2006/relationships/hyperlink" Target="https://arxiv.org/abs/2007.03663" TargetMode="External"/><Relationship Id="rId5" Type="http://schemas.openxmlformats.org/officeDocument/2006/relationships/hyperlink" Target="https://arxiv.org/abs/1910.01500" TargetMode="External"/><Relationship Id="rId6" Type="http://schemas.openxmlformats.org/officeDocument/2006/relationships/hyperlink" Target="https://arxiv.org/abs/1908.11407" TargetMode="External"/><Relationship Id="rId7" Type="http://schemas.openxmlformats.org/officeDocument/2006/relationships/hyperlink" Target="https://arxiv.org/abs/1806.07810"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5"/>
          <p:cNvSpPr txBox="1"/>
          <p:nvPr>
            <p:ph type="ctrTitle"/>
          </p:nvPr>
        </p:nvSpPr>
        <p:spPr>
          <a:xfrm>
            <a:off x="1143000" y="841772"/>
            <a:ext cx="6858000" cy="3093000"/>
          </a:xfrm>
          <a:prstGeom prst="rect">
            <a:avLst/>
          </a:prstGeom>
          <a:noFill/>
          <a:ln>
            <a:noFill/>
          </a:ln>
        </p:spPr>
        <p:txBody>
          <a:bodyPr anchorCtr="0" anchor="b" bIns="34275" lIns="68575" spcFirstLastPara="1" rIns="68575" wrap="square" tIns="34275">
            <a:normAutofit/>
          </a:bodyPr>
          <a:lstStyle/>
          <a:p>
            <a:pPr indent="0" lvl="0" marL="0" rtl="0" algn="ctr">
              <a:lnSpc>
                <a:spcPct val="90000"/>
              </a:lnSpc>
              <a:spcBef>
                <a:spcPts val="0"/>
              </a:spcBef>
              <a:spcAft>
                <a:spcPts val="0"/>
              </a:spcAft>
              <a:buClr>
                <a:schemeClr val="dk1"/>
              </a:buClr>
              <a:buSzPts val="3300"/>
              <a:buFont typeface="Arial Narrow"/>
              <a:buNone/>
            </a:pPr>
            <a:r>
              <a:rPr lang="en-GB" sz="3300">
                <a:latin typeface="Nunito"/>
                <a:ea typeface="Nunito"/>
                <a:cs typeface="Nunito"/>
                <a:sym typeface="Nunito"/>
              </a:rPr>
              <a:t>Distributed ML Benchmarking tool</a:t>
            </a:r>
            <a:endParaRPr sz="3300">
              <a:latin typeface="Nunito"/>
              <a:ea typeface="Nunito"/>
              <a:cs typeface="Nunito"/>
              <a:sym typeface="Nunito"/>
            </a:endParaRPr>
          </a:p>
          <a:p>
            <a:pPr indent="0" lvl="0" marL="0" rtl="0" algn="ctr">
              <a:lnSpc>
                <a:spcPct val="90000"/>
              </a:lnSpc>
              <a:spcBef>
                <a:spcPts val="0"/>
              </a:spcBef>
              <a:spcAft>
                <a:spcPts val="0"/>
              </a:spcAft>
              <a:buClr>
                <a:schemeClr val="dk1"/>
              </a:buClr>
              <a:buSzPts val="3300"/>
              <a:buFont typeface="Arial Narrow"/>
              <a:buNone/>
            </a:pPr>
            <a:r>
              <a:rPr lang="en-GB" sz="2700">
                <a:latin typeface="Nunito"/>
                <a:ea typeface="Nunito"/>
                <a:cs typeface="Nunito"/>
                <a:sym typeface="Nunito"/>
              </a:rPr>
              <a:t>Domain:  </a:t>
            </a:r>
            <a:r>
              <a:rPr lang="en-GB" sz="2700">
                <a:solidFill>
                  <a:srgbClr val="B45F06"/>
                </a:solidFill>
                <a:latin typeface="Nunito"/>
                <a:ea typeface="Nunito"/>
                <a:cs typeface="Nunito"/>
                <a:sym typeface="Nunito"/>
              </a:rPr>
              <a:t>Distributed</a:t>
            </a:r>
            <a:r>
              <a:rPr lang="en-GB" sz="2700">
                <a:solidFill>
                  <a:srgbClr val="B45F06"/>
                </a:solidFill>
                <a:latin typeface="Nunito"/>
                <a:ea typeface="Nunito"/>
                <a:cs typeface="Nunito"/>
                <a:sym typeface="Nunito"/>
              </a:rPr>
              <a:t> Systems</a:t>
            </a:r>
            <a:br>
              <a:rPr lang="en-GB">
                <a:latin typeface="Nunito"/>
                <a:ea typeface="Nunito"/>
                <a:cs typeface="Nunito"/>
                <a:sym typeface="Nunito"/>
              </a:rPr>
            </a:br>
            <a:r>
              <a:rPr lang="en-GB">
                <a:latin typeface="Nunito"/>
                <a:ea typeface="Nunito"/>
                <a:cs typeface="Nunito"/>
                <a:sym typeface="Nunito"/>
              </a:rPr>
              <a:t> </a:t>
            </a:r>
            <a:endParaRPr>
              <a:latin typeface="Nunito"/>
              <a:ea typeface="Nunito"/>
              <a:cs typeface="Nunito"/>
              <a:sym typeface="Nunito"/>
            </a:endParaRPr>
          </a:p>
        </p:txBody>
      </p:sp>
      <p:sp>
        <p:nvSpPr>
          <p:cNvPr id="130" name="Google Shape;130;p25"/>
          <p:cNvSpPr txBox="1"/>
          <p:nvPr>
            <p:ph idx="1" type="subTitle"/>
          </p:nvPr>
        </p:nvSpPr>
        <p:spPr>
          <a:xfrm>
            <a:off x="517161" y="3690880"/>
            <a:ext cx="8214600" cy="1241700"/>
          </a:xfrm>
          <a:prstGeom prst="rect">
            <a:avLst/>
          </a:prstGeom>
          <a:noFill/>
          <a:ln>
            <a:noFill/>
          </a:ln>
        </p:spPr>
        <p:txBody>
          <a:bodyPr anchorCtr="0" anchor="t" bIns="34275" lIns="68575" spcFirstLastPara="1" rIns="68575" wrap="square" tIns="34275">
            <a:normAutofit/>
          </a:bodyPr>
          <a:lstStyle/>
          <a:p>
            <a:pPr indent="0" lvl="0" marL="0" rtl="0" algn="r">
              <a:lnSpc>
                <a:spcPct val="90000"/>
              </a:lnSpc>
              <a:spcBef>
                <a:spcPts val="0"/>
              </a:spcBef>
              <a:spcAft>
                <a:spcPts val="0"/>
              </a:spcAft>
              <a:buClr>
                <a:schemeClr val="dk1"/>
              </a:buClr>
              <a:buSzPts val="1800"/>
              <a:buNone/>
            </a:pPr>
            <a:r>
              <a:rPr lang="en-GB" sz="1400">
                <a:latin typeface="Nunito"/>
                <a:ea typeface="Nunito"/>
                <a:cs typeface="Nunito"/>
                <a:sym typeface="Nunito"/>
              </a:rPr>
              <a:t>Register Number: 24MSP3012 </a:t>
            </a:r>
            <a:endParaRPr sz="1400">
              <a:latin typeface="Nunito"/>
              <a:ea typeface="Nunito"/>
              <a:cs typeface="Nunito"/>
              <a:sym typeface="Nunito"/>
            </a:endParaRPr>
          </a:p>
          <a:p>
            <a:pPr indent="0" lvl="0" marL="0" rtl="0" algn="r">
              <a:lnSpc>
                <a:spcPct val="90000"/>
              </a:lnSpc>
              <a:spcBef>
                <a:spcPts val="800"/>
              </a:spcBef>
              <a:spcAft>
                <a:spcPts val="0"/>
              </a:spcAft>
              <a:buClr>
                <a:schemeClr val="dk1"/>
              </a:buClr>
              <a:buSzPts val="1800"/>
              <a:buNone/>
            </a:pPr>
            <a:r>
              <a:rPr lang="en-GB" sz="1400">
                <a:latin typeface="Nunito"/>
                <a:ea typeface="Nunito"/>
                <a:cs typeface="Nunito"/>
                <a:sym typeface="Nunito"/>
              </a:rPr>
              <a:t>Name: Sai Supriya Kotturu   </a:t>
            </a:r>
            <a:endParaRPr sz="1400">
              <a:latin typeface="Nunito"/>
              <a:ea typeface="Nunito"/>
              <a:cs typeface="Nunito"/>
              <a:sym typeface="Nunito"/>
            </a:endParaRPr>
          </a:p>
          <a:p>
            <a:pPr indent="0" lvl="0" marL="0" rtl="0" algn="r">
              <a:lnSpc>
                <a:spcPct val="90000"/>
              </a:lnSpc>
              <a:spcBef>
                <a:spcPts val="800"/>
              </a:spcBef>
              <a:spcAft>
                <a:spcPts val="0"/>
              </a:spcAft>
              <a:buClr>
                <a:schemeClr val="dk1"/>
              </a:buClr>
              <a:buSzPts val="1800"/>
              <a:buNone/>
            </a:pPr>
            <a:r>
              <a:rPr lang="en-GB" sz="1400">
                <a:latin typeface="Nunito"/>
                <a:ea typeface="Nunito"/>
                <a:cs typeface="Nunito"/>
                <a:sym typeface="Nunito"/>
              </a:rPr>
              <a:t>Date: 18 May 2025</a:t>
            </a:r>
            <a:endParaRPr sz="1400">
              <a:latin typeface="Nunito"/>
              <a:ea typeface="Nunito"/>
              <a:cs typeface="Nunito"/>
              <a:sym typeface="Nunito"/>
            </a:endParaRPr>
          </a:p>
        </p:txBody>
      </p:sp>
      <p:pic>
        <p:nvPicPr>
          <p:cNvPr id="131" name="Google Shape;131;p25"/>
          <p:cNvPicPr preferRelativeResize="0"/>
          <p:nvPr/>
        </p:nvPicPr>
        <p:blipFill rotWithShape="1">
          <a:blip r:embed="rId3">
            <a:alphaModFix/>
          </a:blip>
          <a:srcRect b="0" l="0" r="0" t="0"/>
          <a:stretch/>
        </p:blipFill>
        <p:spPr>
          <a:xfrm>
            <a:off x="1714101" y="0"/>
            <a:ext cx="5715798" cy="1271766"/>
          </a:xfrm>
          <a:prstGeom prst="rect">
            <a:avLst/>
          </a:prstGeom>
          <a:noFill/>
          <a:ln>
            <a:noFill/>
          </a:ln>
        </p:spPr>
      </p:pic>
      <p:sp>
        <p:nvSpPr>
          <p:cNvPr id="132" name="Google Shape;132;p25"/>
          <p:cNvSpPr/>
          <p:nvPr/>
        </p:nvSpPr>
        <p:spPr>
          <a:xfrm>
            <a:off x="3170420" y="1362507"/>
            <a:ext cx="2630700" cy="438600"/>
          </a:xfrm>
          <a:prstGeom prst="rect">
            <a:avLst/>
          </a:prstGeom>
          <a:solidFill>
            <a:schemeClr val="lt1"/>
          </a:solidFill>
          <a:ln>
            <a:noFill/>
          </a:ln>
        </p:spPr>
        <p:txBody>
          <a:bodyPr anchorCtr="0" anchor="ctr" bIns="34275" lIns="68575" spcFirstLastPara="1" rIns="68575" wrap="square" tIns="34275">
            <a:noAutofit/>
          </a:bodyPr>
          <a:lstStyle/>
          <a:p>
            <a:pPr indent="0" lvl="0" marL="0" marR="0" rtl="0" algn="ctr">
              <a:spcBef>
                <a:spcPts val="0"/>
              </a:spcBef>
              <a:spcAft>
                <a:spcPts val="0"/>
              </a:spcAft>
              <a:buNone/>
            </a:pPr>
            <a:r>
              <a:rPr b="1" i="0" lang="en-GB" sz="2400" u="none" cap="none" strike="noStrike">
                <a:solidFill>
                  <a:schemeClr val="dk1"/>
                </a:solidFill>
                <a:latin typeface="Nunito"/>
                <a:ea typeface="Nunito"/>
                <a:cs typeface="Nunito"/>
                <a:sym typeface="Nunito"/>
              </a:rPr>
              <a:t>Final Review</a:t>
            </a:r>
            <a:endParaRPr b="1" i="0" sz="2400" u="none" cap="none" strike="noStrike">
              <a:solidFill>
                <a:schemeClr val="dk1"/>
              </a:solidFill>
              <a:latin typeface="Nunito"/>
              <a:ea typeface="Nunito"/>
              <a:cs typeface="Nunito"/>
              <a:sym typeface="Nunito"/>
            </a:endParaRPr>
          </a:p>
        </p:txBody>
      </p:sp>
      <p:sp>
        <p:nvSpPr>
          <p:cNvPr id="133" name="Google Shape;133;p25"/>
          <p:cNvSpPr/>
          <p:nvPr/>
        </p:nvSpPr>
        <p:spPr>
          <a:xfrm>
            <a:off x="179882" y="3586396"/>
            <a:ext cx="3687600" cy="1346400"/>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34275" lIns="68575" spcFirstLastPara="1" rIns="68575" wrap="square" tIns="34275">
            <a:noAutofit/>
          </a:bodyPr>
          <a:lstStyle/>
          <a:p>
            <a:pPr indent="0" lvl="0" marL="0" marR="0" rtl="0" algn="l">
              <a:spcBef>
                <a:spcPts val="0"/>
              </a:spcBef>
              <a:spcAft>
                <a:spcPts val="0"/>
              </a:spcAft>
              <a:buNone/>
            </a:pPr>
            <a:r>
              <a:rPr b="1" i="0" lang="en-GB" sz="1400" u="none" cap="none" strike="noStrike">
                <a:solidFill>
                  <a:schemeClr val="dk1"/>
                </a:solidFill>
                <a:latin typeface="Nunito"/>
                <a:ea typeface="Nunito"/>
                <a:cs typeface="Nunito"/>
                <a:sym typeface="Nunito"/>
              </a:rPr>
              <a:t>Course Code: </a:t>
            </a:r>
            <a:r>
              <a:rPr i="0" lang="en-GB" sz="1400" u="none" cap="none" strike="noStrike">
                <a:solidFill>
                  <a:schemeClr val="dk1"/>
                </a:solidFill>
                <a:latin typeface="Nunito"/>
                <a:ea typeface="Nunito"/>
                <a:cs typeface="Nunito"/>
                <a:sym typeface="Nunito"/>
              </a:rPr>
              <a:t>CS7</a:t>
            </a:r>
            <a:r>
              <a:rPr lang="en-GB">
                <a:solidFill>
                  <a:schemeClr val="dk1"/>
                </a:solidFill>
                <a:latin typeface="Nunito"/>
                <a:ea typeface="Nunito"/>
                <a:cs typeface="Nunito"/>
                <a:sym typeface="Nunito"/>
              </a:rPr>
              <a:t>6</a:t>
            </a:r>
            <a:r>
              <a:rPr i="0" lang="en-GB" sz="1400" u="none" cap="none" strike="noStrike">
                <a:solidFill>
                  <a:schemeClr val="dk1"/>
                </a:solidFill>
                <a:latin typeface="Nunito"/>
                <a:ea typeface="Nunito"/>
                <a:cs typeface="Nunito"/>
                <a:sym typeface="Nunito"/>
              </a:rPr>
              <a:t>10</a:t>
            </a:r>
            <a:endParaRPr sz="1100">
              <a:latin typeface="Nunito"/>
              <a:ea typeface="Nunito"/>
              <a:cs typeface="Nunito"/>
              <a:sym typeface="Nunito"/>
            </a:endParaRPr>
          </a:p>
          <a:p>
            <a:pPr indent="0" lvl="0" marL="0" marR="0" rtl="0" algn="l">
              <a:spcBef>
                <a:spcPts val="0"/>
              </a:spcBef>
              <a:spcAft>
                <a:spcPts val="0"/>
              </a:spcAft>
              <a:buNone/>
            </a:pPr>
            <a:r>
              <a:rPr b="1" lang="en-GB" sz="1400">
                <a:solidFill>
                  <a:schemeClr val="dk1"/>
                </a:solidFill>
                <a:latin typeface="Nunito"/>
                <a:ea typeface="Nunito"/>
                <a:cs typeface="Nunito"/>
                <a:sym typeface="Nunito"/>
              </a:rPr>
              <a:t>Course Title:  </a:t>
            </a:r>
            <a:r>
              <a:rPr lang="en-GB" sz="1400">
                <a:solidFill>
                  <a:schemeClr val="dk1"/>
                </a:solidFill>
                <a:latin typeface="Nunito"/>
                <a:ea typeface="Nunito"/>
                <a:cs typeface="Nunito"/>
                <a:sym typeface="Nunito"/>
              </a:rPr>
              <a:t>Project </a:t>
            </a:r>
            <a:r>
              <a:rPr lang="en-GB">
                <a:solidFill>
                  <a:schemeClr val="dk1"/>
                </a:solidFill>
                <a:latin typeface="Nunito"/>
                <a:ea typeface="Nunito"/>
                <a:cs typeface="Nunito"/>
                <a:sym typeface="Nunito"/>
              </a:rPr>
              <a:t>3</a:t>
            </a:r>
            <a:endParaRPr sz="1400">
              <a:solidFill>
                <a:schemeClr val="dk1"/>
              </a:solidFill>
              <a:latin typeface="Nunito"/>
              <a:ea typeface="Nunito"/>
              <a:cs typeface="Nunito"/>
              <a:sym typeface="Nunito"/>
            </a:endParaRPr>
          </a:p>
        </p:txBody>
      </p:sp>
      <p:sp>
        <p:nvSpPr>
          <p:cNvPr id="134" name="Google Shape;134;p25"/>
          <p:cNvSpPr txBox="1"/>
          <p:nvPr>
            <p:ph idx="11" type="ftr"/>
          </p:nvPr>
        </p:nvSpPr>
        <p:spPr>
          <a:xfrm>
            <a:off x="3081400" y="472351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b="1" lang="en-GB" sz="1100">
                <a:latin typeface="Arial Narrow"/>
                <a:ea typeface="Arial Narrow"/>
                <a:cs typeface="Arial Narrow"/>
                <a:sym typeface="Arial Narrow"/>
              </a:rPr>
              <a:t>CS7610 Project 3 , PGP, ICER, VIT Bangalore</a:t>
            </a:r>
            <a:endParaRPr b="1" sz="1100">
              <a:latin typeface="Arial Narrow"/>
              <a:ea typeface="Arial Narrow"/>
              <a:cs typeface="Arial Narrow"/>
              <a:sym typeface="Arial Narrow"/>
            </a:endParaRPr>
          </a:p>
        </p:txBody>
      </p:sp>
      <p:sp>
        <p:nvSpPr>
          <p:cNvPr id="135" name="Google Shape;135;p25"/>
          <p:cNvSpPr txBox="1"/>
          <p:nvPr>
            <p:ph idx="12" type="sldNum"/>
          </p:nvPr>
        </p:nvSpPr>
        <p:spPr>
          <a:xfrm>
            <a:off x="6354343" y="3497413"/>
            <a:ext cx="411600" cy="295200"/>
          </a:xfrm>
          <a:prstGeom prst="rect">
            <a:avLst/>
          </a:prstGeom>
          <a:noFill/>
          <a:ln>
            <a:noFill/>
          </a:ln>
        </p:spPr>
        <p:txBody>
          <a:bodyPr anchorCtr="0" anchor="ctr" bIns="34275" lIns="68575" spcFirstLastPara="1" rIns="68575" wrap="square" tIns="34275">
            <a:norm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Problem Statement</a:t>
            </a:r>
            <a:endParaRPr b="1">
              <a:latin typeface="Nunito"/>
              <a:ea typeface="Nunito"/>
              <a:cs typeface="Nunito"/>
              <a:sym typeface="Nunito"/>
            </a:endParaRPr>
          </a:p>
        </p:txBody>
      </p:sp>
      <p:sp>
        <p:nvSpPr>
          <p:cNvPr id="193" name="Google Shape;193;p34"/>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fontScale="77500" lnSpcReduction="20000"/>
          </a:bodyPr>
          <a:lstStyle/>
          <a:p>
            <a:pPr indent="0" lvl="0" marL="0" rtl="0" algn="l">
              <a:lnSpc>
                <a:spcPct val="115000"/>
              </a:lnSpc>
              <a:spcBef>
                <a:spcPts val="900"/>
              </a:spcBef>
              <a:spcAft>
                <a:spcPts val="0"/>
              </a:spcAft>
              <a:buNone/>
            </a:pPr>
            <a:r>
              <a:rPr lang="en-GB" sz="1400">
                <a:latin typeface="Lora"/>
                <a:ea typeface="Lora"/>
                <a:cs typeface="Lora"/>
                <a:sym typeface="Lora"/>
              </a:rPr>
              <a:t>Despite the widespread adoption of distributed training to accelerate deep learning workflows, there is a critical lack of standardized benchmarking tools that evaluate and compare the performance of different distributed training frameworks in a consistent and reproducible manner.</a:t>
            </a:r>
            <a:br>
              <a:rPr lang="en-GB" sz="1400">
                <a:latin typeface="Lora"/>
                <a:ea typeface="Lora"/>
                <a:cs typeface="Lora"/>
                <a:sym typeface="Lora"/>
              </a:rPr>
            </a:br>
            <a:r>
              <a:rPr lang="en-GB" sz="1400">
                <a:latin typeface="Lora"/>
                <a:ea typeface="Lora"/>
                <a:cs typeface="Lora"/>
                <a:sym typeface="Lora"/>
              </a:rPr>
              <a:t>While frameworks like PyTorch DDP, Horovod, Ray Train, and DeepSpeed offer overlapping capabilities, they differ significantly in:</a:t>
            </a:r>
            <a:endParaRPr sz="1400">
              <a:latin typeface="Lora"/>
              <a:ea typeface="Lora"/>
              <a:cs typeface="Lora"/>
              <a:sym typeface="Lora"/>
            </a:endParaRPr>
          </a:p>
          <a:p>
            <a:pPr indent="-233997" lvl="0" marL="342900" rtl="0" algn="l">
              <a:lnSpc>
                <a:spcPct val="115000"/>
              </a:lnSpc>
              <a:spcBef>
                <a:spcPts val="900"/>
              </a:spcBef>
              <a:spcAft>
                <a:spcPts val="0"/>
              </a:spcAft>
              <a:buSzPct val="100000"/>
              <a:buChar char="●"/>
            </a:pPr>
            <a:r>
              <a:rPr lang="en-GB" sz="1400">
                <a:latin typeface="Lora"/>
                <a:ea typeface="Lora"/>
                <a:cs typeface="Lora"/>
                <a:sym typeface="Lora"/>
              </a:rPr>
              <a:t>Communication backends and parallelization strategies</a:t>
            </a:r>
            <a:endParaRPr sz="1400">
              <a:latin typeface="Lora"/>
              <a:ea typeface="Lora"/>
              <a:cs typeface="Lora"/>
              <a:sym typeface="Lora"/>
            </a:endParaRPr>
          </a:p>
          <a:p>
            <a:pPr indent="-233997" lvl="0" marL="342900" rtl="0" algn="l">
              <a:lnSpc>
                <a:spcPct val="115000"/>
              </a:lnSpc>
              <a:spcBef>
                <a:spcPts val="0"/>
              </a:spcBef>
              <a:spcAft>
                <a:spcPts val="0"/>
              </a:spcAft>
              <a:buSzPct val="100000"/>
              <a:buChar char="●"/>
            </a:pPr>
            <a:r>
              <a:rPr lang="en-GB" sz="1400">
                <a:latin typeface="Lora"/>
                <a:ea typeface="Lora"/>
                <a:cs typeface="Lora"/>
                <a:sym typeface="Lora"/>
              </a:rPr>
              <a:t>Ease of integration with existing ML pipelines</a:t>
            </a:r>
            <a:endParaRPr sz="1400">
              <a:latin typeface="Lora"/>
              <a:ea typeface="Lora"/>
              <a:cs typeface="Lora"/>
              <a:sym typeface="Lora"/>
            </a:endParaRPr>
          </a:p>
          <a:p>
            <a:pPr indent="-233997" lvl="0" marL="342900" rtl="0" algn="l">
              <a:lnSpc>
                <a:spcPct val="115000"/>
              </a:lnSpc>
              <a:spcBef>
                <a:spcPts val="0"/>
              </a:spcBef>
              <a:spcAft>
                <a:spcPts val="0"/>
              </a:spcAft>
              <a:buSzPct val="100000"/>
              <a:buChar char="●"/>
            </a:pPr>
            <a:r>
              <a:rPr lang="en-GB" sz="1400">
                <a:latin typeface="Lora"/>
                <a:ea typeface="Lora"/>
                <a:cs typeface="Lora"/>
                <a:sym typeface="Lora"/>
              </a:rPr>
              <a:t>Scalability across CPU and GPU environments</a:t>
            </a:r>
            <a:endParaRPr sz="1400">
              <a:latin typeface="Lora"/>
              <a:ea typeface="Lora"/>
              <a:cs typeface="Lora"/>
              <a:sym typeface="Lora"/>
            </a:endParaRPr>
          </a:p>
          <a:p>
            <a:pPr indent="-233997" lvl="0" marL="342900" rtl="0" algn="l">
              <a:lnSpc>
                <a:spcPct val="115000"/>
              </a:lnSpc>
              <a:spcBef>
                <a:spcPts val="0"/>
              </a:spcBef>
              <a:spcAft>
                <a:spcPts val="0"/>
              </a:spcAft>
              <a:buSzPct val="100000"/>
              <a:buChar char="●"/>
            </a:pPr>
            <a:r>
              <a:rPr lang="en-GB" sz="1400">
                <a:latin typeface="Lora"/>
                <a:ea typeface="Lora"/>
                <a:cs typeface="Lora"/>
                <a:sym typeface="Lora"/>
              </a:rPr>
              <a:t>Training throughput, convergence speed, and memory efficiency</a:t>
            </a:r>
            <a:endParaRPr sz="1400">
              <a:latin typeface="Lora"/>
              <a:ea typeface="Lora"/>
              <a:cs typeface="Lora"/>
              <a:sym typeface="Lora"/>
            </a:endParaRPr>
          </a:p>
          <a:p>
            <a:pPr indent="0" lvl="0" marL="0" rtl="0" algn="l">
              <a:lnSpc>
                <a:spcPct val="115000"/>
              </a:lnSpc>
              <a:spcBef>
                <a:spcPts val="900"/>
              </a:spcBef>
              <a:spcAft>
                <a:spcPts val="0"/>
              </a:spcAft>
              <a:buNone/>
            </a:pPr>
            <a:r>
              <a:rPr lang="en-GB" sz="1400">
                <a:latin typeface="Lora"/>
                <a:ea typeface="Lora"/>
                <a:cs typeface="Lora"/>
                <a:sym typeface="Lora"/>
              </a:rPr>
              <a:t>Practitioners currently lack a unified platform to:</a:t>
            </a:r>
            <a:endParaRPr sz="1400">
              <a:latin typeface="Lora"/>
              <a:ea typeface="Lora"/>
              <a:cs typeface="Lora"/>
              <a:sym typeface="Lora"/>
            </a:endParaRPr>
          </a:p>
          <a:p>
            <a:pPr indent="-233997" lvl="0" marL="342900" rtl="0" algn="l">
              <a:lnSpc>
                <a:spcPct val="115000"/>
              </a:lnSpc>
              <a:spcBef>
                <a:spcPts val="900"/>
              </a:spcBef>
              <a:spcAft>
                <a:spcPts val="0"/>
              </a:spcAft>
              <a:buSzPct val="100000"/>
              <a:buChar char="●"/>
            </a:pPr>
            <a:r>
              <a:rPr lang="en-GB" sz="1400">
                <a:latin typeface="Lora"/>
                <a:ea typeface="Lora"/>
                <a:cs typeface="Lora"/>
                <a:sym typeface="Lora"/>
              </a:rPr>
              <a:t>Benchmark these frameworks on a common set of models and datasets.</a:t>
            </a:r>
            <a:endParaRPr sz="1400">
              <a:latin typeface="Lora"/>
              <a:ea typeface="Lora"/>
              <a:cs typeface="Lora"/>
              <a:sym typeface="Lora"/>
            </a:endParaRPr>
          </a:p>
          <a:p>
            <a:pPr indent="-233997" lvl="0" marL="342900" rtl="0" algn="l">
              <a:lnSpc>
                <a:spcPct val="115000"/>
              </a:lnSpc>
              <a:spcBef>
                <a:spcPts val="0"/>
              </a:spcBef>
              <a:spcAft>
                <a:spcPts val="0"/>
              </a:spcAft>
              <a:buSzPct val="100000"/>
              <a:buChar char="●"/>
            </a:pPr>
            <a:r>
              <a:rPr lang="en-GB" sz="1400">
                <a:latin typeface="Lora"/>
                <a:ea typeface="Lora"/>
                <a:cs typeface="Lora"/>
                <a:sym typeface="Lora"/>
              </a:rPr>
              <a:t>Collect comparable metrics such as training time, accuracy, throughput, and memory usage.</a:t>
            </a:r>
            <a:endParaRPr sz="1400">
              <a:latin typeface="Lora"/>
              <a:ea typeface="Lora"/>
              <a:cs typeface="Lora"/>
              <a:sym typeface="Lora"/>
            </a:endParaRPr>
          </a:p>
          <a:p>
            <a:pPr indent="-233997" lvl="0" marL="342900" rtl="0" algn="l">
              <a:lnSpc>
                <a:spcPct val="115000"/>
              </a:lnSpc>
              <a:spcBef>
                <a:spcPts val="0"/>
              </a:spcBef>
              <a:spcAft>
                <a:spcPts val="0"/>
              </a:spcAft>
              <a:buSzPct val="100000"/>
              <a:buChar char="●"/>
            </a:pPr>
            <a:r>
              <a:rPr lang="en-GB" sz="1400">
                <a:latin typeface="Lora"/>
                <a:ea typeface="Lora"/>
                <a:cs typeface="Lora"/>
                <a:sym typeface="Lora"/>
              </a:rPr>
              <a:t>Evaluate trade-offs under identical conditions (e.g., CPU-only environments, limited batch sizes, multi-process vs. multi-threading).</a:t>
            </a:r>
            <a:endParaRPr sz="1400">
              <a:latin typeface="Lora"/>
              <a:ea typeface="Lora"/>
              <a:cs typeface="Lora"/>
              <a:sym typeface="Lora"/>
            </a:endParaRPr>
          </a:p>
          <a:p>
            <a:pPr indent="0" lvl="0" marL="0" rtl="0" algn="l">
              <a:lnSpc>
                <a:spcPct val="115000"/>
              </a:lnSpc>
              <a:spcBef>
                <a:spcPts val="900"/>
              </a:spcBef>
              <a:spcAft>
                <a:spcPts val="900"/>
              </a:spcAft>
              <a:buNone/>
            </a:pPr>
            <a:r>
              <a:rPr lang="en-GB" sz="1400">
                <a:latin typeface="Lora"/>
                <a:ea typeface="Lora"/>
                <a:cs typeface="Lora"/>
                <a:sym typeface="Lora"/>
              </a:rPr>
              <a:t>This absence of a fair and extensible benchmarking methodology limits informed decision-making in both academic research and industrial deployment settings.</a:t>
            </a:r>
            <a:endParaRPr sz="1400">
              <a:latin typeface="Lora"/>
              <a:ea typeface="Lora"/>
              <a:cs typeface="Lora"/>
              <a:sym typeface="Lora"/>
            </a:endParaRPr>
          </a:p>
        </p:txBody>
      </p:sp>
      <p:sp>
        <p:nvSpPr>
          <p:cNvPr id="194" name="Google Shape;194;p34"/>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CS7501 Project 2 , PGP, ICER, VIT Bangalore</a:t>
            </a:r>
            <a:endParaRPr/>
          </a:p>
        </p:txBody>
      </p:sp>
      <p:sp>
        <p:nvSpPr>
          <p:cNvPr id="195" name="Google Shape;195;p34"/>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35"/>
          <p:cNvSpPr txBox="1"/>
          <p:nvPr>
            <p:ph type="title"/>
          </p:nvPr>
        </p:nvSpPr>
        <p:spPr>
          <a:xfrm>
            <a:off x="471488" y="205383"/>
            <a:ext cx="5915100" cy="7458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Objectives</a:t>
            </a:r>
            <a:endParaRPr b="1">
              <a:latin typeface="Nunito"/>
              <a:ea typeface="Nunito"/>
              <a:cs typeface="Nunito"/>
              <a:sym typeface="Nunito"/>
            </a:endParaRPr>
          </a:p>
        </p:txBody>
      </p:sp>
      <p:sp>
        <p:nvSpPr>
          <p:cNvPr id="201" name="Google Shape;201;p35"/>
          <p:cNvSpPr txBox="1"/>
          <p:nvPr>
            <p:ph idx="1" type="body"/>
          </p:nvPr>
        </p:nvSpPr>
        <p:spPr>
          <a:xfrm>
            <a:off x="628650" y="1200150"/>
            <a:ext cx="7886700" cy="3432600"/>
          </a:xfrm>
          <a:prstGeom prst="rect">
            <a:avLst/>
          </a:prstGeom>
          <a:noFill/>
          <a:ln>
            <a:noFill/>
          </a:ln>
        </p:spPr>
        <p:txBody>
          <a:bodyPr anchorCtr="0" anchor="t" bIns="34275" lIns="68575" spcFirstLastPara="1" rIns="68575" wrap="square" tIns="34275">
            <a:normAutofit fontScale="92500" lnSpcReduction="20000"/>
          </a:bodyPr>
          <a:lstStyle/>
          <a:p>
            <a:pPr indent="0" lvl="0" marL="0" rtl="0" algn="l">
              <a:lnSpc>
                <a:spcPct val="90000"/>
              </a:lnSpc>
              <a:spcBef>
                <a:spcPts val="0"/>
              </a:spcBef>
              <a:spcAft>
                <a:spcPts val="0"/>
              </a:spcAft>
              <a:buClr>
                <a:schemeClr val="dk1"/>
              </a:buClr>
              <a:buSzPct val="150000"/>
              <a:buNone/>
            </a:pPr>
            <a:r>
              <a:rPr b="1" lang="en-GB" sz="1400">
                <a:latin typeface="Lora"/>
                <a:ea typeface="Lora"/>
                <a:cs typeface="Lora"/>
                <a:sym typeface="Lora"/>
              </a:rPr>
              <a:t>Evaluate Distributed Training Frameworks</a:t>
            </a:r>
            <a:endParaRPr b="1" sz="1400">
              <a:latin typeface="Lora"/>
              <a:ea typeface="Lora"/>
              <a:cs typeface="Lora"/>
              <a:sym typeface="Lora"/>
            </a:endParaRPr>
          </a:p>
          <a:p>
            <a:pPr indent="-310832" lvl="0" marL="457200" rtl="0" algn="l">
              <a:lnSpc>
                <a:spcPct val="90000"/>
              </a:lnSpc>
              <a:spcBef>
                <a:spcPts val="0"/>
              </a:spcBef>
              <a:spcAft>
                <a:spcPts val="0"/>
              </a:spcAft>
              <a:buSzPct val="100000"/>
              <a:buFont typeface="Lora"/>
              <a:buChar char="•"/>
            </a:pPr>
            <a:r>
              <a:rPr lang="en-GB" sz="1400">
                <a:latin typeface="Lora"/>
                <a:ea typeface="Lora"/>
                <a:cs typeface="Lora"/>
                <a:sym typeface="Lora"/>
              </a:rPr>
              <a:t>Provide a consistent benchmarking tool to compare performance across popular distributed training libraries, including PyTorch DDP, Ray Train, Horovod, and DeepSpeed.</a:t>
            </a:r>
            <a:endParaRPr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t/>
            </a:r>
            <a:endParaRPr b="1"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rPr b="1" lang="en-GB" sz="1400">
                <a:latin typeface="Lora"/>
                <a:ea typeface="Lora"/>
                <a:cs typeface="Lora"/>
                <a:sym typeface="Lora"/>
              </a:rPr>
              <a:t>Support Diverse Deep Learning Models</a:t>
            </a:r>
            <a:endParaRPr b="1" sz="1400">
              <a:latin typeface="Lora"/>
              <a:ea typeface="Lora"/>
              <a:cs typeface="Lora"/>
              <a:sym typeface="Lora"/>
            </a:endParaRPr>
          </a:p>
          <a:p>
            <a:pPr indent="-310832" lvl="0" marL="457200" rtl="0" algn="l">
              <a:lnSpc>
                <a:spcPct val="90000"/>
              </a:lnSpc>
              <a:spcBef>
                <a:spcPts val="0"/>
              </a:spcBef>
              <a:spcAft>
                <a:spcPts val="0"/>
              </a:spcAft>
              <a:buSzPct val="100000"/>
              <a:buFont typeface="Lora"/>
              <a:buChar char="•"/>
            </a:pPr>
            <a:r>
              <a:rPr lang="en-GB" sz="1400">
                <a:latin typeface="Lora"/>
                <a:ea typeface="Lora"/>
                <a:cs typeface="Lora"/>
                <a:sym typeface="Lora"/>
              </a:rPr>
              <a:t>Benchmark classification (ResNet50), segmentation (UNet), and transformer-based models to cover a range of real-world workloads.</a:t>
            </a:r>
            <a:endParaRPr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t/>
            </a:r>
            <a:endParaRPr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rPr b="1" lang="en-GB" sz="1400">
                <a:latin typeface="Lora"/>
                <a:ea typeface="Lora"/>
                <a:cs typeface="Lora"/>
                <a:sym typeface="Lora"/>
              </a:rPr>
              <a:t>Enable Reproducible Benchmarks</a:t>
            </a:r>
            <a:endParaRPr b="1" sz="1400">
              <a:latin typeface="Lora"/>
              <a:ea typeface="Lora"/>
              <a:cs typeface="Lora"/>
              <a:sym typeface="Lora"/>
            </a:endParaRPr>
          </a:p>
          <a:p>
            <a:pPr indent="-310832" lvl="0" marL="457200" rtl="0" algn="l">
              <a:lnSpc>
                <a:spcPct val="90000"/>
              </a:lnSpc>
              <a:spcBef>
                <a:spcPts val="0"/>
              </a:spcBef>
              <a:spcAft>
                <a:spcPts val="0"/>
              </a:spcAft>
              <a:buSzPct val="100000"/>
              <a:buFont typeface="Lora"/>
              <a:buChar char="•"/>
            </a:pPr>
            <a:r>
              <a:rPr lang="en-GB" sz="1400">
                <a:latin typeface="Lora"/>
                <a:ea typeface="Lora"/>
                <a:cs typeface="Lora"/>
                <a:sym typeface="Lora"/>
              </a:rPr>
              <a:t>Use configurable JSON/YAML files to define experiments, ensuring repeatability across environments and setups.</a:t>
            </a:r>
            <a:endParaRPr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t/>
            </a:r>
            <a:endParaRPr b="1"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rPr b="1" lang="en-GB" sz="1400">
                <a:latin typeface="Lora"/>
                <a:ea typeface="Lora"/>
                <a:cs typeface="Lora"/>
                <a:sym typeface="Lora"/>
              </a:rPr>
              <a:t>Capture Key Performance Metrics</a:t>
            </a:r>
            <a:endParaRPr b="1" sz="1400">
              <a:latin typeface="Lora"/>
              <a:ea typeface="Lora"/>
              <a:cs typeface="Lora"/>
              <a:sym typeface="Lora"/>
            </a:endParaRPr>
          </a:p>
          <a:p>
            <a:pPr indent="-310832" lvl="0" marL="457200" rtl="0" algn="l">
              <a:lnSpc>
                <a:spcPct val="90000"/>
              </a:lnSpc>
              <a:spcBef>
                <a:spcPts val="0"/>
              </a:spcBef>
              <a:spcAft>
                <a:spcPts val="0"/>
              </a:spcAft>
              <a:buSzPct val="100000"/>
              <a:buFont typeface="Lora"/>
              <a:buChar char="•"/>
            </a:pPr>
            <a:r>
              <a:rPr lang="en-GB" sz="1400">
                <a:latin typeface="Lora"/>
                <a:ea typeface="Lora"/>
                <a:cs typeface="Lora"/>
                <a:sym typeface="Lora"/>
              </a:rPr>
              <a:t>Collect and report metrics such as training time, average epoch duration, throughput, final accuracy, and peak memory usage.</a:t>
            </a:r>
            <a:endParaRPr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t/>
            </a:r>
            <a:endParaRPr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rPr b="1" lang="en-GB" sz="1400">
                <a:latin typeface="Lora"/>
                <a:ea typeface="Lora"/>
                <a:cs typeface="Lora"/>
                <a:sym typeface="Lora"/>
              </a:rPr>
              <a:t>Optimize for CPU-based Testing</a:t>
            </a:r>
            <a:endParaRPr b="1" sz="1400">
              <a:latin typeface="Lora"/>
              <a:ea typeface="Lora"/>
              <a:cs typeface="Lora"/>
              <a:sym typeface="Lora"/>
            </a:endParaRPr>
          </a:p>
          <a:p>
            <a:pPr indent="-310832" lvl="0" marL="457200" rtl="0" algn="l">
              <a:lnSpc>
                <a:spcPct val="90000"/>
              </a:lnSpc>
              <a:spcBef>
                <a:spcPts val="0"/>
              </a:spcBef>
              <a:spcAft>
                <a:spcPts val="0"/>
              </a:spcAft>
              <a:buSzPct val="100000"/>
              <a:buFont typeface="Lora"/>
              <a:buChar char="•"/>
            </a:pPr>
            <a:r>
              <a:rPr lang="en-GB" sz="1400">
                <a:latin typeface="Lora"/>
                <a:ea typeface="Lora"/>
                <a:cs typeface="Lora"/>
                <a:sym typeface="Lora"/>
              </a:rPr>
              <a:t>Provide a fallback benchmarking mechanism that works even on CPU-only systems, making it accessible for development and testing.</a:t>
            </a:r>
            <a:endParaRPr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t/>
            </a:r>
            <a:endParaRPr b="1" sz="1400">
              <a:latin typeface="Lora"/>
              <a:ea typeface="Lora"/>
              <a:cs typeface="Lora"/>
              <a:sym typeface="Lora"/>
            </a:endParaRPr>
          </a:p>
          <a:p>
            <a:pPr indent="0" lvl="0" marL="0" rtl="0" algn="l">
              <a:lnSpc>
                <a:spcPct val="90000"/>
              </a:lnSpc>
              <a:spcBef>
                <a:spcPts val="0"/>
              </a:spcBef>
              <a:spcAft>
                <a:spcPts val="0"/>
              </a:spcAft>
              <a:buClr>
                <a:schemeClr val="dk1"/>
              </a:buClr>
              <a:buSzPct val="150000"/>
              <a:buNone/>
            </a:pPr>
            <a:r>
              <a:rPr b="1" lang="en-GB" sz="1400">
                <a:latin typeface="Lora"/>
                <a:ea typeface="Lora"/>
                <a:cs typeface="Lora"/>
                <a:sym typeface="Lora"/>
              </a:rPr>
              <a:t>Facilitate Framework Comparison and Selection</a:t>
            </a:r>
            <a:endParaRPr b="1" sz="1400">
              <a:latin typeface="Lora"/>
              <a:ea typeface="Lora"/>
              <a:cs typeface="Lora"/>
              <a:sym typeface="Lora"/>
            </a:endParaRPr>
          </a:p>
          <a:p>
            <a:pPr indent="-310832" lvl="0" marL="457200" rtl="0" algn="l">
              <a:lnSpc>
                <a:spcPct val="90000"/>
              </a:lnSpc>
              <a:spcBef>
                <a:spcPts val="0"/>
              </a:spcBef>
              <a:spcAft>
                <a:spcPts val="0"/>
              </a:spcAft>
              <a:buSzPct val="100000"/>
              <a:buFont typeface="Lora"/>
              <a:buChar char="•"/>
            </a:pPr>
            <a:r>
              <a:rPr lang="en-GB" sz="1400">
                <a:latin typeface="Lora"/>
                <a:ea typeface="Lora"/>
                <a:cs typeface="Lora"/>
                <a:sym typeface="Lora"/>
              </a:rPr>
              <a:t>Help researchers and practitioners choose the right distributed training strategy based on empirical performance results.</a:t>
            </a:r>
            <a:endParaRPr sz="1400">
              <a:latin typeface="Lora"/>
              <a:ea typeface="Lora"/>
              <a:cs typeface="Lora"/>
              <a:sym typeface="Lora"/>
            </a:endParaRPr>
          </a:p>
        </p:txBody>
      </p:sp>
      <p:sp>
        <p:nvSpPr>
          <p:cNvPr id="202" name="Google Shape;202;p35"/>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03" name="Google Shape;203;p35"/>
          <p:cNvSpPr/>
          <p:nvPr/>
        </p:nvSpPr>
        <p:spPr>
          <a:xfrm>
            <a:off x="0" y="0"/>
            <a:ext cx="2100300" cy="0"/>
          </a:xfrm>
          <a:prstGeom prst="rect">
            <a:avLst/>
          </a:prstGeom>
          <a:solidFill>
            <a:srgbClr val="FFFFFF"/>
          </a:solidFill>
          <a:ln>
            <a:noFill/>
          </a:ln>
        </p:spPr>
        <p:txBody>
          <a:bodyPr anchorCtr="0" anchor="ctr" bIns="34275" lIns="68575" spcFirstLastPara="1" rIns="68575" wrap="square" tIns="34275">
            <a:noAutofit/>
          </a:bodyPr>
          <a:lstStyle/>
          <a:p>
            <a:pPr indent="0" lvl="0" marL="0" marR="0" rtl="0" algn="l">
              <a:lnSpc>
                <a:spcPct val="100000"/>
              </a:lnSpc>
              <a:spcBef>
                <a:spcPts val="0"/>
              </a:spcBef>
              <a:spcAft>
                <a:spcPts val="0"/>
              </a:spcAft>
              <a:buClr>
                <a:srgbClr val="000000"/>
              </a:buClr>
              <a:buSzPts val="1400"/>
              <a:buFont typeface="Arial"/>
              <a:buNone/>
            </a:pPr>
            <a:br>
              <a:rPr b="0" i="0" lang="en-GB" sz="1400" u="none" cap="none" strike="noStrike">
                <a:solidFill>
                  <a:srgbClr val="000000"/>
                </a:solidFill>
                <a:latin typeface="Arial"/>
                <a:ea typeface="Arial"/>
                <a:cs typeface="Arial"/>
                <a:sym typeface="Arial"/>
              </a:rPr>
            </a:br>
            <a:endParaRPr b="0" i="0" sz="1400" u="none" cap="none" strike="noStrike">
              <a:solidFill>
                <a:schemeClr val="dk1"/>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6"/>
          <p:cNvSpPr txBox="1"/>
          <p:nvPr>
            <p:ph type="title"/>
          </p:nvPr>
        </p:nvSpPr>
        <p:spPr>
          <a:xfrm>
            <a:off x="292894"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Narrow"/>
              <a:buNone/>
            </a:pPr>
            <a:r>
              <a:rPr b="1" lang="en-GB" sz="2600">
                <a:latin typeface="Nunito"/>
                <a:ea typeface="Nunito"/>
                <a:cs typeface="Nunito"/>
                <a:sym typeface="Nunito"/>
              </a:rPr>
              <a:t>Related Work </a:t>
            </a:r>
            <a:endParaRPr b="1" sz="2600">
              <a:latin typeface="Nunito"/>
              <a:ea typeface="Nunito"/>
              <a:cs typeface="Nunito"/>
              <a:sym typeface="Nunito"/>
            </a:endParaRPr>
          </a:p>
        </p:txBody>
      </p:sp>
      <p:sp>
        <p:nvSpPr>
          <p:cNvPr id="209" name="Google Shape;209;p36"/>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10" name="Google Shape;210;p36"/>
          <p:cNvSpPr txBox="1"/>
          <p:nvPr/>
        </p:nvSpPr>
        <p:spPr>
          <a:xfrm>
            <a:off x="354594" y="927600"/>
            <a:ext cx="8222400" cy="4353600"/>
          </a:xfrm>
          <a:prstGeom prst="rect">
            <a:avLst/>
          </a:prstGeom>
          <a:noFill/>
          <a:ln>
            <a:noFill/>
          </a:ln>
        </p:spPr>
        <p:txBody>
          <a:bodyPr anchorCtr="0" anchor="t" bIns="68575" lIns="68575" spcFirstLastPara="1" rIns="68575" wrap="square" tIns="68575">
            <a:spAutoFit/>
          </a:bodyPr>
          <a:lstStyle/>
          <a:p>
            <a:pPr indent="-234950" lvl="0" marL="342900" rtl="0" algn="l">
              <a:lnSpc>
                <a:spcPct val="115000"/>
              </a:lnSpc>
              <a:spcBef>
                <a:spcPts val="900"/>
              </a:spcBef>
              <a:spcAft>
                <a:spcPts val="0"/>
              </a:spcAft>
              <a:buClr>
                <a:schemeClr val="dk1"/>
              </a:buClr>
              <a:buSzPts val="1100"/>
              <a:buFont typeface="Lora"/>
              <a:buChar char="●"/>
            </a:pPr>
            <a:r>
              <a:rPr b="1" i="1" lang="en-GB" sz="1100">
                <a:solidFill>
                  <a:schemeClr val="dk1"/>
                </a:solidFill>
                <a:latin typeface="Lora"/>
                <a:ea typeface="Lora"/>
                <a:cs typeface="Lora"/>
                <a:sym typeface="Lora"/>
              </a:rPr>
              <a:t>Zhenheng Tang, Shaohuai Shi, Wei Wang, Bo Li, Xiaowen Chu </a:t>
            </a:r>
            <a:r>
              <a:rPr b="1" lang="en-GB" sz="1100">
                <a:solidFill>
                  <a:schemeClr val="dk1"/>
                </a:solidFill>
                <a:latin typeface="Lora"/>
                <a:ea typeface="Lora"/>
                <a:cs typeface="Lora"/>
                <a:sym typeface="Lora"/>
              </a:rPr>
              <a:t>Communication-Efficient Distributed Deep Learning: A Comprehensive Survey [</a:t>
            </a:r>
            <a:r>
              <a:rPr b="1" lang="en-GB" sz="1100" u="sng">
                <a:solidFill>
                  <a:schemeClr val="hlink"/>
                </a:solidFill>
                <a:latin typeface="Lora"/>
                <a:ea typeface="Lora"/>
                <a:cs typeface="Lora"/>
                <a:sym typeface="Lora"/>
                <a:hlinkClick r:id="rId3"/>
              </a:rPr>
              <a:t>link</a:t>
            </a:r>
            <a:r>
              <a:rPr b="1" lang="en-GB" sz="1100">
                <a:solidFill>
                  <a:schemeClr val="dk1"/>
                </a:solidFill>
                <a:latin typeface="Lora"/>
                <a:ea typeface="Lora"/>
                <a:cs typeface="Lora"/>
                <a:sym typeface="Lora"/>
              </a:rPr>
              <a:t>]</a:t>
            </a:r>
            <a:endParaRPr b="1" sz="1100">
              <a:solidFill>
                <a:schemeClr val="dk1"/>
              </a:solidFill>
              <a:latin typeface="Lora"/>
              <a:ea typeface="Lora"/>
              <a:cs typeface="Lora"/>
              <a:sym typeface="Lora"/>
            </a:endParaRPr>
          </a:p>
          <a:p>
            <a:pPr indent="0" lvl="0" marL="342900" rtl="0" algn="l">
              <a:lnSpc>
                <a:spcPct val="115000"/>
              </a:lnSpc>
              <a:spcBef>
                <a:spcPts val="900"/>
              </a:spcBef>
              <a:spcAft>
                <a:spcPts val="0"/>
              </a:spcAft>
              <a:buNone/>
            </a:pPr>
            <a:r>
              <a:rPr lang="en-GB" sz="1100">
                <a:solidFill>
                  <a:schemeClr val="dk1"/>
                </a:solidFill>
                <a:latin typeface="Lora"/>
                <a:ea typeface="Lora"/>
                <a:cs typeface="Lora"/>
                <a:sym typeface="Lora"/>
              </a:rPr>
              <a:t>Tang et al. (2020) provide a comprehensive survey of techniques to reduce communication overhead in distributed deep learning. They categorize methods into synchronization strategies, system architectures, communication compression (e.g., quantization, sparsification), and overlap of communication with computation. The paper compares these approaches in terms of convergence and efficiency, backed by empirical benchmarks. Results show that communication strategies must be tailored to specific system conditions. The authors highlight future challenges such as integrating multiple methods, handling system heterogeneity, and developing adaptive communication algorithms.</a:t>
            </a:r>
            <a:endParaRPr sz="1100">
              <a:solidFill>
                <a:schemeClr val="dk1"/>
              </a:solidFill>
              <a:latin typeface="Lora"/>
              <a:ea typeface="Lora"/>
              <a:cs typeface="Lora"/>
              <a:sym typeface="Lora"/>
            </a:endParaRPr>
          </a:p>
          <a:p>
            <a:pPr indent="-234950" lvl="0" marL="342900" rtl="0" algn="l">
              <a:lnSpc>
                <a:spcPct val="115000"/>
              </a:lnSpc>
              <a:spcBef>
                <a:spcPts val="900"/>
              </a:spcBef>
              <a:spcAft>
                <a:spcPts val="0"/>
              </a:spcAft>
              <a:buClr>
                <a:schemeClr val="dk1"/>
              </a:buClr>
              <a:buSzPts val="1100"/>
              <a:buFont typeface="Lora"/>
              <a:buChar char="●"/>
            </a:pPr>
            <a:r>
              <a:rPr b="1" i="1" lang="en-GB" sz="1100">
                <a:solidFill>
                  <a:schemeClr val="dk1"/>
                </a:solidFill>
                <a:latin typeface="Lora"/>
                <a:ea typeface="Lora"/>
                <a:cs typeface="Lora"/>
                <a:sym typeface="Lora"/>
              </a:rPr>
              <a:t>Daniel Nichols, Siddharth Singh, Shu-Huai Lin, Abhinav Bhatele</a:t>
            </a:r>
            <a:r>
              <a:rPr b="1" i="1" lang="en-GB" sz="1100">
                <a:solidFill>
                  <a:schemeClr val="dk1"/>
                </a:solidFill>
                <a:latin typeface="Lora"/>
                <a:ea typeface="Lora"/>
                <a:cs typeface="Lora"/>
                <a:sym typeface="Lora"/>
              </a:rPr>
              <a:t>.</a:t>
            </a:r>
            <a:r>
              <a:rPr b="1" lang="en-GB" sz="1100">
                <a:solidFill>
                  <a:schemeClr val="dk1"/>
                </a:solidFill>
                <a:latin typeface="Lora"/>
                <a:ea typeface="Lora"/>
                <a:cs typeface="Lora"/>
                <a:sym typeface="Lora"/>
              </a:rPr>
              <a:t> </a:t>
            </a:r>
            <a:r>
              <a:rPr b="1" lang="en-GB" sz="1100">
                <a:solidFill>
                  <a:schemeClr val="dk1"/>
                </a:solidFill>
                <a:latin typeface="Lora"/>
                <a:ea typeface="Lora"/>
                <a:cs typeface="Lora"/>
                <a:sym typeface="Lora"/>
              </a:rPr>
              <a:t>A Survey and Empirical Evaluation of Parallel Deep Learning Frameworks [</a:t>
            </a:r>
            <a:r>
              <a:rPr b="1" lang="en-GB" sz="1100" u="sng">
                <a:solidFill>
                  <a:schemeClr val="hlink"/>
                </a:solidFill>
                <a:latin typeface="Lora"/>
                <a:ea typeface="Lora"/>
                <a:cs typeface="Lora"/>
                <a:sym typeface="Lora"/>
                <a:hlinkClick r:id="rId4"/>
              </a:rPr>
              <a:t>link</a:t>
            </a:r>
            <a:r>
              <a:rPr b="1" lang="en-GB" sz="1100">
                <a:solidFill>
                  <a:schemeClr val="dk1"/>
                </a:solidFill>
                <a:latin typeface="Lora"/>
                <a:ea typeface="Lora"/>
                <a:cs typeface="Lora"/>
                <a:sym typeface="Lora"/>
              </a:rPr>
              <a:t>]</a:t>
            </a:r>
            <a:endParaRPr b="1" sz="1100">
              <a:solidFill>
                <a:schemeClr val="dk1"/>
              </a:solidFill>
              <a:latin typeface="Lora"/>
              <a:ea typeface="Lora"/>
              <a:cs typeface="Lora"/>
              <a:sym typeface="Lora"/>
            </a:endParaRPr>
          </a:p>
          <a:p>
            <a:pPr indent="0" lvl="0" marL="342900" rtl="0" algn="l">
              <a:lnSpc>
                <a:spcPct val="115000"/>
              </a:lnSpc>
              <a:spcBef>
                <a:spcPts val="900"/>
              </a:spcBef>
              <a:spcAft>
                <a:spcPts val="900"/>
              </a:spcAft>
              <a:buNone/>
            </a:pPr>
            <a:r>
              <a:rPr lang="en-GB" sz="1100">
                <a:solidFill>
                  <a:schemeClr val="dk1"/>
                </a:solidFill>
                <a:latin typeface="Lora"/>
                <a:ea typeface="Lora"/>
                <a:cs typeface="Lora"/>
                <a:sym typeface="Lora"/>
              </a:rPr>
              <a:t>In this paper, Nichols et al. (2021) provide a broad survey of current parallel deep learning frameworks and conduct an empirical evaluation across them. They begin by categorizing parallelism strategies into data parallelism, intra-layer (model) parallelism, and inter-layer (pipeline) parallelism, discussing the trade-offs of each and the frameworks that implement them . The authors benchmark several open‑source frameworks—including PyTorch DDP, PipeDream, ZeRO, Megatron, TorchGPipe, and LBANN—on large-scale vision and language tasks. Evaluation metrics include epoch execution time, statistical efficiency, and memory use, tested on different clusters equipped with NVIDIA V100s and A100s. Their results uncover performance bottlenecks, such as inefficient gradient synchronization, suboptimal memory distribution, and framework-specific overheads. The study offers practical guidance on selecting appropriate parallelism strategies and frameworks based on resource constraints and workload types, and identifies areas for future optimization in distributed training systems</a:t>
            </a:r>
            <a:endParaRPr sz="1100">
              <a:solidFill>
                <a:schemeClr val="dk1"/>
              </a:solidFill>
              <a:latin typeface="Lora"/>
              <a:ea typeface="Lora"/>
              <a:cs typeface="Lora"/>
              <a:sym typeface="Lora"/>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37"/>
          <p:cNvSpPr txBox="1"/>
          <p:nvPr>
            <p:ph type="title"/>
          </p:nvPr>
        </p:nvSpPr>
        <p:spPr>
          <a:xfrm>
            <a:off x="292894"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Narrow"/>
              <a:buNone/>
            </a:pPr>
            <a:r>
              <a:rPr b="1" lang="en-GB" sz="2600">
                <a:latin typeface="Nunito"/>
                <a:ea typeface="Nunito"/>
                <a:cs typeface="Nunito"/>
                <a:sym typeface="Nunito"/>
              </a:rPr>
              <a:t>Related Work </a:t>
            </a:r>
            <a:endParaRPr b="1" sz="2600">
              <a:latin typeface="Nunito"/>
              <a:ea typeface="Nunito"/>
              <a:cs typeface="Nunito"/>
              <a:sym typeface="Nunito"/>
            </a:endParaRPr>
          </a:p>
        </p:txBody>
      </p:sp>
      <p:sp>
        <p:nvSpPr>
          <p:cNvPr id="216" name="Google Shape;216;p37"/>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17" name="Google Shape;217;p37"/>
          <p:cNvSpPr txBox="1"/>
          <p:nvPr/>
        </p:nvSpPr>
        <p:spPr>
          <a:xfrm>
            <a:off x="125044" y="798925"/>
            <a:ext cx="8222400" cy="3964200"/>
          </a:xfrm>
          <a:prstGeom prst="rect">
            <a:avLst/>
          </a:prstGeom>
          <a:noFill/>
          <a:ln>
            <a:noFill/>
          </a:ln>
        </p:spPr>
        <p:txBody>
          <a:bodyPr anchorCtr="0" anchor="t" bIns="68575" lIns="68575" spcFirstLastPara="1" rIns="68575" wrap="square" tIns="68575">
            <a:spAutoFit/>
          </a:bodyPr>
          <a:lstStyle/>
          <a:p>
            <a:pPr indent="-234950" lvl="0" marL="342900" rtl="0" algn="l">
              <a:lnSpc>
                <a:spcPct val="115000"/>
              </a:lnSpc>
              <a:spcBef>
                <a:spcPts val="900"/>
              </a:spcBef>
              <a:spcAft>
                <a:spcPts val="0"/>
              </a:spcAft>
              <a:buClr>
                <a:schemeClr val="dk1"/>
              </a:buClr>
              <a:buSzPts val="1100"/>
              <a:buFont typeface="Lora"/>
              <a:buChar char="●"/>
            </a:pPr>
            <a:r>
              <a:rPr b="1" lang="en-GB" sz="1100">
                <a:solidFill>
                  <a:schemeClr val="dk1"/>
                </a:solidFill>
                <a:latin typeface="Lora"/>
                <a:ea typeface="Lora"/>
                <a:cs typeface="Lora"/>
                <a:sym typeface="Lora"/>
              </a:rPr>
              <a:t>Peter Mattson, Christine Cheng, </a:t>
            </a:r>
            <a:r>
              <a:rPr b="1" lang="en-GB" sz="1100" u="sng">
                <a:solidFill>
                  <a:schemeClr val="hlink"/>
                </a:solidFill>
                <a:latin typeface="Lora"/>
                <a:ea typeface="Lora"/>
                <a:cs typeface="Lora"/>
                <a:sym typeface="Lora"/>
                <a:hlinkClick r:id="rId3"/>
              </a:rPr>
              <a:t>et.al</a:t>
            </a:r>
            <a:r>
              <a:rPr b="1" lang="en-GB" sz="1100">
                <a:solidFill>
                  <a:schemeClr val="dk1"/>
                </a:solidFill>
                <a:latin typeface="Lora"/>
                <a:ea typeface="Lora"/>
                <a:cs typeface="Lora"/>
                <a:sym typeface="Lora"/>
              </a:rPr>
              <a:t> MLPerf Training Benchmark [</a:t>
            </a:r>
            <a:r>
              <a:rPr b="1" lang="en-GB" sz="1100" u="sng">
                <a:solidFill>
                  <a:schemeClr val="hlink"/>
                </a:solidFill>
                <a:latin typeface="Lora"/>
                <a:ea typeface="Lora"/>
                <a:cs typeface="Lora"/>
                <a:sym typeface="Lora"/>
                <a:hlinkClick r:id="rId4"/>
              </a:rPr>
              <a:t>link</a:t>
            </a:r>
            <a:r>
              <a:rPr b="1" lang="en-GB" sz="1100">
                <a:solidFill>
                  <a:schemeClr val="dk1"/>
                </a:solidFill>
                <a:latin typeface="Lora"/>
                <a:ea typeface="Lora"/>
                <a:cs typeface="Lora"/>
                <a:sym typeface="Lora"/>
              </a:rPr>
              <a:t>]</a:t>
            </a:r>
            <a:endParaRPr b="1" i="1" sz="1100">
              <a:solidFill>
                <a:schemeClr val="dk1"/>
              </a:solidFill>
              <a:latin typeface="Lora"/>
              <a:ea typeface="Lora"/>
              <a:cs typeface="Lora"/>
              <a:sym typeface="Lora"/>
            </a:endParaRPr>
          </a:p>
          <a:p>
            <a:pPr indent="0" lvl="0" marL="342900" rtl="0" algn="l">
              <a:lnSpc>
                <a:spcPct val="115000"/>
              </a:lnSpc>
              <a:spcBef>
                <a:spcPts val="900"/>
              </a:spcBef>
              <a:spcAft>
                <a:spcPts val="0"/>
              </a:spcAft>
              <a:buNone/>
            </a:pPr>
            <a:r>
              <a:rPr lang="en-GB" sz="1100">
                <a:solidFill>
                  <a:schemeClr val="dk1"/>
                </a:solidFill>
                <a:latin typeface="Lora"/>
                <a:ea typeface="Lora"/>
                <a:cs typeface="Lora"/>
                <a:sym typeface="Lora"/>
              </a:rPr>
              <a:t>The MLPerf Training Benchmark (Mattson et al., 2020) introduces an industry-standard suite to evaluate machine learning training performance fairly and rigorously It tackles unique benchmarking challenges—ensuring fairness across diverse software/hardware, accounting for stochastic training variance, and measuring true time-to-solution rather than raw throughput. To do this, MLPerf defines a diverse set of representative tasks (e.g., vision, language, recommendation), standardizes reference implementations and hyperparameters, and enforces precise timing rules Empirical results from early rounds demonstrate measurable gains in performance, scalability, and community adoption, validating its impact on driving improvements in the ML ecosystem.</a:t>
            </a:r>
            <a:endParaRPr sz="1100">
              <a:solidFill>
                <a:schemeClr val="dk1"/>
              </a:solidFill>
              <a:latin typeface="Lora"/>
              <a:ea typeface="Lora"/>
              <a:cs typeface="Lora"/>
              <a:sym typeface="Lora"/>
            </a:endParaRPr>
          </a:p>
          <a:p>
            <a:pPr indent="-234950" lvl="0" marL="342900" rtl="0" algn="l">
              <a:lnSpc>
                <a:spcPct val="115000"/>
              </a:lnSpc>
              <a:spcBef>
                <a:spcPts val="900"/>
              </a:spcBef>
              <a:spcAft>
                <a:spcPts val="0"/>
              </a:spcAft>
              <a:buClr>
                <a:schemeClr val="dk1"/>
              </a:buClr>
              <a:buSzPts val="1100"/>
              <a:buFont typeface="Lora"/>
              <a:buChar char="●"/>
            </a:pPr>
            <a:r>
              <a:rPr b="1" lang="en-GB" sz="1100">
                <a:solidFill>
                  <a:schemeClr val="dk1"/>
                </a:solidFill>
                <a:latin typeface="Lora"/>
                <a:ea typeface="Lora"/>
                <a:cs typeface="Lora"/>
                <a:sym typeface="Lora"/>
              </a:rPr>
              <a:t>Xilun Chen, Ahmed Hassan Awadallah, Hany Hassan, Wei Wang, Claire Cardie. Multi-Source Cross-Lingual Model Transfer: Learning What to Share [</a:t>
            </a:r>
            <a:r>
              <a:rPr b="1" lang="en-GB" sz="1100" u="sng">
                <a:solidFill>
                  <a:schemeClr val="hlink"/>
                </a:solidFill>
                <a:latin typeface="Lora"/>
                <a:ea typeface="Lora"/>
                <a:cs typeface="Lora"/>
                <a:sym typeface="Lora"/>
                <a:hlinkClick r:id="rId5"/>
              </a:rPr>
              <a:t>link</a:t>
            </a:r>
            <a:r>
              <a:rPr b="1" lang="en-GB" sz="1100">
                <a:solidFill>
                  <a:schemeClr val="dk1"/>
                </a:solidFill>
                <a:latin typeface="Lora"/>
                <a:ea typeface="Lora"/>
                <a:cs typeface="Lora"/>
                <a:sym typeface="Lora"/>
              </a:rPr>
              <a:t>]</a:t>
            </a:r>
            <a:endParaRPr b="1" sz="1100">
              <a:solidFill>
                <a:schemeClr val="dk1"/>
              </a:solidFill>
              <a:latin typeface="Lora"/>
              <a:ea typeface="Lora"/>
              <a:cs typeface="Lora"/>
              <a:sym typeface="Lora"/>
            </a:endParaRPr>
          </a:p>
          <a:p>
            <a:pPr indent="0" lvl="0" marL="342900" rtl="0" algn="l">
              <a:lnSpc>
                <a:spcPct val="115000"/>
              </a:lnSpc>
              <a:spcBef>
                <a:spcPts val="900"/>
              </a:spcBef>
              <a:spcAft>
                <a:spcPts val="900"/>
              </a:spcAft>
              <a:buNone/>
            </a:pPr>
            <a:r>
              <a:rPr lang="en-GB" sz="1100">
                <a:solidFill>
                  <a:schemeClr val="dk1"/>
                </a:solidFill>
                <a:latin typeface="Lora"/>
                <a:ea typeface="Lora"/>
                <a:cs typeface="Lora"/>
                <a:sym typeface="Lora"/>
              </a:rPr>
              <a:t>Chen et al. (2019) address the challenge of building NLP models for low-resource languages by enabling cross-lingual transfer from multiple source languages. Unlike traditional methods that focus only on language-invariant features, their approach combines adversarial learning (to extract shared language-invariant representations) with a mixture-of-experts architecture (to leverage language-specific nuances dynamically per instance). This design allows the model to learn what and how much to share from each source based on similarity to the target. A key advantage is applicability in zero-resource settings, using unsupervised multilingual embeddings without relying on labeled target data or parallel corpora. Evaluation across text classification and sequence tagging shows consistent gains, often matching or outperforming models that use stronger cross-lingual resources</a:t>
            </a:r>
            <a:endParaRPr sz="1100">
              <a:solidFill>
                <a:schemeClr val="dk1"/>
              </a:solidFill>
              <a:latin typeface="Lora"/>
              <a:ea typeface="Lora"/>
              <a:cs typeface="Lora"/>
              <a:sym typeface="Lora"/>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8"/>
          <p:cNvSpPr txBox="1"/>
          <p:nvPr>
            <p:ph type="title"/>
          </p:nvPr>
        </p:nvSpPr>
        <p:spPr>
          <a:xfrm>
            <a:off x="292894" y="0"/>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Narrow"/>
              <a:buNone/>
            </a:pPr>
            <a:r>
              <a:rPr b="1" lang="en-GB" sz="2600">
                <a:latin typeface="Nunito"/>
                <a:ea typeface="Nunito"/>
                <a:cs typeface="Nunito"/>
                <a:sym typeface="Nunito"/>
              </a:rPr>
              <a:t>Related Work </a:t>
            </a:r>
            <a:endParaRPr b="1" sz="2600">
              <a:latin typeface="Nunito"/>
              <a:ea typeface="Nunito"/>
              <a:cs typeface="Nunito"/>
              <a:sym typeface="Nunito"/>
            </a:endParaRPr>
          </a:p>
        </p:txBody>
      </p:sp>
      <p:sp>
        <p:nvSpPr>
          <p:cNvPr id="223" name="Google Shape;223;p38"/>
          <p:cNvSpPr txBox="1"/>
          <p:nvPr>
            <p:ph idx="11" type="ftr"/>
          </p:nvPr>
        </p:nvSpPr>
        <p:spPr>
          <a:xfrm>
            <a:off x="2271713" y="3575447"/>
            <a:ext cx="2314500" cy="205500"/>
          </a:xfrm>
          <a:prstGeom prst="rect">
            <a:avLst/>
          </a:prstGeom>
          <a:noFill/>
          <a:ln>
            <a:noFill/>
          </a:ln>
        </p:spPr>
        <p:txBody>
          <a:bodyPr anchorCtr="0" anchor="ctr" bIns="34275" lIns="68575" spcFirstLastPara="1" rIns="68575" wrap="square" tIns="34275">
            <a:noAutofit/>
          </a:bodyPr>
          <a:lstStyle/>
          <a:p>
            <a:pPr indent="0" lvl="0" marL="0" rtl="0" algn="ctr">
              <a:lnSpc>
                <a:spcPct val="100000"/>
              </a:lnSpc>
              <a:spcBef>
                <a:spcPts val="0"/>
              </a:spcBef>
              <a:spcAft>
                <a:spcPts val="0"/>
              </a:spcAft>
              <a:buClr>
                <a:srgbClr val="888888"/>
              </a:buClr>
              <a:buSzPts val="1100"/>
              <a:buFont typeface="Calibri"/>
              <a:buNone/>
            </a:pPr>
            <a:r>
              <a:rPr lang="en-GB"/>
              <a:t>CS6501 Project I PGP, ICER, VIT Bangalore</a:t>
            </a:r>
            <a:endParaRPr/>
          </a:p>
        </p:txBody>
      </p:sp>
      <p:sp>
        <p:nvSpPr>
          <p:cNvPr id="224" name="Google Shape;224;p38"/>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25" name="Google Shape;225;p38"/>
          <p:cNvSpPr txBox="1"/>
          <p:nvPr/>
        </p:nvSpPr>
        <p:spPr>
          <a:xfrm>
            <a:off x="292894" y="994275"/>
            <a:ext cx="8222400" cy="2370300"/>
          </a:xfrm>
          <a:prstGeom prst="rect">
            <a:avLst/>
          </a:prstGeom>
          <a:noFill/>
          <a:ln>
            <a:noFill/>
          </a:ln>
        </p:spPr>
        <p:txBody>
          <a:bodyPr anchorCtr="0" anchor="t" bIns="68575" lIns="68575" spcFirstLastPara="1" rIns="68575" wrap="square" tIns="68575">
            <a:spAutoFit/>
          </a:bodyPr>
          <a:lstStyle/>
          <a:p>
            <a:pPr indent="-234950" lvl="0" marL="342900" rtl="0" algn="l">
              <a:lnSpc>
                <a:spcPct val="115000"/>
              </a:lnSpc>
              <a:spcBef>
                <a:spcPts val="900"/>
              </a:spcBef>
              <a:spcAft>
                <a:spcPts val="0"/>
              </a:spcAft>
              <a:buClr>
                <a:schemeClr val="dk1"/>
              </a:buClr>
              <a:buSzPts val="1100"/>
              <a:buFont typeface="Lora"/>
              <a:buChar char="●"/>
            </a:pPr>
            <a:r>
              <a:rPr b="1" lang="en-GB" sz="1100">
                <a:solidFill>
                  <a:srgbClr val="222222"/>
                </a:solidFill>
                <a:highlight>
                  <a:srgbClr val="FFFFFF"/>
                </a:highlight>
                <a:latin typeface="Lora"/>
                <a:ea typeface="Lora"/>
                <a:cs typeface="Lora"/>
                <a:sym typeface="Lora"/>
              </a:rPr>
              <a:t>Cody Coleman, Daniel Kang, Deepak Narayanan, Luigi Nardi, Tian Zhao, Jian Zhang, Peter Bailis, Kunle Olukotun, Chris Re, Matei Zaharia. Analysis of DAWNBench, a Time-to-Accuracy Machine Learning Performance Benchmark [</a:t>
            </a:r>
            <a:r>
              <a:rPr b="1" lang="en-GB" sz="1100" u="sng">
                <a:solidFill>
                  <a:schemeClr val="hlink"/>
                </a:solidFill>
                <a:highlight>
                  <a:srgbClr val="FFFFFF"/>
                </a:highlight>
                <a:latin typeface="Lora"/>
                <a:ea typeface="Lora"/>
                <a:cs typeface="Lora"/>
                <a:sym typeface="Lora"/>
                <a:hlinkClick r:id="rId3"/>
              </a:rPr>
              <a:t>link</a:t>
            </a:r>
            <a:r>
              <a:rPr b="1" lang="en-GB" sz="1100">
                <a:solidFill>
                  <a:srgbClr val="222222"/>
                </a:solidFill>
                <a:highlight>
                  <a:srgbClr val="FFFFFF"/>
                </a:highlight>
                <a:latin typeface="Lora"/>
                <a:ea typeface="Lora"/>
                <a:cs typeface="Lora"/>
                <a:sym typeface="Lora"/>
              </a:rPr>
              <a:t>]</a:t>
            </a:r>
            <a:endParaRPr b="1" sz="1100">
              <a:solidFill>
                <a:schemeClr val="dk1"/>
              </a:solidFill>
              <a:latin typeface="Lora"/>
              <a:ea typeface="Lora"/>
              <a:cs typeface="Lora"/>
              <a:sym typeface="Lora"/>
            </a:endParaRPr>
          </a:p>
          <a:p>
            <a:pPr indent="0" lvl="0" marL="342900" rtl="0" algn="l">
              <a:lnSpc>
                <a:spcPct val="115000"/>
              </a:lnSpc>
              <a:spcBef>
                <a:spcPts val="900"/>
              </a:spcBef>
              <a:spcAft>
                <a:spcPts val="900"/>
              </a:spcAft>
              <a:buNone/>
            </a:pPr>
            <a:r>
              <a:rPr lang="en-GB" sz="1100">
                <a:solidFill>
                  <a:schemeClr val="dk1"/>
                </a:solidFill>
                <a:latin typeface="Lora"/>
                <a:ea typeface="Lora"/>
                <a:cs typeface="Lora"/>
                <a:sym typeface="Lora"/>
              </a:rPr>
              <a:t>Coleman et al. (2019) analyze submissions to DAWNBench, a benchmarking competition focused on minimizing time‑to‑accuracy (TTA) on ImageNet. They find that TTA is a stable and reliable metric, showing low variability (coefficient of variation ≤14%) and producing models that generalize nearly as well as standard-trained counterparts. However, even top-performing entries—some achieving 93% top-5 accuracy in under 3 minutes—underutilize hardware, often leaving Tensor Cores idle, and exhibit significant communication overhead, especially in distributed setups where over half the time may be spent sending data. Their analysis underscores that while TTA effectively combines accuracy and efficiency, many optimization techniques still fall short in fully leveraging modern hardware at scale.</a:t>
            </a:r>
            <a:endParaRPr sz="1100">
              <a:solidFill>
                <a:schemeClr val="dk1"/>
              </a:solidFill>
              <a:latin typeface="Lora"/>
              <a:ea typeface="Lora"/>
              <a:cs typeface="Lora"/>
              <a:sym typeface="Lora"/>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39"/>
          <p:cNvSpPr txBox="1"/>
          <p:nvPr>
            <p:ph type="title"/>
          </p:nvPr>
        </p:nvSpPr>
        <p:spPr>
          <a:xfrm>
            <a:off x="491644" y="55228"/>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Proposed Methodology </a:t>
            </a:r>
            <a:endParaRPr b="1">
              <a:latin typeface="Nunito"/>
              <a:ea typeface="Nunito"/>
              <a:cs typeface="Nunito"/>
              <a:sym typeface="Nunito"/>
            </a:endParaRPr>
          </a:p>
        </p:txBody>
      </p:sp>
      <p:sp>
        <p:nvSpPr>
          <p:cNvPr id="231" name="Google Shape;231;p39"/>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Clr>
                <a:srgbClr val="000000"/>
              </a:buClr>
              <a:buFont typeface="Arial"/>
              <a:buNone/>
            </a:pPr>
            <a:fld id="{00000000-1234-1234-1234-123412341234}" type="slidenum">
              <a:rPr lang="en-GB"/>
              <a:t>‹#›</a:t>
            </a:fld>
            <a:endParaRPr/>
          </a:p>
        </p:txBody>
      </p:sp>
      <p:sp>
        <p:nvSpPr>
          <p:cNvPr id="232" name="Google Shape;232;p39"/>
          <p:cNvSpPr txBox="1"/>
          <p:nvPr>
            <p:ph idx="1" type="body"/>
          </p:nvPr>
        </p:nvSpPr>
        <p:spPr>
          <a:xfrm>
            <a:off x="491706" y="1120068"/>
            <a:ext cx="8160600" cy="3583500"/>
          </a:xfrm>
          <a:prstGeom prst="rect">
            <a:avLst/>
          </a:prstGeom>
          <a:noFill/>
          <a:ln>
            <a:noFill/>
          </a:ln>
        </p:spPr>
        <p:txBody>
          <a:bodyPr anchorCtr="0" anchor="t" bIns="34275" lIns="68575" spcFirstLastPara="1" rIns="68575" wrap="square" tIns="34275">
            <a:normAutofit fontScale="85000" lnSpcReduction="20000"/>
          </a:bodyPr>
          <a:lstStyle/>
          <a:p>
            <a:pPr indent="0" lvl="0" marL="0" rtl="0" algn="l">
              <a:lnSpc>
                <a:spcPct val="90000"/>
              </a:lnSpc>
              <a:spcBef>
                <a:spcPts val="800"/>
              </a:spcBef>
              <a:spcAft>
                <a:spcPts val="0"/>
              </a:spcAft>
              <a:buClr>
                <a:schemeClr val="dk1"/>
              </a:buClr>
              <a:buSzPct val="150000"/>
              <a:buNone/>
            </a:pPr>
            <a:r>
              <a:rPr b="1" lang="en-GB" sz="1400">
                <a:latin typeface="Lora"/>
                <a:ea typeface="Lora"/>
                <a:cs typeface="Lora"/>
                <a:sym typeface="Lora"/>
              </a:rPr>
              <a:t>1. Configurable Experiment Setup</a:t>
            </a:r>
            <a:endParaRPr b="1"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lang="en-GB" sz="1400">
                <a:latin typeface="Lora"/>
                <a:ea typeface="Lora"/>
                <a:cs typeface="Lora"/>
                <a:sym typeface="Lora"/>
              </a:rPr>
              <a:t>Experiments are defined via a JSON/YAML config specifying model, dataset, framework, batch size, epochs, and parallelism settings.</a:t>
            </a:r>
            <a:endParaRPr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b="1" lang="en-GB" sz="1400">
                <a:latin typeface="Lora"/>
                <a:ea typeface="Lora"/>
                <a:cs typeface="Lora"/>
                <a:sym typeface="Lora"/>
              </a:rPr>
              <a:t>2. Modular Components</a:t>
            </a:r>
            <a:endParaRPr b="1"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lang="en-GB" sz="1400">
                <a:latin typeface="Lora"/>
                <a:ea typeface="Lora"/>
                <a:cs typeface="Lora"/>
                <a:sym typeface="Lora"/>
              </a:rPr>
              <a:t>Models: ResNet50, UNet, Transformer</a:t>
            </a:r>
            <a:endParaRPr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lang="en-GB" sz="1400">
                <a:latin typeface="Lora"/>
                <a:ea typeface="Lora"/>
                <a:cs typeface="Lora"/>
                <a:sym typeface="Lora"/>
              </a:rPr>
              <a:t>Datasets: CIFAR-10, Synthetic segmentation Frameworks: PyTorch DDP, Ray Train, Horovod, DeepSpeed (CPU)</a:t>
            </a:r>
            <a:endParaRPr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b="1" lang="en-GB" sz="1400">
                <a:latin typeface="Lora"/>
                <a:ea typeface="Lora"/>
                <a:cs typeface="Lora"/>
                <a:sym typeface="Lora"/>
              </a:rPr>
              <a:t>3. Benchmark Execution</a:t>
            </a:r>
            <a:endParaRPr b="1"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lang="en-GB" sz="1400">
                <a:latin typeface="Lora"/>
                <a:ea typeface="Lora"/>
                <a:cs typeface="Lora"/>
                <a:sym typeface="Lora"/>
              </a:rPr>
              <a:t>Each experiment:</a:t>
            </a:r>
            <a:endParaRPr sz="1400">
              <a:latin typeface="Lora"/>
              <a:ea typeface="Lora"/>
              <a:cs typeface="Lora"/>
              <a:sym typeface="Lora"/>
            </a:endParaRPr>
          </a:p>
          <a:p>
            <a:pPr indent="-304165" lvl="0" marL="457200" rtl="0" algn="l">
              <a:lnSpc>
                <a:spcPct val="90000"/>
              </a:lnSpc>
              <a:spcBef>
                <a:spcPts val="800"/>
              </a:spcBef>
              <a:spcAft>
                <a:spcPts val="0"/>
              </a:spcAft>
              <a:buSzPct val="100000"/>
              <a:buFont typeface="Lora"/>
              <a:buChar char="•"/>
            </a:pPr>
            <a:r>
              <a:rPr lang="en-GB" sz="1400">
                <a:latin typeface="Lora"/>
                <a:ea typeface="Lora"/>
                <a:cs typeface="Lora"/>
                <a:sym typeface="Lora"/>
              </a:rPr>
              <a:t>Initializes the framework and loads model/dataset</a:t>
            </a:r>
            <a:endParaRPr sz="1400">
              <a:latin typeface="Lora"/>
              <a:ea typeface="Lora"/>
              <a:cs typeface="Lora"/>
              <a:sym typeface="Lora"/>
            </a:endParaRPr>
          </a:p>
          <a:p>
            <a:pPr indent="-304165" lvl="0" marL="457200" rtl="0" algn="l">
              <a:lnSpc>
                <a:spcPct val="90000"/>
              </a:lnSpc>
              <a:spcBef>
                <a:spcPts val="0"/>
              </a:spcBef>
              <a:spcAft>
                <a:spcPts val="0"/>
              </a:spcAft>
              <a:buSzPct val="100000"/>
              <a:buFont typeface="Lora"/>
              <a:buChar char="•"/>
            </a:pPr>
            <a:r>
              <a:rPr lang="en-GB" sz="1400">
                <a:latin typeface="Lora"/>
                <a:ea typeface="Lora"/>
                <a:cs typeface="Lora"/>
                <a:sym typeface="Lora"/>
              </a:rPr>
              <a:t>Trains for defined epochs</a:t>
            </a:r>
            <a:endParaRPr sz="1400">
              <a:latin typeface="Lora"/>
              <a:ea typeface="Lora"/>
              <a:cs typeface="Lora"/>
              <a:sym typeface="Lora"/>
            </a:endParaRPr>
          </a:p>
          <a:p>
            <a:pPr indent="-304165" lvl="0" marL="457200" rtl="0" algn="l">
              <a:lnSpc>
                <a:spcPct val="90000"/>
              </a:lnSpc>
              <a:spcBef>
                <a:spcPts val="0"/>
              </a:spcBef>
              <a:spcAft>
                <a:spcPts val="0"/>
              </a:spcAft>
              <a:buSzPct val="100000"/>
              <a:buFont typeface="Lora"/>
              <a:buChar char="•"/>
            </a:pPr>
            <a:r>
              <a:rPr lang="en-GB" sz="1400">
                <a:latin typeface="Lora"/>
                <a:ea typeface="Lora"/>
                <a:cs typeface="Lora"/>
                <a:sym typeface="Lora"/>
              </a:rPr>
              <a:t>Logs epoch time, accuracy, and throughput</a:t>
            </a:r>
            <a:endParaRPr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b="1" lang="en-GB" sz="1400">
                <a:latin typeface="Lora"/>
                <a:ea typeface="Lora"/>
                <a:cs typeface="Lora"/>
                <a:sym typeface="Lora"/>
              </a:rPr>
              <a:t>4. Metrics Collection</a:t>
            </a:r>
            <a:endParaRPr b="1"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lang="en-GB" sz="1400">
                <a:latin typeface="Lora"/>
                <a:ea typeface="Lora"/>
                <a:cs typeface="Lora"/>
                <a:sym typeface="Lora"/>
              </a:rPr>
              <a:t>A custom collector logs:</a:t>
            </a:r>
            <a:endParaRPr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lang="en-GB" sz="1400">
                <a:latin typeface="Lora"/>
                <a:ea typeface="Lora"/>
                <a:cs typeface="Lora"/>
                <a:sym typeface="Lora"/>
              </a:rPr>
              <a:t>Training time, accuracy, throughput</a:t>
            </a:r>
            <a:endParaRPr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lang="en-GB" sz="1400">
                <a:latin typeface="Lora"/>
                <a:ea typeface="Lora"/>
                <a:cs typeface="Lora"/>
                <a:sym typeface="Lora"/>
              </a:rPr>
              <a:t>Average epoch time, peak memory</a:t>
            </a:r>
            <a:endParaRPr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b="1" lang="en-GB" sz="1400">
                <a:latin typeface="Lora"/>
                <a:ea typeface="Lora"/>
                <a:cs typeface="Lora"/>
                <a:sym typeface="Lora"/>
              </a:rPr>
              <a:t>5. Results and Analysis</a:t>
            </a:r>
            <a:endParaRPr b="1" sz="1400">
              <a:latin typeface="Lora"/>
              <a:ea typeface="Lora"/>
              <a:cs typeface="Lora"/>
              <a:sym typeface="Lora"/>
            </a:endParaRPr>
          </a:p>
          <a:p>
            <a:pPr indent="0" lvl="0" marL="0" rtl="0" algn="l">
              <a:lnSpc>
                <a:spcPct val="90000"/>
              </a:lnSpc>
              <a:spcBef>
                <a:spcPts val="800"/>
              </a:spcBef>
              <a:spcAft>
                <a:spcPts val="0"/>
              </a:spcAft>
              <a:buClr>
                <a:schemeClr val="dk1"/>
              </a:buClr>
              <a:buSzPct val="150000"/>
              <a:buNone/>
            </a:pPr>
            <a:r>
              <a:rPr lang="en-GB" sz="1400">
                <a:latin typeface="Lora"/>
                <a:ea typeface="Lora"/>
                <a:cs typeface="Lora"/>
                <a:sym typeface="Lora"/>
              </a:rPr>
              <a:t>All metrics are saved to JSON for comparison across frameworks and configurations.</a:t>
            </a:r>
            <a:endParaRPr sz="1400">
              <a:latin typeface="Lora"/>
              <a:ea typeface="Lora"/>
              <a:cs typeface="Lora"/>
              <a:sym typeface="Lora"/>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491644" y="55228"/>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Results and Discussions</a:t>
            </a:r>
            <a:endParaRPr b="1">
              <a:latin typeface="Nunito"/>
              <a:ea typeface="Nunito"/>
              <a:cs typeface="Nunito"/>
              <a:sym typeface="Nunito"/>
            </a:endParaRPr>
          </a:p>
        </p:txBody>
      </p:sp>
      <p:sp>
        <p:nvSpPr>
          <p:cNvPr id="238" name="Google Shape;238;p40"/>
          <p:cNvSpPr txBox="1"/>
          <p:nvPr>
            <p:ph idx="12" type="sldNum"/>
          </p:nvPr>
        </p:nvSpPr>
        <p:spPr>
          <a:xfrm>
            <a:off x="4843463" y="3575447"/>
            <a:ext cx="1543200" cy="2055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
        <p:nvSpPr>
          <p:cNvPr id="239" name="Google Shape;239;p40"/>
          <p:cNvSpPr txBox="1"/>
          <p:nvPr>
            <p:ph idx="1" type="body"/>
          </p:nvPr>
        </p:nvSpPr>
        <p:spPr>
          <a:xfrm>
            <a:off x="491706" y="1120068"/>
            <a:ext cx="8160600" cy="3583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Clr>
                <a:schemeClr val="dk1"/>
              </a:buClr>
              <a:buSzPts val="2100"/>
              <a:buNone/>
            </a:pPr>
            <a:r>
              <a:rPr b="1" lang="en-GB" sz="1400">
                <a:latin typeface="Lora"/>
                <a:ea typeface="Lora"/>
                <a:cs typeface="Lora"/>
                <a:sym typeface="Lora"/>
              </a:rPr>
              <a:t>1. Configurable Experiment Setup</a:t>
            </a:r>
            <a:endParaRPr b="1" sz="14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rPr lang="en-GB" sz="1400">
                <a:latin typeface="Lora"/>
                <a:ea typeface="Lora"/>
                <a:cs typeface="Lora"/>
                <a:sym typeface="Lora"/>
              </a:rPr>
              <a:t>Experiments were conducted using multiple models (ResNet50, UNet, Transformer) on datasets like CIFAR-10 and synthetic segmentation, across four distributed frameworks: PyTorch DDP, Ray Train, Horovod, and DeepSpeed (CPU).</a:t>
            </a:r>
            <a:endParaRPr sz="14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rPr lang="en-GB" sz="1400">
                <a:latin typeface="Lora"/>
                <a:ea typeface="Lora"/>
                <a:cs typeface="Lora"/>
                <a:sym typeface="Lora"/>
              </a:rPr>
              <a:t>Each setup was evaluated based on:</a:t>
            </a:r>
            <a:endParaRPr sz="1400">
              <a:latin typeface="Lora"/>
              <a:ea typeface="Lora"/>
              <a:cs typeface="Lora"/>
              <a:sym typeface="Lora"/>
            </a:endParaRPr>
          </a:p>
          <a:p>
            <a:pPr indent="-317500" lvl="0" marL="457200" rtl="0" algn="l">
              <a:lnSpc>
                <a:spcPct val="90000"/>
              </a:lnSpc>
              <a:spcBef>
                <a:spcPts val="800"/>
              </a:spcBef>
              <a:spcAft>
                <a:spcPts val="0"/>
              </a:spcAft>
              <a:buSzPts val="1400"/>
              <a:buFont typeface="Lora"/>
              <a:buChar char="•"/>
            </a:pPr>
            <a:r>
              <a:rPr lang="en-GB" sz="1400">
                <a:latin typeface="Lora"/>
                <a:ea typeface="Lora"/>
                <a:cs typeface="Lora"/>
                <a:sym typeface="Lora"/>
              </a:rPr>
              <a:t>Training Time</a:t>
            </a:r>
            <a:endParaRPr sz="1400">
              <a:latin typeface="Lora"/>
              <a:ea typeface="Lora"/>
              <a:cs typeface="Lora"/>
              <a:sym typeface="Lora"/>
            </a:endParaRPr>
          </a:p>
          <a:p>
            <a:pPr indent="-317500" lvl="0" marL="457200" rtl="0" algn="l">
              <a:lnSpc>
                <a:spcPct val="90000"/>
              </a:lnSpc>
              <a:spcBef>
                <a:spcPts val="0"/>
              </a:spcBef>
              <a:spcAft>
                <a:spcPts val="0"/>
              </a:spcAft>
              <a:buSzPts val="1400"/>
              <a:buFont typeface="Lora"/>
              <a:buChar char="•"/>
            </a:pPr>
            <a:r>
              <a:rPr lang="en-GB" sz="1400">
                <a:latin typeface="Lora"/>
                <a:ea typeface="Lora"/>
                <a:cs typeface="Lora"/>
                <a:sym typeface="Lora"/>
              </a:rPr>
              <a:t>Throughput (samples/sec)</a:t>
            </a:r>
            <a:endParaRPr sz="1400">
              <a:latin typeface="Lora"/>
              <a:ea typeface="Lora"/>
              <a:cs typeface="Lora"/>
              <a:sym typeface="Lora"/>
            </a:endParaRPr>
          </a:p>
          <a:p>
            <a:pPr indent="-317500" lvl="0" marL="457200" rtl="0" algn="l">
              <a:lnSpc>
                <a:spcPct val="90000"/>
              </a:lnSpc>
              <a:spcBef>
                <a:spcPts val="0"/>
              </a:spcBef>
              <a:spcAft>
                <a:spcPts val="0"/>
              </a:spcAft>
              <a:buSzPts val="1400"/>
              <a:buFont typeface="Lora"/>
              <a:buChar char="•"/>
            </a:pPr>
            <a:r>
              <a:rPr lang="en-GB" sz="1400">
                <a:latin typeface="Lora"/>
                <a:ea typeface="Lora"/>
                <a:cs typeface="Lora"/>
                <a:sym typeface="Lora"/>
              </a:rPr>
              <a:t>Final Accuracy</a:t>
            </a:r>
            <a:endParaRPr sz="1400">
              <a:latin typeface="Lora"/>
              <a:ea typeface="Lora"/>
              <a:cs typeface="Lora"/>
              <a:sym typeface="Lora"/>
            </a:endParaRPr>
          </a:p>
          <a:p>
            <a:pPr indent="-317500" lvl="0" marL="457200" rtl="0" algn="l">
              <a:lnSpc>
                <a:spcPct val="90000"/>
              </a:lnSpc>
              <a:spcBef>
                <a:spcPts val="0"/>
              </a:spcBef>
              <a:spcAft>
                <a:spcPts val="0"/>
              </a:spcAft>
              <a:buSzPts val="1400"/>
              <a:buFont typeface="Lora"/>
              <a:buChar char="•"/>
            </a:pPr>
            <a:r>
              <a:rPr lang="en-GB" sz="1400">
                <a:latin typeface="Lora"/>
                <a:ea typeface="Lora"/>
                <a:cs typeface="Lora"/>
                <a:sym typeface="Lora"/>
              </a:rPr>
              <a:t>Memory Usage</a:t>
            </a:r>
            <a:endParaRPr sz="1400">
              <a:latin typeface="Lora"/>
              <a:ea typeface="Lora"/>
              <a:cs typeface="Lora"/>
              <a:sym typeface="Lora"/>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1"/>
          <p:cNvSpPr txBox="1"/>
          <p:nvPr>
            <p:ph type="title"/>
          </p:nvPr>
        </p:nvSpPr>
        <p:spPr>
          <a:xfrm>
            <a:off x="491644" y="55228"/>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300"/>
              <a:buFont typeface="Arial"/>
              <a:buNone/>
            </a:pPr>
            <a:r>
              <a:rPr b="1" lang="en-GB">
                <a:latin typeface="Nunito"/>
                <a:ea typeface="Nunito"/>
                <a:cs typeface="Nunito"/>
                <a:sym typeface="Nunito"/>
              </a:rPr>
              <a:t>Results and Discussions</a:t>
            </a:r>
            <a:endParaRPr b="1">
              <a:latin typeface="Nunito"/>
              <a:ea typeface="Nunito"/>
              <a:cs typeface="Nunito"/>
              <a:sym typeface="Nunito"/>
            </a:endParaRPr>
          </a:p>
        </p:txBody>
      </p:sp>
      <p:sp>
        <p:nvSpPr>
          <p:cNvPr id="245" name="Google Shape;245;p41"/>
          <p:cNvSpPr txBox="1"/>
          <p:nvPr>
            <p:ph idx="1" type="body"/>
          </p:nvPr>
        </p:nvSpPr>
        <p:spPr>
          <a:xfrm>
            <a:off x="491706" y="1115843"/>
            <a:ext cx="8160600" cy="3583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Clr>
                <a:schemeClr val="dk1"/>
              </a:buClr>
              <a:buSzPts val="2100"/>
              <a:buNone/>
            </a:pPr>
            <a:r>
              <a:rPr b="1" lang="en-GB" sz="1400">
                <a:latin typeface="Lora"/>
                <a:ea typeface="Lora"/>
                <a:cs typeface="Lora"/>
                <a:sym typeface="Lora"/>
              </a:rPr>
              <a:t>1. Performance Metrics</a:t>
            </a:r>
            <a:endParaRPr sz="1400">
              <a:latin typeface="Lora"/>
              <a:ea typeface="Lora"/>
              <a:cs typeface="Lora"/>
              <a:sym typeface="Lora"/>
            </a:endParaRPr>
          </a:p>
        </p:txBody>
      </p:sp>
      <p:pic>
        <p:nvPicPr>
          <p:cNvPr id="246" name="Google Shape;246;p41"/>
          <p:cNvPicPr preferRelativeResize="0"/>
          <p:nvPr/>
        </p:nvPicPr>
        <p:blipFill>
          <a:blip r:embed="rId3">
            <a:alphaModFix/>
          </a:blip>
          <a:stretch>
            <a:fillRect/>
          </a:stretch>
        </p:blipFill>
        <p:spPr>
          <a:xfrm>
            <a:off x="1040475" y="1765725"/>
            <a:ext cx="7063049" cy="22837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sp>
        <p:nvSpPr>
          <p:cNvPr id="251" name="Google Shape;251;p42"/>
          <p:cNvSpPr txBox="1"/>
          <p:nvPr>
            <p:ph type="title"/>
          </p:nvPr>
        </p:nvSpPr>
        <p:spPr>
          <a:xfrm>
            <a:off x="491644" y="55228"/>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300"/>
              <a:buFont typeface="Arial"/>
              <a:buNone/>
            </a:pPr>
            <a:r>
              <a:rPr b="1" lang="en-GB">
                <a:latin typeface="Nunito"/>
                <a:ea typeface="Nunito"/>
                <a:cs typeface="Nunito"/>
                <a:sym typeface="Nunito"/>
              </a:rPr>
              <a:t>Results and Discussions</a:t>
            </a:r>
            <a:endParaRPr b="1">
              <a:latin typeface="Nunito"/>
              <a:ea typeface="Nunito"/>
              <a:cs typeface="Nunito"/>
              <a:sym typeface="Nunito"/>
            </a:endParaRPr>
          </a:p>
        </p:txBody>
      </p:sp>
      <p:sp>
        <p:nvSpPr>
          <p:cNvPr id="252" name="Google Shape;252;p42"/>
          <p:cNvSpPr txBox="1"/>
          <p:nvPr>
            <p:ph idx="1" type="body"/>
          </p:nvPr>
        </p:nvSpPr>
        <p:spPr>
          <a:xfrm>
            <a:off x="491706" y="1115843"/>
            <a:ext cx="8160600" cy="3583500"/>
          </a:xfrm>
          <a:prstGeom prst="rect">
            <a:avLst/>
          </a:prstGeom>
          <a:noFill/>
          <a:ln>
            <a:noFill/>
          </a:ln>
        </p:spPr>
        <p:txBody>
          <a:bodyPr anchorCtr="0" anchor="t" bIns="34275" lIns="68575" spcFirstLastPara="1" rIns="68575" wrap="square" tIns="34275">
            <a:normAutofit lnSpcReduction="10000"/>
          </a:bodyPr>
          <a:lstStyle/>
          <a:p>
            <a:pPr indent="0" lvl="0" marL="0" rtl="0" algn="l">
              <a:lnSpc>
                <a:spcPct val="90000"/>
              </a:lnSpc>
              <a:spcBef>
                <a:spcPts val="800"/>
              </a:spcBef>
              <a:spcAft>
                <a:spcPts val="0"/>
              </a:spcAft>
              <a:buClr>
                <a:schemeClr val="dk1"/>
              </a:buClr>
              <a:buSzPts val="2100"/>
              <a:buNone/>
            </a:pPr>
            <a:r>
              <a:rPr b="1" lang="en-GB" sz="1200">
                <a:latin typeface="Lora"/>
                <a:ea typeface="Lora"/>
                <a:cs typeface="Lora"/>
                <a:sym typeface="Lora"/>
              </a:rPr>
              <a:t>Accuracy: </a:t>
            </a:r>
            <a:r>
              <a:rPr lang="en-GB" sz="1200">
                <a:latin typeface="Lora"/>
                <a:ea typeface="Lora"/>
                <a:cs typeface="Lora"/>
                <a:sym typeface="Lora"/>
              </a:rPr>
              <a:t>All frameworks achieved comparable accuracy across tasks, with UNet slightly outperforming in segmentation.</a:t>
            </a:r>
            <a:endParaRPr sz="12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rPr b="1" lang="en-GB" sz="1200">
                <a:latin typeface="Lora"/>
                <a:ea typeface="Lora"/>
                <a:cs typeface="Lora"/>
                <a:sym typeface="Lora"/>
              </a:rPr>
              <a:t>Training Speed: </a:t>
            </a:r>
            <a:r>
              <a:rPr lang="en-GB" sz="1200">
                <a:latin typeface="Lora"/>
                <a:ea typeface="Lora"/>
                <a:cs typeface="Lora"/>
                <a:sym typeface="Lora"/>
              </a:rPr>
              <a:t>Horovod and Ray Train offered faster training in smaller-scale CPU environments.</a:t>
            </a:r>
            <a:endParaRPr sz="12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rPr b="1" lang="en-GB" sz="1200">
                <a:latin typeface="Lora"/>
                <a:ea typeface="Lora"/>
                <a:cs typeface="Lora"/>
                <a:sym typeface="Lora"/>
              </a:rPr>
              <a:t>Throughput:</a:t>
            </a:r>
            <a:r>
              <a:rPr lang="en-GB" sz="1200">
                <a:latin typeface="Lora"/>
                <a:ea typeface="Lora"/>
                <a:cs typeface="Lora"/>
                <a:sym typeface="Lora"/>
              </a:rPr>
              <a:t> Ray Train showed marginally better throughput, likely due to better parallel data handling.</a:t>
            </a:r>
            <a:endParaRPr sz="12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rPr b="1" lang="en-GB" sz="1200">
                <a:latin typeface="Lora"/>
                <a:ea typeface="Lora"/>
                <a:cs typeface="Lora"/>
                <a:sym typeface="Lora"/>
              </a:rPr>
              <a:t>Memory Efficiency</a:t>
            </a:r>
            <a:r>
              <a:rPr lang="en-GB" sz="1200">
                <a:latin typeface="Lora"/>
                <a:ea typeface="Lora"/>
                <a:cs typeface="Lora"/>
                <a:sym typeface="Lora"/>
              </a:rPr>
              <a:t>: DeepSpeed was the most memory-efficient, despite slower training—ideal for constrained setups.</a:t>
            </a:r>
            <a:br>
              <a:rPr lang="en-GB" sz="1200">
                <a:latin typeface="Lora"/>
                <a:ea typeface="Lora"/>
                <a:cs typeface="Lora"/>
                <a:sym typeface="Lora"/>
              </a:rPr>
            </a:br>
            <a:br>
              <a:rPr lang="en-GB" sz="1200">
                <a:latin typeface="Lora"/>
                <a:ea typeface="Lora"/>
                <a:cs typeface="Lora"/>
                <a:sym typeface="Lora"/>
              </a:rPr>
            </a:br>
            <a:r>
              <a:rPr b="1" lang="en-GB" sz="1200">
                <a:latin typeface="Lora"/>
                <a:ea typeface="Lora"/>
                <a:cs typeface="Lora"/>
                <a:sym typeface="Lora"/>
              </a:rPr>
              <a:t>Framework Choice Depends on Priorities:</a:t>
            </a:r>
            <a:endParaRPr b="1" sz="12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rPr lang="en-GB" sz="1200">
                <a:latin typeface="Lora"/>
                <a:ea typeface="Lora"/>
                <a:cs typeface="Lora"/>
                <a:sym typeface="Lora"/>
              </a:rPr>
              <a:t>Use Ray Train or Horovod for faster iteration in small-scale CPU clusters.</a:t>
            </a:r>
            <a:endParaRPr sz="12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rPr lang="en-GB" sz="1200">
                <a:latin typeface="Lora"/>
                <a:ea typeface="Lora"/>
                <a:cs typeface="Lora"/>
                <a:sym typeface="Lora"/>
              </a:rPr>
              <a:t>DeepSpeed (CPU) is preferable when memory is the limiting factor.</a:t>
            </a:r>
            <a:endParaRPr sz="12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rPr lang="en-GB" sz="1200">
                <a:latin typeface="Lora"/>
                <a:ea typeface="Lora"/>
                <a:cs typeface="Lora"/>
                <a:sym typeface="Lora"/>
              </a:rPr>
              <a:t>PyTorch DDP is the most accessible and extensible for baseline comparison.</a:t>
            </a:r>
            <a:endParaRPr sz="12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rPr b="1" lang="en-GB" sz="1200">
                <a:latin typeface="Lora"/>
                <a:ea typeface="Lora"/>
                <a:cs typeface="Lora"/>
                <a:sym typeface="Lora"/>
              </a:rPr>
              <a:t>Scalability Potential:</a:t>
            </a:r>
            <a:endParaRPr b="1" sz="12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rPr lang="en-GB" sz="1200">
                <a:latin typeface="Lora"/>
                <a:ea typeface="Lora"/>
                <a:cs typeface="Lora"/>
                <a:sym typeface="Lora"/>
              </a:rPr>
              <a:t>Though</a:t>
            </a:r>
            <a:r>
              <a:rPr lang="en-GB" sz="1200">
                <a:latin typeface="Lora"/>
                <a:ea typeface="Lora"/>
                <a:cs typeface="Lora"/>
                <a:sym typeface="Lora"/>
              </a:rPr>
              <a:t> experiments were CPU-optimized, the tool is framework-agnostic and extensible to GPU clusters and multi-node setups for further scalability analysis.</a:t>
            </a:r>
            <a:endParaRPr sz="12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rPr b="1" lang="en-GB" sz="1200">
                <a:latin typeface="Lora"/>
                <a:ea typeface="Lora"/>
                <a:cs typeface="Lora"/>
                <a:sym typeface="Lora"/>
              </a:rPr>
              <a:t>Trade-Offs:</a:t>
            </a:r>
            <a:endParaRPr b="1" sz="12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rPr lang="en-GB" sz="1200">
                <a:latin typeface="Lora"/>
                <a:ea typeface="Lora"/>
                <a:cs typeface="Lora"/>
                <a:sym typeface="Lora"/>
              </a:rPr>
              <a:t>Lower training time may not always correlate with best accuracy. Selecting a framework depends on workload size, model type, and infrastructure constraints.</a:t>
            </a:r>
            <a:endParaRPr sz="1200">
              <a:latin typeface="Lora"/>
              <a:ea typeface="Lora"/>
              <a:cs typeface="Lora"/>
              <a:sym typeface="Lora"/>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43"/>
          <p:cNvSpPr txBox="1"/>
          <p:nvPr>
            <p:ph type="title"/>
          </p:nvPr>
        </p:nvSpPr>
        <p:spPr>
          <a:xfrm>
            <a:off x="491644" y="55228"/>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300"/>
              <a:buFont typeface="Arial"/>
              <a:buNone/>
            </a:pPr>
            <a:r>
              <a:rPr b="1" lang="en-GB">
                <a:latin typeface="Nunito"/>
                <a:ea typeface="Nunito"/>
                <a:cs typeface="Nunito"/>
                <a:sym typeface="Nunito"/>
              </a:rPr>
              <a:t>Conclusion</a:t>
            </a:r>
            <a:endParaRPr b="1">
              <a:latin typeface="Nunito"/>
              <a:ea typeface="Nunito"/>
              <a:cs typeface="Nunito"/>
              <a:sym typeface="Nunito"/>
            </a:endParaRPr>
          </a:p>
        </p:txBody>
      </p:sp>
      <p:sp>
        <p:nvSpPr>
          <p:cNvPr id="258" name="Google Shape;258;p43"/>
          <p:cNvSpPr txBox="1"/>
          <p:nvPr>
            <p:ph idx="1" type="body"/>
          </p:nvPr>
        </p:nvSpPr>
        <p:spPr>
          <a:xfrm>
            <a:off x="491706" y="1115843"/>
            <a:ext cx="8160600" cy="35835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800"/>
              </a:spcBef>
              <a:spcAft>
                <a:spcPts val="0"/>
              </a:spcAft>
              <a:buClr>
                <a:schemeClr val="dk1"/>
              </a:buClr>
              <a:buSzPts val="2100"/>
              <a:buNone/>
            </a:pPr>
            <a:r>
              <a:rPr lang="en-GB" sz="1200">
                <a:latin typeface="Lora"/>
                <a:ea typeface="Lora"/>
                <a:cs typeface="Lora"/>
                <a:sym typeface="Lora"/>
              </a:rPr>
              <a:t>In this work, we presented a modular and extensible benchmarking tool designed to evaluate the performance of distributed deep learning frameworks across multiple models and datasets. Our system supports PyTorch DDP, Ray Train, Horovod, and DeepSpeed (CPU) and enables reproducible experiments using a unified configuration interface. Through controlled benchmarking, we captured key metrics such as training time, throughput, accuracy, and memory usage—offering practical insights into the trade-offs between frameworks.</a:t>
            </a:r>
            <a:endParaRPr sz="12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t/>
            </a:r>
            <a:endParaRPr sz="12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rPr lang="en-GB" sz="1200">
                <a:latin typeface="Lora"/>
                <a:ea typeface="Lora"/>
                <a:cs typeface="Lora"/>
                <a:sym typeface="Lora"/>
              </a:rPr>
              <a:t>The results demonstrate that no single framework excels universally; performance varies based on the model architecture, dataset, and system constraints. PyTorch DDP provides a reliable baseline, while Ray and Horovod show advantages in distributed efficiency, and DeepSpeed excels in memory optimization.</a:t>
            </a:r>
            <a:endParaRPr sz="12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t/>
            </a:r>
            <a:endParaRPr sz="12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rPr lang="en-GB" sz="1200">
                <a:latin typeface="Lora"/>
                <a:ea typeface="Lora"/>
                <a:cs typeface="Lora"/>
                <a:sym typeface="Lora"/>
              </a:rPr>
              <a:t>Overall, the tool lays a strong foundation for scalable benchmarking and can be extended to GPU environments, large-scale training, and more advanced workloads in future work.</a:t>
            </a:r>
            <a:endParaRPr sz="12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t/>
            </a:r>
            <a:endParaRPr sz="1200">
              <a:latin typeface="Lora"/>
              <a:ea typeface="Lora"/>
              <a:cs typeface="Lora"/>
              <a:sym typeface="Lora"/>
            </a:endParaRPr>
          </a:p>
          <a:p>
            <a:pPr indent="0" lvl="0" marL="0" rtl="0" algn="l">
              <a:lnSpc>
                <a:spcPct val="90000"/>
              </a:lnSpc>
              <a:spcBef>
                <a:spcPts val="800"/>
              </a:spcBef>
              <a:spcAft>
                <a:spcPts val="0"/>
              </a:spcAft>
              <a:buClr>
                <a:schemeClr val="dk1"/>
              </a:buClr>
              <a:buSzPts val="2100"/>
              <a:buNone/>
            </a:pPr>
            <a:r>
              <a:t/>
            </a:r>
            <a:endParaRPr sz="1200">
              <a:latin typeface="Lora"/>
              <a:ea typeface="Lora"/>
              <a:cs typeface="Lora"/>
              <a:sym typeface="Lora"/>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Abstract</a:t>
            </a:r>
            <a:endParaRPr b="1">
              <a:latin typeface="Nunito"/>
              <a:ea typeface="Nunito"/>
              <a:cs typeface="Nunito"/>
              <a:sym typeface="Nunito"/>
            </a:endParaRPr>
          </a:p>
        </p:txBody>
      </p:sp>
      <p:sp>
        <p:nvSpPr>
          <p:cNvPr id="141" name="Google Shape;141;p26"/>
          <p:cNvSpPr txBox="1"/>
          <p:nvPr>
            <p:ph idx="1" type="body"/>
          </p:nvPr>
        </p:nvSpPr>
        <p:spPr>
          <a:xfrm>
            <a:off x="628650" y="1268016"/>
            <a:ext cx="7886700" cy="3364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2100"/>
              <a:buNone/>
            </a:pPr>
            <a:r>
              <a:rPr lang="en-GB" sz="1100">
                <a:latin typeface="Lora"/>
                <a:ea typeface="Lora"/>
                <a:cs typeface="Lora"/>
                <a:sym typeface="Lora"/>
              </a:rPr>
              <a:t>This work introduces a modular benchmarking framework for evaluating the performance of distributed deep learning training strategies across multiple execution backends. The tool supports comparative benchmarking of PyTorch Distributed Data Parallel (DDP), Ray Train, Horovod, and DeepSpeed under a unified configuration schema. It enables experimentation with diverse model architectures—namely ResNet-50, UNet, and a Transformer encoder—across datasets including CIFAR-10 and a synthetic semantic segmentation dataset. Each training run is instrumented to capture granular performance metrics such as total wall-clock training time, average per-epoch duration, training throughput (samples/sec), final model accuracy, and peak memory footprint (MB).</a:t>
            </a:r>
            <a:endParaRPr sz="1100">
              <a:latin typeface="Lora"/>
              <a:ea typeface="Lora"/>
              <a:cs typeface="Lora"/>
              <a:sym typeface="Lora"/>
            </a:endParaRPr>
          </a:p>
          <a:p>
            <a:pPr indent="0" lvl="0" marL="0" rtl="0" algn="l">
              <a:lnSpc>
                <a:spcPct val="90000"/>
              </a:lnSpc>
              <a:spcBef>
                <a:spcPts val="0"/>
              </a:spcBef>
              <a:spcAft>
                <a:spcPts val="0"/>
              </a:spcAft>
              <a:buClr>
                <a:schemeClr val="dk1"/>
              </a:buClr>
              <a:buSzPts val="2100"/>
              <a:buNone/>
            </a:pPr>
            <a:r>
              <a:t/>
            </a:r>
            <a:endParaRPr sz="1100">
              <a:latin typeface="Lora"/>
              <a:ea typeface="Lora"/>
              <a:cs typeface="Lora"/>
              <a:sym typeface="Lora"/>
            </a:endParaRPr>
          </a:p>
          <a:p>
            <a:pPr indent="0" lvl="0" marL="0" rtl="0" algn="l">
              <a:lnSpc>
                <a:spcPct val="90000"/>
              </a:lnSpc>
              <a:spcBef>
                <a:spcPts val="0"/>
              </a:spcBef>
              <a:spcAft>
                <a:spcPts val="0"/>
              </a:spcAft>
              <a:buClr>
                <a:schemeClr val="dk1"/>
              </a:buClr>
              <a:buSzPts val="2100"/>
              <a:buNone/>
            </a:pPr>
            <a:r>
              <a:rPr lang="en-GB" sz="1100">
                <a:latin typeface="Lora"/>
                <a:ea typeface="Lora"/>
                <a:cs typeface="Lora"/>
                <a:sym typeface="Lora"/>
              </a:rPr>
              <a:t>The benchmarking engine is designed with extensibility in mind, leveraging abstract base classes for datasets, models, and frameworks, allowing seamless integration of additional components. The implementation prioritizes CPU compatibility and reproducibility, offering deterministic run control, limited batch execution for rapid evaluation, and support for single- and multi-process training scenarios. This tool provides a robust foundation for assessing the scalability and efficiency trade-offs inherent in various distributed training paradigms, making it valuable for systems research, model optimization studies, and framework-level performance tuning.</a:t>
            </a:r>
            <a:endParaRPr sz="1100">
              <a:latin typeface="Lora"/>
              <a:ea typeface="Lora"/>
              <a:cs typeface="Lora"/>
              <a:sym typeface="Lora"/>
            </a:endParaRPr>
          </a:p>
        </p:txBody>
      </p:sp>
      <p:sp>
        <p:nvSpPr>
          <p:cNvPr id="142" name="Google Shape;142;p26"/>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CS7610  Project 3, PGP, ICER, VIT Bangalore</a:t>
            </a:r>
            <a:endParaRPr/>
          </a:p>
        </p:txBody>
      </p:sp>
      <p:sp>
        <p:nvSpPr>
          <p:cNvPr id="143" name="Google Shape;143;p26"/>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 name="Shape 262"/>
        <p:cNvGrpSpPr/>
        <p:nvPr/>
      </p:nvGrpSpPr>
      <p:grpSpPr>
        <a:xfrm>
          <a:off x="0" y="0"/>
          <a:ext cx="0" cy="0"/>
          <a:chOff x="0" y="0"/>
          <a:chExt cx="0" cy="0"/>
        </a:xfrm>
      </p:grpSpPr>
      <p:sp>
        <p:nvSpPr>
          <p:cNvPr id="263" name="Google Shape;263;p44"/>
          <p:cNvSpPr txBox="1"/>
          <p:nvPr>
            <p:ph type="title"/>
          </p:nvPr>
        </p:nvSpPr>
        <p:spPr>
          <a:xfrm>
            <a:off x="491644" y="55228"/>
            <a:ext cx="7886700" cy="994200"/>
          </a:xfrm>
          <a:prstGeom prst="rect">
            <a:avLst/>
          </a:prstGeom>
          <a:noFill/>
          <a:ln>
            <a:noFill/>
          </a:ln>
        </p:spPr>
        <p:txBody>
          <a:bodyPr anchorCtr="0" anchor="ctr" bIns="34275" lIns="68575" spcFirstLastPara="1" rIns="68575" wrap="square" tIns="34275">
            <a:normAutofit/>
          </a:bodyPr>
          <a:lstStyle/>
          <a:p>
            <a:pPr indent="0" lvl="0" marL="0" rtl="0" algn="l">
              <a:spcBef>
                <a:spcPts val="0"/>
              </a:spcBef>
              <a:spcAft>
                <a:spcPts val="0"/>
              </a:spcAft>
              <a:buClr>
                <a:schemeClr val="dk1"/>
              </a:buClr>
              <a:buSzPts val="3300"/>
              <a:buFont typeface="Arial"/>
              <a:buNone/>
            </a:pPr>
            <a:r>
              <a:rPr b="1" lang="en-GB">
                <a:latin typeface="Nunito"/>
                <a:ea typeface="Nunito"/>
                <a:cs typeface="Nunito"/>
                <a:sym typeface="Nunito"/>
              </a:rPr>
              <a:t>Reference</a:t>
            </a:r>
            <a:endParaRPr b="1">
              <a:latin typeface="Nunito"/>
              <a:ea typeface="Nunito"/>
              <a:cs typeface="Nunito"/>
              <a:sym typeface="Nunito"/>
            </a:endParaRPr>
          </a:p>
        </p:txBody>
      </p:sp>
      <p:sp>
        <p:nvSpPr>
          <p:cNvPr id="264" name="Google Shape;264;p44"/>
          <p:cNvSpPr txBox="1"/>
          <p:nvPr>
            <p:ph idx="1" type="body"/>
          </p:nvPr>
        </p:nvSpPr>
        <p:spPr>
          <a:xfrm>
            <a:off x="491706" y="1115843"/>
            <a:ext cx="8160600" cy="3583500"/>
          </a:xfrm>
          <a:prstGeom prst="rect">
            <a:avLst/>
          </a:prstGeom>
          <a:noFill/>
          <a:ln>
            <a:noFill/>
          </a:ln>
        </p:spPr>
        <p:txBody>
          <a:bodyPr anchorCtr="0" anchor="t" bIns="34275" lIns="68575" spcFirstLastPara="1" rIns="68575" wrap="square" tIns="34275">
            <a:normAutofit/>
          </a:bodyPr>
          <a:lstStyle/>
          <a:p>
            <a:pPr indent="-298450" lvl="0" marL="457200" rtl="0" algn="l">
              <a:lnSpc>
                <a:spcPct val="90000"/>
              </a:lnSpc>
              <a:spcBef>
                <a:spcPts val="800"/>
              </a:spcBef>
              <a:spcAft>
                <a:spcPts val="0"/>
              </a:spcAft>
              <a:buSzPts val="1100"/>
              <a:buFont typeface="Lora"/>
              <a:buAutoNum type="arabicPeriod"/>
            </a:pPr>
            <a:r>
              <a:rPr lang="en-GB" sz="1100">
                <a:latin typeface="Lora"/>
                <a:ea typeface="Lora"/>
                <a:cs typeface="Lora"/>
                <a:sym typeface="Lora"/>
              </a:rPr>
              <a:t>Tang, Z., Shi, S., Wang, W., Li, B., &amp; Chu, X. (2020). Communication-Efficient Distributed Deep Learning: A Comprehensive Survey. ACM Computing Surveys. </a:t>
            </a:r>
            <a:r>
              <a:rPr lang="en-GB" sz="1100" u="sng">
                <a:solidFill>
                  <a:schemeClr val="hlink"/>
                </a:solidFill>
                <a:latin typeface="Lora"/>
                <a:ea typeface="Lora"/>
                <a:cs typeface="Lora"/>
                <a:sym typeface="Lora"/>
                <a:hlinkClick r:id="rId3"/>
              </a:rPr>
              <a:t>https://arxiv.org/abs/2003.06307</a:t>
            </a:r>
            <a:br>
              <a:rPr lang="en-GB" sz="1100">
                <a:latin typeface="Lora"/>
                <a:ea typeface="Lora"/>
                <a:cs typeface="Lora"/>
                <a:sym typeface="Lora"/>
              </a:rPr>
            </a:br>
            <a:endParaRPr sz="1100">
              <a:latin typeface="Lora"/>
              <a:ea typeface="Lora"/>
              <a:cs typeface="Lora"/>
              <a:sym typeface="Lora"/>
            </a:endParaRPr>
          </a:p>
          <a:p>
            <a:pPr indent="-298450" lvl="0" marL="457200" rtl="0" algn="l">
              <a:lnSpc>
                <a:spcPct val="90000"/>
              </a:lnSpc>
              <a:spcBef>
                <a:spcPts val="0"/>
              </a:spcBef>
              <a:spcAft>
                <a:spcPts val="0"/>
              </a:spcAft>
              <a:buSzPts val="1100"/>
              <a:buFont typeface="Lora"/>
              <a:buAutoNum type="arabicPeriod"/>
            </a:pPr>
            <a:r>
              <a:rPr lang="en-GB" sz="1100">
                <a:latin typeface="Lora"/>
                <a:ea typeface="Lora"/>
                <a:cs typeface="Lora"/>
                <a:sym typeface="Lora"/>
              </a:rPr>
              <a:t>Nichols, D., Singh, S., Lin, S.-H., &amp; Bhatele, A. (2021). A Survey and Empirical Evaluation of Parallel Deep Learning Frameworks. Proceedings of the International Conference for High Performance Computing, Networking, Storage and Analysis (SC). IEEE. </a:t>
            </a:r>
            <a:r>
              <a:rPr lang="en-GB" sz="1100" u="sng">
                <a:solidFill>
                  <a:schemeClr val="hlink"/>
                </a:solidFill>
                <a:latin typeface="Lora"/>
                <a:ea typeface="Lora"/>
                <a:cs typeface="Lora"/>
                <a:sym typeface="Lora"/>
                <a:hlinkClick r:id="rId4"/>
              </a:rPr>
              <a:t>https://arxiv.org/abs/2007.03663</a:t>
            </a:r>
            <a:br>
              <a:rPr lang="en-GB" sz="1100">
                <a:latin typeface="Lora"/>
                <a:ea typeface="Lora"/>
                <a:cs typeface="Lora"/>
                <a:sym typeface="Lora"/>
              </a:rPr>
            </a:br>
            <a:endParaRPr sz="1100">
              <a:latin typeface="Lora"/>
              <a:ea typeface="Lora"/>
              <a:cs typeface="Lora"/>
              <a:sym typeface="Lora"/>
            </a:endParaRPr>
          </a:p>
          <a:p>
            <a:pPr indent="-298450" lvl="0" marL="457200" rtl="0" algn="l">
              <a:lnSpc>
                <a:spcPct val="90000"/>
              </a:lnSpc>
              <a:spcBef>
                <a:spcPts val="0"/>
              </a:spcBef>
              <a:spcAft>
                <a:spcPts val="0"/>
              </a:spcAft>
              <a:buSzPts val="1100"/>
              <a:buFont typeface="Lora"/>
              <a:buAutoNum type="arabicPeriod"/>
            </a:pPr>
            <a:r>
              <a:rPr lang="en-GB" sz="1100">
                <a:latin typeface="Lora"/>
                <a:ea typeface="Lora"/>
                <a:cs typeface="Lora"/>
                <a:sym typeface="Lora"/>
              </a:rPr>
              <a:t>Mattson, P., Cheng, C., Coleman, C., Diamos, G., Micikevicius, P., Patterson, D., Tang, H., &amp; Zaharia, M. (2020). MLPerf Training Benchmark. Proceedings of Machine Learning and Systems (MLSys). </a:t>
            </a:r>
            <a:r>
              <a:rPr lang="en-GB" sz="1100" u="sng">
                <a:solidFill>
                  <a:schemeClr val="hlink"/>
                </a:solidFill>
                <a:latin typeface="Lora"/>
                <a:ea typeface="Lora"/>
                <a:cs typeface="Lora"/>
                <a:sym typeface="Lora"/>
                <a:hlinkClick r:id="rId5"/>
              </a:rPr>
              <a:t>https://arxiv.org/abs/1910.01500</a:t>
            </a:r>
            <a:br>
              <a:rPr lang="en-GB" sz="1100">
                <a:latin typeface="Lora"/>
                <a:ea typeface="Lora"/>
                <a:cs typeface="Lora"/>
                <a:sym typeface="Lora"/>
              </a:rPr>
            </a:br>
            <a:endParaRPr sz="1100">
              <a:latin typeface="Lora"/>
              <a:ea typeface="Lora"/>
              <a:cs typeface="Lora"/>
              <a:sym typeface="Lora"/>
            </a:endParaRPr>
          </a:p>
          <a:p>
            <a:pPr indent="-298450" lvl="0" marL="457200" rtl="0" algn="l">
              <a:lnSpc>
                <a:spcPct val="90000"/>
              </a:lnSpc>
              <a:spcBef>
                <a:spcPts val="0"/>
              </a:spcBef>
              <a:spcAft>
                <a:spcPts val="0"/>
              </a:spcAft>
              <a:buSzPts val="1100"/>
              <a:buFont typeface="Lora"/>
              <a:buAutoNum type="arabicPeriod"/>
            </a:pPr>
            <a:r>
              <a:rPr lang="en-GB" sz="1100">
                <a:latin typeface="Lora"/>
                <a:ea typeface="Lora"/>
                <a:cs typeface="Lora"/>
                <a:sym typeface="Lora"/>
              </a:rPr>
              <a:t>Chen, X., Awadallah, A. H., Hassan, H., Wang, W., &amp; Cardie, C. (2019). Multi-Source Cross-Lingual Model Transfer: Learning What to Share. Proceedings of the 57th Annual Meeting of the Association for Computational Linguistics (ACL). </a:t>
            </a:r>
            <a:r>
              <a:rPr lang="en-GB" sz="1100" u="sng">
                <a:solidFill>
                  <a:schemeClr val="hlink"/>
                </a:solidFill>
                <a:latin typeface="Lora"/>
                <a:ea typeface="Lora"/>
                <a:cs typeface="Lora"/>
                <a:sym typeface="Lora"/>
                <a:hlinkClick r:id="rId6"/>
              </a:rPr>
              <a:t>https://arxiv.org/abs/1908.11407</a:t>
            </a:r>
            <a:br>
              <a:rPr lang="en-GB" sz="1100">
                <a:latin typeface="Lora"/>
                <a:ea typeface="Lora"/>
                <a:cs typeface="Lora"/>
                <a:sym typeface="Lora"/>
              </a:rPr>
            </a:br>
            <a:endParaRPr sz="1100">
              <a:latin typeface="Lora"/>
              <a:ea typeface="Lora"/>
              <a:cs typeface="Lora"/>
              <a:sym typeface="Lora"/>
            </a:endParaRPr>
          </a:p>
          <a:p>
            <a:pPr indent="-298450" lvl="0" marL="457200" rtl="0" algn="l">
              <a:lnSpc>
                <a:spcPct val="90000"/>
              </a:lnSpc>
              <a:spcBef>
                <a:spcPts val="0"/>
              </a:spcBef>
              <a:spcAft>
                <a:spcPts val="0"/>
              </a:spcAft>
              <a:buSzPts val="1100"/>
              <a:buFont typeface="Lora"/>
              <a:buAutoNum type="arabicPeriod"/>
            </a:pPr>
            <a:r>
              <a:rPr lang="en-GB" sz="1100">
                <a:latin typeface="Lora"/>
                <a:ea typeface="Lora"/>
                <a:cs typeface="Lora"/>
                <a:sym typeface="Lora"/>
              </a:rPr>
              <a:t>Coleman, C., Kang, D., Narayanan, D., Nardi, L., Zhao, T., Zhang, J., Bailis, P., Olukotun, K., Ré, C., &amp; Zaharia, M. (2019). Analysis of DAWNBench, a Time-to-Accuracy Machine Learning Performance Benchmark. ACM Transactions on Architecture and Code Optimization (TACO). </a:t>
            </a:r>
            <a:r>
              <a:rPr lang="en-GB" sz="1100" u="sng">
                <a:solidFill>
                  <a:schemeClr val="hlink"/>
                </a:solidFill>
                <a:latin typeface="Lora"/>
                <a:ea typeface="Lora"/>
                <a:cs typeface="Lora"/>
                <a:sym typeface="Lora"/>
                <a:hlinkClick r:id="rId7"/>
              </a:rPr>
              <a:t>https://arxiv.org/abs/1806.07810</a:t>
            </a:r>
            <a:endParaRPr sz="1100">
              <a:latin typeface="Lora"/>
              <a:ea typeface="Lora"/>
              <a:cs typeface="Lora"/>
              <a:sym typeface="Lora"/>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7"/>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Introduction</a:t>
            </a:r>
            <a:endParaRPr>
              <a:latin typeface="Nunito"/>
              <a:ea typeface="Nunito"/>
              <a:cs typeface="Nunito"/>
              <a:sym typeface="Nunito"/>
            </a:endParaRPr>
          </a:p>
        </p:txBody>
      </p:sp>
      <p:sp>
        <p:nvSpPr>
          <p:cNvPr id="149" name="Google Shape;149;p27"/>
          <p:cNvSpPr txBox="1"/>
          <p:nvPr>
            <p:ph idx="1" type="body"/>
          </p:nvPr>
        </p:nvSpPr>
        <p:spPr>
          <a:xfrm>
            <a:off x="628650" y="1369219"/>
            <a:ext cx="7886700" cy="3263400"/>
          </a:xfrm>
          <a:prstGeom prst="rect">
            <a:avLst/>
          </a:prstGeom>
          <a:noFill/>
          <a:ln>
            <a:noFill/>
          </a:ln>
        </p:spPr>
        <p:txBody>
          <a:bodyPr anchorCtr="0" anchor="t" bIns="34275" lIns="68575" spcFirstLastPara="1" rIns="68575" wrap="square" tIns="34275">
            <a:normAutofit/>
          </a:bodyPr>
          <a:lstStyle/>
          <a:p>
            <a:pPr indent="-304800" lvl="0" marL="457200" rtl="0" algn="l">
              <a:lnSpc>
                <a:spcPct val="115000"/>
              </a:lnSpc>
              <a:spcBef>
                <a:spcPts val="1200"/>
              </a:spcBef>
              <a:spcAft>
                <a:spcPts val="0"/>
              </a:spcAft>
              <a:buSzPts val="1200"/>
              <a:buFont typeface="Lora"/>
              <a:buChar char="●"/>
            </a:pPr>
            <a:r>
              <a:rPr b="1" lang="en-GB" sz="1200">
                <a:latin typeface="Lora"/>
                <a:ea typeface="Lora"/>
                <a:cs typeface="Lora"/>
                <a:sym typeface="Lora"/>
              </a:rPr>
              <a:t>Why Distributed Training?</a:t>
            </a:r>
            <a:endParaRPr b="1"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Modern deep learning models (e.g., ResNet, Transformers) demand significant compute.</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Single-device training is often too slow or memory-constrained.</a:t>
            </a:r>
            <a:br>
              <a:rPr lang="en-GB" sz="1200">
                <a:latin typeface="Lora"/>
                <a:ea typeface="Lora"/>
                <a:cs typeface="Lora"/>
                <a:sym typeface="Lora"/>
              </a:rPr>
            </a:br>
            <a:endParaRPr sz="1200">
              <a:latin typeface="Lora"/>
              <a:ea typeface="Lora"/>
              <a:cs typeface="Lora"/>
              <a:sym typeface="Lora"/>
            </a:endParaRPr>
          </a:p>
          <a:p>
            <a:pPr indent="-304800" lvl="0" marL="457200" rtl="0" algn="l">
              <a:lnSpc>
                <a:spcPct val="115000"/>
              </a:lnSpc>
              <a:spcBef>
                <a:spcPts val="0"/>
              </a:spcBef>
              <a:spcAft>
                <a:spcPts val="0"/>
              </a:spcAft>
              <a:buSzPts val="1200"/>
              <a:buFont typeface="Lora"/>
              <a:buChar char="●"/>
            </a:pPr>
            <a:r>
              <a:rPr b="1" lang="en-GB" sz="1200">
                <a:latin typeface="Lora"/>
                <a:ea typeface="Lora"/>
                <a:cs typeface="Lora"/>
                <a:sym typeface="Lora"/>
              </a:rPr>
              <a:t>Challenges</a:t>
            </a:r>
            <a:endParaRPr b="1"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Multiple frameworks exist (PyTorch DDP, Ray Train, Horovod, DeepSpeed).</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Arial"/>
              <a:buChar char="○"/>
            </a:pPr>
            <a:r>
              <a:rPr lang="en-GB" sz="1200">
                <a:latin typeface="Lora"/>
                <a:ea typeface="Lora"/>
                <a:cs typeface="Lora"/>
                <a:sym typeface="Lora"/>
              </a:rPr>
              <a:t>No unified method to </a:t>
            </a:r>
            <a:r>
              <a:rPr b="1" lang="en-GB" sz="1200">
                <a:latin typeface="Lora"/>
                <a:ea typeface="Lora"/>
                <a:cs typeface="Lora"/>
                <a:sym typeface="Lora"/>
              </a:rPr>
              <a:t>benchmark</a:t>
            </a:r>
            <a:r>
              <a:rPr lang="en-GB" sz="1200">
                <a:latin typeface="Lora"/>
                <a:ea typeface="Lora"/>
                <a:cs typeface="Lora"/>
                <a:sym typeface="Lora"/>
              </a:rPr>
              <a:t> and </a:t>
            </a:r>
            <a:r>
              <a:rPr b="1" lang="en-GB" sz="1200">
                <a:latin typeface="Lora"/>
                <a:ea typeface="Lora"/>
                <a:cs typeface="Lora"/>
                <a:sym typeface="Lora"/>
              </a:rPr>
              <a:t>compare</a:t>
            </a:r>
            <a:r>
              <a:rPr lang="en-GB" sz="1200">
                <a:latin typeface="Lora"/>
                <a:ea typeface="Lora"/>
                <a:cs typeface="Lora"/>
                <a:sym typeface="Lora"/>
              </a:rPr>
              <a:t> these systems fairly.</a:t>
            </a:r>
            <a:endParaRPr sz="1200">
              <a:latin typeface="Lora"/>
              <a:ea typeface="Lora"/>
              <a:cs typeface="Lora"/>
              <a:sym typeface="Lora"/>
            </a:endParaRPr>
          </a:p>
          <a:p>
            <a:pPr indent="-304800" lvl="0" marL="457200" rtl="0" algn="l">
              <a:lnSpc>
                <a:spcPct val="115000"/>
              </a:lnSpc>
              <a:spcBef>
                <a:spcPts val="0"/>
              </a:spcBef>
              <a:spcAft>
                <a:spcPts val="0"/>
              </a:spcAft>
              <a:buSzPts val="1200"/>
              <a:buFont typeface="Lora"/>
              <a:buChar char="●"/>
            </a:pPr>
            <a:r>
              <a:rPr b="1" lang="en-GB" sz="1200">
                <a:latin typeface="Lora"/>
                <a:ea typeface="Lora"/>
                <a:cs typeface="Lora"/>
                <a:sym typeface="Lora"/>
              </a:rPr>
              <a:t>Our Solution</a:t>
            </a:r>
            <a:endParaRPr b="1" sz="1200">
              <a:latin typeface="Lora"/>
              <a:ea typeface="Lora"/>
              <a:cs typeface="Lora"/>
              <a:sym typeface="Lora"/>
            </a:endParaRPr>
          </a:p>
          <a:p>
            <a:pPr indent="-304800" lvl="1" marL="914400" rtl="0" algn="l">
              <a:lnSpc>
                <a:spcPct val="115000"/>
              </a:lnSpc>
              <a:spcBef>
                <a:spcPts val="0"/>
              </a:spcBef>
              <a:spcAft>
                <a:spcPts val="0"/>
              </a:spcAft>
              <a:buSzPts val="1200"/>
              <a:buFont typeface="Arial"/>
              <a:buChar char="○"/>
            </a:pPr>
            <a:r>
              <a:rPr lang="en-GB" sz="1200">
                <a:latin typeface="Lora"/>
                <a:ea typeface="Lora"/>
                <a:cs typeface="Lora"/>
                <a:sym typeface="Lora"/>
              </a:rPr>
              <a:t>Developed a </a:t>
            </a:r>
            <a:r>
              <a:rPr b="1" lang="en-GB" sz="1200">
                <a:latin typeface="Lora"/>
                <a:ea typeface="Lora"/>
                <a:cs typeface="Lora"/>
                <a:sym typeface="Lora"/>
              </a:rPr>
              <a:t>modular benchmarking tool</a:t>
            </a:r>
            <a:r>
              <a:rPr lang="en-GB" sz="1200">
                <a:latin typeface="Lora"/>
                <a:ea typeface="Lora"/>
                <a:cs typeface="Lora"/>
                <a:sym typeface="Lora"/>
              </a:rPr>
              <a:t> for distributed ML training.</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Supports:</a:t>
            </a:r>
            <a:br>
              <a:rPr lang="en-GB" sz="1200">
                <a:latin typeface="Lora"/>
                <a:ea typeface="Lora"/>
                <a:cs typeface="Lora"/>
                <a:sym typeface="Lora"/>
              </a:rPr>
            </a:br>
            <a:r>
              <a:rPr lang="en-GB" sz="1200">
                <a:latin typeface="Lora"/>
                <a:ea typeface="Lora"/>
                <a:cs typeface="Lora"/>
                <a:sym typeface="Lora"/>
              </a:rPr>
              <a:t>Frameworks: PyTorch DDP, Ray, Horovod, DeepSpeed</a:t>
            </a:r>
            <a:br>
              <a:rPr lang="en-GB" sz="1200">
                <a:latin typeface="Lora"/>
                <a:ea typeface="Lora"/>
                <a:cs typeface="Lora"/>
                <a:sym typeface="Lora"/>
              </a:rPr>
            </a:br>
            <a:r>
              <a:rPr lang="en-GB" sz="1200">
                <a:latin typeface="Lora"/>
                <a:ea typeface="Lora"/>
                <a:cs typeface="Lora"/>
                <a:sym typeface="Lora"/>
              </a:rPr>
              <a:t>Models: ResNet50, UNet, Transformer</a:t>
            </a:r>
            <a:br>
              <a:rPr lang="en-GB" sz="1200">
                <a:latin typeface="Lora"/>
                <a:ea typeface="Lora"/>
                <a:cs typeface="Lora"/>
                <a:sym typeface="Lora"/>
              </a:rPr>
            </a:br>
            <a:r>
              <a:rPr lang="en-GB" sz="1200">
                <a:latin typeface="Lora"/>
                <a:ea typeface="Lora"/>
                <a:cs typeface="Lora"/>
                <a:sym typeface="Lora"/>
              </a:rPr>
              <a:t>Datasets: CIFAR-10, synthetic segmentation</a:t>
            </a:r>
            <a:endParaRPr b="1" sz="1200">
              <a:latin typeface="Lora"/>
              <a:ea typeface="Lora"/>
              <a:cs typeface="Lora"/>
              <a:sym typeface="Lora"/>
            </a:endParaRPr>
          </a:p>
        </p:txBody>
      </p:sp>
      <p:sp>
        <p:nvSpPr>
          <p:cNvPr id="150" name="Google Shape;150;p27"/>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CS7610  Project 3 , PGP, ICER, VIT Bangalore</a:t>
            </a:r>
            <a:endParaRPr/>
          </a:p>
        </p:txBody>
      </p:sp>
      <p:sp>
        <p:nvSpPr>
          <p:cNvPr id="151" name="Google Shape;151;p27"/>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8"/>
          <p:cNvSpPr txBox="1"/>
          <p:nvPr>
            <p:ph idx="1" type="body"/>
          </p:nvPr>
        </p:nvSpPr>
        <p:spPr>
          <a:xfrm>
            <a:off x="628650" y="1369219"/>
            <a:ext cx="7886700" cy="3263400"/>
          </a:xfrm>
          <a:prstGeom prst="rect">
            <a:avLst/>
          </a:prstGeom>
        </p:spPr>
        <p:txBody>
          <a:bodyPr anchorCtr="0" anchor="t" bIns="34275" lIns="68575" spcFirstLastPara="1" rIns="68575" wrap="square" tIns="34275">
            <a:normAutofit/>
          </a:bodyPr>
          <a:lstStyle/>
          <a:p>
            <a:pPr indent="-304800" lvl="0" marL="457200" rtl="0" algn="l">
              <a:lnSpc>
                <a:spcPct val="115000"/>
              </a:lnSpc>
              <a:spcBef>
                <a:spcPts val="1200"/>
              </a:spcBef>
              <a:spcAft>
                <a:spcPts val="0"/>
              </a:spcAft>
              <a:buSzPts val="1200"/>
              <a:buFont typeface="Lora"/>
              <a:buChar char="●"/>
            </a:pPr>
            <a:r>
              <a:rPr b="1" lang="en-GB" sz="1200">
                <a:latin typeface="Lora"/>
                <a:ea typeface="Lora"/>
                <a:cs typeface="Lora"/>
                <a:sym typeface="Lora"/>
              </a:rPr>
              <a:t>Key Features</a:t>
            </a:r>
            <a:endParaRPr b="1"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Unified config-driven experiments</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Metrics: training time, throughput, accuracy, memory</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CPU-optimized and extensible for future backends</a:t>
            </a:r>
            <a:br>
              <a:rPr lang="en-GB" sz="1200">
                <a:latin typeface="Lora"/>
                <a:ea typeface="Lora"/>
                <a:cs typeface="Lora"/>
                <a:sym typeface="Lora"/>
              </a:rPr>
            </a:br>
            <a:endParaRPr sz="1200">
              <a:latin typeface="Lora"/>
              <a:ea typeface="Lora"/>
              <a:cs typeface="Lora"/>
              <a:sym typeface="Lora"/>
            </a:endParaRPr>
          </a:p>
          <a:p>
            <a:pPr indent="-304800" lvl="0" marL="457200" rtl="0" algn="l">
              <a:lnSpc>
                <a:spcPct val="115000"/>
              </a:lnSpc>
              <a:spcBef>
                <a:spcPts val="0"/>
              </a:spcBef>
              <a:spcAft>
                <a:spcPts val="0"/>
              </a:spcAft>
              <a:buSzPts val="1200"/>
              <a:buFont typeface="Lora"/>
              <a:buChar char="●"/>
            </a:pPr>
            <a:r>
              <a:rPr b="1" lang="en-GB" sz="1200">
                <a:latin typeface="Lora"/>
                <a:ea typeface="Lora"/>
                <a:cs typeface="Lora"/>
                <a:sym typeface="Lora"/>
              </a:rPr>
              <a:t>Use Cases</a:t>
            </a:r>
            <a:endParaRPr b="1"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Systems research</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ML infrastructure validation</a:t>
            </a: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latin typeface="Lora"/>
                <a:ea typeface="Lora"/>
                <a:cs typeface="Lora"/>
                <a:sym typeface="Lora"/>
              </a:rPr>
              <a:t>Comparative benchmarking across frameworks</a:t>
            </a:r>
            <a:endParaRPr sz="1200">
              <a:latin typeface="Lora"/>
              <a:ea typeface="Lora"/>
              <a:cs typeface="Lora"/>
              <a:sym typeface="Lora"/>
            </a:endParaRPr>
          </a:p>
          <a:p>
            <a:pPr indent="0" lvl="0" marL="0" rtl="0" algn="l">
              <a:spcBef>
                <a:spcPts val="1200"/>
              </a:spcBef>
              <a:spcAft>
                <a:spcPts val="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idx="1" type="body"/>
          </p:nvPr>
        </p:nvSpPr>
        <p:spPr>
          <a:xfrm>
            <a:off x="628650" y="510875"/>
            <a:ext cx="7886700" cy="4122000"/>
          </a:xfrm>
          <a:prstGeom prst="rect">
            <a:avLst/>
          </a:prstGeom>
        </p:spPr>
        <p:txBody>
          <a:bodyPr anchorCtr="0" anchor="t" bIns="34275" lIns="68575" spcFirstLastPara="1" rIns="68575" wrap="square" tIns="34275">
            <a:noAutofit/>
          </a:bodyPr>
          <a:lstStyle/>
          <a:p>
            <a:pPr indent="0" lvl="0" marL="0" rtl="0" algn="l">
              <a:lnSpc>
                <a:spcPct val="115000"/>
              </a:lnSpc>
              <a:spcBef>
                <a:spcPts val="1200"/>
              </a:spcBef>
              <a:spcAft>
                <a:spcPts val="0"/>
              </a:spcAft>
              <a:buClr>
                <a:schemeClr val="dk1"/>
              </a:buClr>
              <a:buSzPts val="1100"/>
              <a:buFont typeface="Arial"/>
              <a:buNone/>
            </a:pPr>
            <a:r>
              <a:rPr lang="en-GB" sz="1200">
                <a:latin typeface="Lora"/>
                <a:ea typeface="Lora"/>
                <a:cs typeface="Lora"/>
                <a:sym typeface="Lora"/>
              </a:rPr>
              <a:t>At the core is the </a:t>
            </a:r>
            <a:r>
              <a:rPr lang="en-GB" sz="1200">
                <a:solidFill>
                  <a:srgbClr val="188038"/>
                </a:solidFill>
                <a:latin typeface="Lora"/>
                <a:ea typeface="Lora"/>
                <a:cs typeface="Lora"/>
                <a:sym typeface="Lora"/>
              </a:rPr>
              <a:t>BenchmarkEngine</a:t>
            </a:r>
            <a:r>
              <a:rPr lang="en-GB" sz="1200">
                <a:latin typeface="Lora"/>
                <a:ea typeface="Lora"/>
                <a:cs typeface="Lora"/>
                <a:sym typeface="Lora"/>
              </a:rPr>
              <a:t> class, which parses user-provided configuration files (JSON or YAML) and orchestrates the execution of benchmark experiments. Each experiment defines a specific combination of model architecture, dataset, training framework, and hyperparameters.</a:t>
            </a:r>
            <a:endParaRPr sz="1200">
              <a:latin typeface="Lora"/>
              <a:ea typeface="Lora"/>
              <a:cs typeface="Lora"/>
              <a:sym typeface="Lora"/>
            </a:endParaRPr>
          </a:p>
          <a:p>
            <a:pPr indent="0" lvl="0" marL="0" rtl="0" algn="l">
              <a:lnSpc>
                <a:spcPct val="115000"/>
              </a:lnSpc>
              <a:spcBef>
                <a:spcPts val="1200"/>
              </a:spcBef>
              <a:spcAft>
                <a:spcPts val="0"/>
              </a:spcAft>
              <a:buClr>
                <a:schemeClr val="dk1"/>
              </a:buClr>
              <a:buSzPts val="1100"/>
              <a:buFont typeface="Arial"/>
              <a:buNone/>
            </a:pPr>
            <a:r>
              <a:rPr lang="en-GB" sz="1200">
                <a:latin typeface="Lora"/>
                <a:ea typeface="Lora"/>
                <a:cs typeface="Lora"/>
                <a:sym typeface="Lora"/>
              </a:rPr>
              <a:t>Three major component abstractions drive the modular design:</a:t>
            </a:r>
            <a:endParaRPr sz="1200">
              <a:latin typeface="Lora"/>
              <a:ea typeface="Lora"/>
              <a:cs typeface="Lora"/>
              <a:sym typeface="Lora"/>
            </a:endParaRPr>
          </a:p>
          <a:p>
            <a:pPr indent="-304800" lvl="0" marL="457200" rtl="0" algn="l">
              <a:lnSpc>
                <a:spcPct val="115000"/>
              </a:lnSpc>
              <a:spcBef>
                <a:spcPts val="1200"/>
              </a:spcBef>
              <a:spcAft>
                <a:spcPts val="0"/>
              </a:spcAft>
              <a:buSzPts val="1200"/>
              <a:buChar char="•"/>
            </a:pPr>
            <a:r>
              <a:rPr b="1" lang="en-GB" sz="1200">
                <a:latin typeface="Lora"/>
                <a:ea typeface="Lora"/>
                <a:cs typeface="Lora"/>
                <a:sym typeface="Lora"/>
              </a:rPr>
              <a:t>Model Interface (</a:t>
            </a:r>
            <a:r>
              <a:rPr b="1" lang="en-GB" sz="1200">
                <a:solidFill>
                  <a:srgbClr val="188038"/>
                </a:solidFill>
                <a:latin typeface="Lora"/>
                <a:ea typeface="Lora"/>
                <a:cs typeface="Lora"/>
                <a:sym typeface="Lora"/>
              </a:rPr>
              <a:t>BaseModel</a:t>
            </a:r>
            <a:r>
              <a:rPr b="1" lang="en-GB" sz="1200">
                <a:latin typeface="Lora"/>
                <a:ea typeface="Lora"/>
                <a:cs typeface="Lora"/>
                <a:sym typeface="Lora"/>
              </a:rPr>
              <a:t>)</a:t>
            </a:r>
            <a:br>
              <a:rPr b="1" lang="en-GB" sz="1200">
                <a:latin typeface="Lora"/>
                <a:ea typeface="Lora"/>
                <a:cs typeface="Lora"/>
                <a:sym typeface="Lora"/>
              </a:rPr>
            </a:br>
            <a:r>
              <a:rPr lang="en-GB" sz="1200">
                <a:latin typeface="Lora"/>
                <a:ea typeface="Lora"/>
                <a:cs typeface="Lora"/>
                <a:sym typeface="Lora"/>
              </a:rPr>
              <a:t> Encapsulates model definition, loss function, and optimizer setup. Concrete subclasses include:</a:t>
            </a:r>
            <a:br>
              <a:rPr lang="en-GB" sz="1200">
                <a:latin typeface="Lora"/>
                <a:ea typeface="Lora"/>
                <a:cs typeface="Lora"/>
                <a:sym typeface="Lora"/>
              </a:rPr>
            </a:br>
            <a:endParaRPr sz="1200">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ResNet50Model</a:t>
            </a:r>
            <a:r>
              <a:rPr lang="en-GB" sz="1200">
                <a:latin typeface="Lora"/>
                <a:ea typeface="Lora"/>
                <a:cs typeface="Lora"/>
                <a:sym typeface="Lora"/>
              </a:rPr>
              <a:t> for image classification</a:t>
            </a:r>
            <a:endParaRPr sz="1200">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UNetModel</a:t>
            </a:r>
            <a:r>
              <a:rPr lang="en-GB" sz="1200">
                <a:latin typeface="Lora"/>
                <a:ea typeface="Lora"/>
                <a:cs typeface="Lora"/>
                <a:sym typeface="Lora"/>
              </a:rPr>
              <a:t> for segmentation</a:t>
            </a:r>
            <a:endParaRPr sz="1200">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SimpleTransformer</a:t>
            </a:r>
            <a:r>
              <a:rPr lang="en-GB" sz="1200">
                <a:latin typeface="Lora"/>
                <a:ea typeface="Lora"/>
                <a:cs typeface="Lora"/>
                <a:sym typeface="Lora"/>
              </a:rPr>
              <a:t> for sequence modeling</a:t>
            </a:r>
            <a:br>
              <a:rPr lang="en-GB" sz="1200">
                <a:latin typeface="Lora"/>
                <a:ea typeface="Lora"/>
                <a:cs typeface="Lora"/>
                <a:sym typeface="Lora"/>
              </a:rPr>
            </a:br>
            <a:endParaRPr sz="1200">
              <a:latin typeface="Lora"/>
              <a:ea typeface="Lora"/>
              <a:cs typeface="Lora"/>
              <a:sym typeface="Lora"/>
            </a:endParaRPr>
          </a:p>
          <a:p>
            <a:pPr indent="-304800" lvl="0" marL="457200" rtl="0" algn="l">
              <a:lnSpc>
                <a:spcPct val="115000"/>
              </a:lnSpc>
              <a:spcBef>
                <a:spcPts val="0"/>
              </a:spcBef>
              <a:spcAft>
                <a:spcPts val="0"/>
              </a:spcAft>
              <a:buSzPts val="1200"/>
              <a:buChar char="•"/>
            </a:pPr>
            <a:r>
              <a:rPr b="1" lang="en-GB" sz="1200">
                <a:latin typeface="Lora"/>
                <a:ea typeface="Lora"/>
                <a:cs typeface="Lora"/>
                <a:sym typeface="Lora"/>
              </a:rPr>
              <a:t>Dataset Interface (</a:t>
            </a:r>
            <a:r>
              <a:rPr b="1" lang="en-GB" sz="1200">
                <a:solidFill>
                  <a:srgbClr val="188038"/>
                </a:solidFill>
                <a:latin typeface="Lora"/>
                <a:ea typeface="Lora"/>
                <a:cs typeface="Lora"/>
                <a:sym typeface="Lora"/>
              </a:rPr>
              <a:t>BaseDataset</a:t>
            </a:r>
            <a:r>
              <a:rPr b="1" lang="en-GB" sz="1200">
                <a:latin typeface="Lora"/>
                <a:ea typeface="Lora"/>
                <a:cs typeface="Lora"/>
                <a:sym typeface="Lora"/>
              </a:rPr>
              <a:t>)</a:t>
            </a:r>
            <a:br>
              <a:rPr b="1" lang="en-GB" sz="1200">
                <a:latin typeface="Lora"/>
                <a:ea typeface="Lora"/>
                <a:cs typeface="Lora"/>
                <a:sym typeface="Lora"/>
              </a:rPr>
            </a:br>
            <a:r>
              <a:rPr lang="en-GB" sz="1200">
                <a:latin typeface="Lora"/>
                <a:ea typeface="Lora"/>
                <a:cs typeface="Lora"/>
                <a:sym typeface="Lora"/>
              </a:rPr>
              <a:t> Responsible for data loading and preprocessing. Implementations:</a:t>
            </a:r>
            <a:endParaRPr sz="1200">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CIFAR10Dataset</a:t>
            </a:r>
            <a:r>
              <a:rPr lang="en-GB" sz="1200">
                <a:latin typeface="Lora"/>
                <a:ea typeface="Lora"/>
                <a:cs typeface="Lora"/>
                <a:sym typeface="Lora"/>
              </a:rPr>
              <a:t>: standard image classification</a:t>
            </a:r>
            <a:endParaRPr sz="1200">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SyntheticSegmentationDataset</a:t>
            </a:r>
            <a:r>
              <a:rPr lang="en-GB" sz="1200">
                <a:latin typeface="Lora"/>
                <a:ea typeface="Lora"/>
                <a:cs typeface="Lora"/>
                <a:sym typeface="Lora"/>
              </a:rPr>
              <a:t>: random mask generation for segmentation tasks</a:t>
            </a:r>
            <a:endParaRPr sz="1200">
              <a:latin typeface="Lora"/>
              <a:ea typeface="Lora"/>
              <a:cs typeface="Lora"/>
              <a:sym typeface="Lora"/>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30"/>
          <p:cNvSpPr txBox="1"/>
          <p:nvPr>
            <p:ph idx="1" type="body"/>
          </p:nvPr>
        </p:nvSpPr>
        <p:spPr>
          <a:xfrm>
            <a:off x="628650" y="510875"/>
            <a:ext cx="7886700" cy="4122000"/>
          </a:xfrm>
          <a:prstGeom prst="rect">
            <a:avLst/>
          </a:prstGeom>
        </p:spPr>
        <p:txBody>
          <a:bodyPr anchorCtr="0" anchor="t" bIns="34275" lIns="68575" spcFirstLastPara="1" rIns="68575" wrap="square" tIns="34275">
            <a:noAutofit/>
          </a:bodyPr>
          <a:lstStyle/>
          <a:p>
            <a:pPr indent="-304800" lvl="0" marL="457200" rtl="0" algn="l">
              <a:lnSpc>
                <a:spcPct val="115000"/>
              </a:lnSpc>
              <a:spcBef>
                <a:spcPts val="1200"/>
              </a:spcBef>
              <a:spcAft>
                <a:spcPts val="0"/>
              </a:spcAft>
              <a:buSzPts val="1200"/>
              <a:buChar char="•"/>
            </a:pPr>
            <a:r>
              <a:rPr b="1" lang="en-GB" sz="1200">
                <a:latin typeface="Lora"/>
                <a:ea typeface="Lora"/>
                <a:cs typeface="Lora"/>
                <a:sym typeface="Lora"/>
              </a:rPr>
              <a:t>Framework Interface (</a:t>
            </a:r>
            <a:r>
              <a:rPr b="1" lang="en-GB" sz="1200">
                <a:solidFill>
                  <a:srgbClr val="188038"/>
                </a:solidFill>
                <a:latin typeface="Lora"/>
                <a:ea typeface="Lora"/>
                <a:cs typeface="Lora"/>
                <a:sym typeface="Lora"/>
              </a:rPr>
              <a:t>BaseFramework</a:t>
            </a:r>
            <a:r>
              <a:rPr b="1" lang="en-GB" sz="1200">
                <a:latin typeface="Lora"/>
                <a:ea typeface="Lora"/>
                <a:cs typeface="Lora"/>
                <a:sym typeface="Lora"/>
              </a:rPr>
              <a:t>)</a:t>
            </a:r>
            <a:br>
              <a:rPr b="1" lang="en-GB" sz="1200">
                <a:latin typeface="Lora"/>
                <a:ea typeface="Lora"/>
                <a:cs typeface="Lora"/>
                <a:sym typeface="Lora"/>
              </a:rPr>
            </a:br>
            <a:r>
              <a:rPr lang="en-GB" sz="1200">
                <a:latin typeface="Lora"/>
                <a:ea typeface="Lora"/>
                <a:cs typeface="Lora"/>
                <a:sym typeface="Lora"/>
              </a:rPr>
              <a:t> Abstracts distributed training logic. Implementations include:</a:t>
            </a:r>
            <a:br>
              <a:rPr lang="en-GB" sz="1200">
                <a:latin typeface="Lora"/>
                <a:ea typeface="Lora"/>
                <a:cs typeface="Lora"/>
                <a:sym typeface="Lora"/>
              </a:rPr>
            </a:br>
            <a:endParaRPr sz="1200">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solidFill>
                  <a:srgbClr val="188038"/>
                </a:solidFill>
                <a:latin typeface="Lora"/>
                <a:ea typeface="Lora"/>
                <a:cs typeface="Lora"/>
                <a:sym typeface="Lora"/>
              </a:rPr>
              <a:t>PyTorchDDPFramework</a:t>
            </a:r>
            <a:endParaRPr sz="1200">
              <a:solidFill>
                <a:srgbClr val="188038"/>
              </a:solidFill>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solidFill>
                  <a:srgbClr val="188038"/>
                </a:solidFill>
                <a:latin typeface="Lora"/>
                <a:ea typeface="Lora"/>
                <a:cs typeface="Lora"/>
                <a:sym typeface="Lora"/>
              </a:rPr>
              <a:t>RayTrainFramework</a:t>
            </a:r>
            <a:endParaRPr sz="1200">
              <a:solidFill>
                <a:srgbClr val="188038"/>
              </a:solidFill>
              <a:latin typeface="Lora"/>
              <a:ea typeface="Lora"/>
              <a:cs typeface="Lora"/>
              <a:sym typeface="Lora"/>
            </a:endParaRPr>
          </a:p>
          <a:p>
            <a:pPr indent="-304800" lvl="1" marL="914400" rtl="0" algn="l">
              <a:lnSpc>
                <a:spcPct val="115000"/>
              </a:lnSpc>
              <a:spcBef>
                <a:spcPts val="0"/>
              </a:spcBef>
              <a:spcAft>
                <a:spcPts val="0"/>
              </a:spcAft>
              <a:buSzPts val="1200"/>
              <a:buFont typeface="Lora"/>
              <a:buChar char="○"/>
            </a:pPr>
            <a:r>
              <a:rPr lang="en-GB" sz="1200">
                <a:solidFill>
                  <a:srgbClr val="188038"/>
                </a:solidFill>
                <a:latin typeface="Lora"/>
                <a:ea typeface="Lora"/>
                <a:cs typeface="Lora"/>
                <a:sym typeface="Lora"/>
              </a:rPr>
              <a:t>HorovodFramework</a:t>
            </a:r>
            <a:endParaRPr sz="1200">
              <a:solidFill>
                <a:srgbClr val="188038"/>
              </a:solidFill>
              <a:latin typeface="Lora"/>
              <a:ea typeface="Lora"/>
              <a:cs typeface="Lora"/>
              <a:sym typeface="Lora"/>
            </a:endParaRPr>
          </a:p>
          <a:p>
            <a:pPr indent="-304800" lvl="1" marL="9144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CPUDeepSpeedFramework</a:t>
            </a:r>
            <a:r>
              <a:rPr lang="en-GB" sz="1200">
                <a:latin typeface="Lora"/>
                <a:ea typeface="Lora"/>
                <a:cs typeface="Lora"/>
                <a:sym typeface="Lora"/>
              </a:rPr>
              <a:t> (simplified CPU-mode wrapper)</a:t>
            </a:r>
            <a:br>
              <a:rPr lang="en-GB" sz="1200">
                <a:latin typeface="Lora"/>
                <a:ea typeface="Lora"/>
                <a:cs typeface="Lora"/>
                <a:sym typeface="Lora"/>
              </a:rPr>
            </a:br>
            <a:endParaRPr sz="1200">
              <a:latin typeface="Lora"/>
              <a:ea typeface="Lora"/>
              <a:cs typeface="Lora"/>
              <a:sym typeface="Lora"/>
            </a:endParaRPr>
          </a:p>
          <a:p>
            <a:pPr indent="0" lvl="0" marL="0" rtl="0" algn="l">
              <a:lnSpc>
                <a:spcPct val="115000"/>
              </a:lnSpc>
              <a:spcBef>
                <a:spcPts val="1200"/>
              </a:spcBef>
              <a:spcAft>
                <a:spcPts val="0"/>
              </a:spcAft>
              <a:buNone/>
            </a:pPr>
            <a:r>
              <a:rPr lang="en-GB" sz="1200">
                <a:latin typeface="Lora"/>
                <a:ea typeface="Lora"/>
                <a:cs typeface="Lora"/>
                <a:sym typeface="Lora"/>
              </a:rPr>
              <a:t>Each framework adheres to a standard lifecycle:</a:t>
            </a:r>
            <a:endParaRPr sz="1200">
              <a:latin typeface="Lora"/>
              <a:ea typeface="Lora"/>
              <a:cs typeface="Lora"/>
              <a:sym typeface="Lora"/>
            </a:endParaRPr>
          </a:p>
          <a:p>
            <a:pPr indent="-304800" lvl="0" marL="457200" rtl="0" algn="l">
              <a:lnSpc>
                <a:spcPct val="115000"/>
              </a:lnSpc>
              <a:spcBef>
                <a:spcPts val="1200"/>
              </a:spcBef>
              <a:spcAft>
                <a:spcPts val="0"/>
              </a:spcAft>
              <a:buSzPts val="1200"/>
              <a:buChar char="●"/>
            </a:pPr>
            <a:r>
              <a:rPr lang="en-GB" sz="1200">
                <a:solidFill>
                  <a:srgbClr val="188038"/>
                </a:solidFill>
                <a:latin typeface="Lora"/>
                <a:ea typeface="Lora"/>
                <a:cs typeface="Lora"/>
                <a:sym typeface="Lora"/>
              </a:rPr>
              <a:t>setup()</a:t>
            </a:r>
            <a:r>
              <a:rPr lang="en-GB" sz="1200">
                <a:latin typeface="Lora"/>
                <a:ea typeface="Lora"/>
                <a:cs typeface="Lora"/>
                <a:sym typeface="Lora"/>
              </a:rPr>
              <a:t> for environment configuration</a:t>
            </a:r>
            <a:endParaRPr sz="1200">
              <a:latin typeface="Lora"/>
              <a:ea typeface="Lora"/>
              <a:cs typeface="Lora"/>
              <a:sym typeface="Lora"/>
            </a:endParaRPr>
          </a:p>
          <a:p>
            <a:pPr indent="-304800" lvl="0" marL="4572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train_model()</a:t>
            </a:r>
            <a:r>
              <a:rPr lang="en-GB" sz="1200">
                <a:latin typeface="Lora"/>
                <a:ea typeface="Lora"/>
                <a:cs typeface="Lora"/>
                <a:sym typeface="Lora"/>
              </a:rPr>
              <a:t> for orchestrating training and metrics collection</a:t>
            </a:r>
            <a:endParaRPr sz="1200">
              <a:latin typeface="Lora"/>
              <a:ea typeface="Lora"/>
              <a:cs typeface="Lora"/>
              <a:sym typeface="Lora"/>
            </a:endParaRPr>
          </a:p>
          <a:p>
            <a:pPr indent="-304800" lvl="0" marL="457200" rtl="0" algn="l">
              <a:lnSpc>
                <a:spcPct val="115000"/>
              </a:lnSpc>
              <a:spcBef>
                <a:spcPts val="0"/>
              </a:spcBef>
              <a:spcAft>
                <a:spcPts val="0"/>
              </a:spcAft>
              <a:buSzPts val="1200"/>
              <a:buChar char="●"/>
            </a:pPr>
            <a:r>
              <a:rPr lang="en-GB" sz="1200">
                <a:solidFill>
                  <a:srgbClr val="188038"/>
                </a:solidFill>
                <a:latin typeface="Lora"/>
                <a:ea typeface="Lora"/>
                <a:cs typeface="Lora"/>
                <a:sym typeface="Lora"/>
              </a:rPr>
              <a:t>cleanup()</a:t>
            </a:r>
            <a:r>
              <a:rPr lang="en-GB" sz="1200">
                <a:latin typeface="Lora"/>
                <a:ea typeface="Lora"/>
                <a:cs typeface="Lora"/>
                <a:sym typeface="Lora"/>
              </a:rPr>
              <a:t> for teardown and finalization</a:t>
            </a:r>
            <a:endParaRPr sz="1200">
              <a:latin typeface="Lora"/>
              <a:ea typeface="Lora"/>
              <a:cs typeface="Lora"/>
              <a:sym typeface="Lora"/>
            </a:endParaRPr>
          </a:p>
          <a:p>
            <a:pPr indent="0" lvl="0" marL="0" rtl="0" algn="l">
              <a:lnSpc>
                <a:spcPct val="115000"/>
              </a:lnSpc>
              <a:spcBef>
                <a:spcPts val="1200"/>
              </a:spcBef>
              <a:spcAft>
                <a:spcPts val="0"/>
              </a:spcAft>
              <a:buNone/>
            </a:pPr>
            <a:r>
              <a:rPr lang="en-GB" sz="1200">
                <a:latin typeface="Lora"/>
                <a:ea typeface="Lora"/>
                <a:cs typeface="Lora"/>
                <a:sym typeface="Lora"/>
              </a:rPr>
              <a:t>The </a:t>
            </a:r>
            <a:r>
              <a:rPr b="1" lang="en-GB" sz="1200">
                <a:latin typeface="Lora"/>
                <a:ea typeface="Lora"/>
                <a:cs typeface="Lora"/>
                <a:sym typeface="Lora"/>
              </a:rPr>
              <a:t>MetricsCollector</a:t>
            </a:r>
            <a:r>
              <a:rPr lang="en-GB" sz="1200">
                <a:latin typeface="Lora"/>
                <a:ea typeface="Lora"/>
                <a:cs typeface="Lora"/>
                <a:sym typeface="Lora"/>
              </a:rPr>
              <a:t> records per-epoch training time and accuracy, and computes summary statistics such as average epoch time, total runtime, throughput, final accuracy, and peak memory usage.</a:t>
            </a:r>
            <a:endParaRPr sz="1200">
              <a:latin typeface="Lora"/>
              <a:ea typeface="Lora"/>
              <a:cs typeface="Lora"/>
              <a:sym typeface="Lora"/>
            </a:endParaRPr>
          </a:p>
          <a:p>
            <a:pPr indent="0" lvl="0" marL="0" rtl="0" algn="l">
              <a:lnSpc>
                <a:spcPct val="115000"/>
              </a:lnSpc>
              <a:spcBef>
                <a:spcPts val="1200"/>
              </a:spcBef>
              <a:spcAft>
                <a:spcPts val="0"/>
              </a:spcAft>
              <a:buNone/>
            </a:pPr>
            <a:r>
              <a:rPr lang="en-GB" sz="1200">
                <a:latin typeface="Lora"/>
                <a:ea typeface="Lora"/>
                <a:cs typeface="Lora"/>
                <a:sym typeface="Lora"/>
              </a:rPr>
              <a:t>This design supports rapid prototyping of benchmarks, easy integration of new components, and robust comparison of different distributed ML strategies.</a:t>
            </a:r>
            <a:endParaRPr sz="1200">
              <a:latin typeface="Lora"/>
              <a:ea typeface="Lora"/>
              <a:cs typeface="Lora"/>
              <a:sym typeface="Lora"/>
            </a:endParaRPr>
          </a:p>
          <a:p>
            <a:pPr indent="0" lvl="0" marL="0" rtl="0" algn="l">
              <a:spcBef>
                <a:spcPts val="1200"/>
              </a:spcBef>
              <a:spcAft>
                <a:spcPts val="0"/>
              </a:spcAft>
              <a:buNone/>
            </a:pPr>
            <a:r>
              <a:t/>
            </a:r>
            <a:endParaRPr sz="1200">
              <a:latin typeface="Lora"/>
              <a:ea typeface="Lora"/>
              <a:cs typeface="Lora"/>
              <a:sym typeface="Lora"/>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pic>
        <p:nvPicPr>
          <p:cNvPr id="171" name="Google Shape;171;p31"/>
          <p:cNvPicPr preferRelativeResize="0"/>
          <p:nvPr/>
        </p:nvPicPr>
        <p:blipFill>
          <a:blip r:embed="rId3">
            <a:alphaModFix/>
          </a:blip>
          <a:stretch>
            <a:fillRect/>
          </a:stretch>
        </p:blipFill>
        <p:spPr>
          <a:xfrm>
            <a:off x="2313762" y="146962"/>
            <a:ext cx="4516476" cy="484957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32"/>
          <p:cNvSpPr txBox="1"/>
          <p:nvPr>
            <p:ph type="title"/>
          </p:nvPr>
        </p:nvSpPr>
        <p:spPr>
          <a:xfrm>
            <a:off x="628650" y="10239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Need of study</a:t>
            </a:r>
            <a:endParaRPr b="1">
              <a:latin typeface="Nunito"/>
              <a:ea typeface="Nunito"/>
              <a:cs typeface="Nunito"/>
              <a:sym typeface="Nunito"/>
            </a:endParaRPr>
          </a:p>
        </p:txBody>
      </p:sp>
      <p:sp>
        <p:nvSpPr>
          <p:cNvPr id="177" name="Google Shape;177;p32"/>
          <p:cNvSpPr txBox="1"/>
          <p:nvPr>
            <p:ph idx="1" type="body"/>
          </p:nvPr>
        </p:nvSpPr>
        <p:spPr>
          <a:xfrm>
            <a:off x="628650" y="1096566"/>
            <a:ext cx="7886700" cy="3670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Clr>
                <a:schemeClr val="dk1"/>
              </a:buClr>
              <a:buSzPts val="1100"/>
              <a:buNone/>
            </a:pPr>
            <a:r>
              <a:rPr lang="en-GB" sz="1200">
                <a:latin typeface="Lora"/>
                <a:ea typeface="Lora"/>
                <a:cs typeface="Lora"/>
                <a:sym typeface="Lora"/>
              </a:rPr>
              <a:t>Distributed training has become essential for training deep learning models at scale. However, with the rise of multiple frameworks that support distributed learning—such as PyTorch Distributed Data Parallel (DDP), Horovod, Ray Train, and DeepSpeed—there is a lack of standardized tools to evaluate and compare their performance across different tasks and hardware environments.</a:t>
            </a:r>
            <a:endParaRPr sz="1200">
              <a:latin typeface="Lora"/>
              <a:ea typeface="Lora"/>
              <a:cs typeface="Lora"/>
              <a:sym typeface="Lora"/>
            </a:endParaRPr>
          </a:p>
          <a:p>
            <a:pPr indent="0" lvl="0" marL="0" rtl="0" algn="l">
              <a:lnSpc>
                <a:spcPct val="90000"/>
              </a:lnSpc>
              <a:spcBef>
                <a:spcPts val="0"/>
              </a:spcBef>
              <a:spcAft>
                <a:spcPts val="0"/>
              </a:spcAft>
              <a:buClr>
                <a:schemeClr val="dk1"/>
              </a:buClr>
              <a:buSzPts val="1100"/>
              <a:buNone/>
            </a:pPr>
            <a:r>
              <a:t/>
            </a:r>
            <a:endParaRPr sz="1200">
              <a:latin typeface="Lora"/>
              <a:ea typeface="Lora"/>
              <a:cs typeface="Lora"/>
              <a:sym typeface="Lora"/>
            </a:endParaRPr>
          </a:p>
          <a:p>
            <a:pPr indent="0" lvl="0" marL="0" rtl="0" algn="l">
              <a:lnSpc>
                <a:spcPct val="90000"/>
              </a:lnSpc>
              <a:spcBef>
                <a:spcPts val="0"/>
              </a:spcBef>
              <a:spcAft>
                <a:spcPts val="0"/>
              </a:spcAft>
              <a:buClr>
                <a:schemeClr val="dk1"/>
              </a:buClr>
              <a:buSzPts val="1100"/>
              <a:buNone/>
            </a:pPr>
            <a:r>
              <a:rPr lang="en-GB" sz="1200">
                <a:latin typeface="Lora"/>
                <a:ea typeface="Lora"/>
                <a:cs typeface="Lora"/>
                <a:sym typeface="Lora"/>
              </a:rPr>
              <a:t>Key challenges include:</a:t>
            </a:r>
            <a:endParaRPr sz="1200">
              <a:latin typeface="Lora"/>
              <a:ea typeface="Lora"/>
              <a:cs typeface="Lora"/>
              <a:sym typeface="Lora"/>
            </a:endParaRPr>
          </a:p>
          <a:p>
            <a:pPr indent="0" lvl="0" marL="0" rtl="0" algn="l">
              <a:lnSpc>
                <a:spcPct val="90000"/>
              </a:lnSpc>
              <a:spcBef>
                <a:spcPts val="0"/>
              </a:spcBef>
              <a:spcAft>
                <a:spcPts val="0"/>
              </a:spcAft>
              <a:buClr>
                <a:schemeClr val="dk1"/>
              </a:buClr>
              <a:buSzPts val="1100"/>
              <a:buNone/>
            </a:pPr>
            <a:r>
              <a:t/>
            </a:r>
            <a:endParaRPr sz="1200">
              <a:latin typeface="Lora"/>
              <a:ea typeface="Lora"/>
              <a:cs typeface="Lora"/>
              <a:sym typeface="Lora"/>
            </a:endParaRPr>
          </a:p>
          <a:p>
            <a:pPr indent="-304800" lvl="0" marL="457200" rtl="0" algn="l">
              <a:lnSpc>
                <a:spcPct val="90000"/>
              </a:lnSpc>
              <a:spcBef>
                <a:spcPts val="0"/>
              </a:spcBef>
              <a:spcAft>
                <a:spcPts val="0"/>
              </a:spcAft>
              <a:buSzPts val="1200"/>
              <a:buFont typeface="Lora"/>
              <a:buChar char="•"/>
            </a:pPr>
            <a:r>
              <a:rPr lang="en-GB" sz="1200">
                <a:latin typeface="Lora"/>
                <a:ea typeface="Lora"/>
                <a:cs typeface="Lora"/>
                <a:sym typeface="Lora"/>
              </a:rPr>
              <a:t>Lack of Benchmark Uniformity: Existing benchmarking efforts are often ad hoc, use inconsistent model/dataset combinations, and focus on specific frameworks or use cases.</a:t>
            </a:r>
            <a:endParaRPr sz="1200">
              <a:latin typeface="Lora"/>
              <a:ea typeface="Lora"/>
              <a:cs typeface="Lora"/>
              <a:sym typeface="Lora"/>
            </a:endParaRPr>
          </a:p>
          <a:p>
            <a:pPr indent="-304800" lvl="0" marL="457200" rtl="0" algn="l">
              <a:lnSpc>
                <a:spcPct val="90000"/>
              </a:lnSpc>
              <a:spcBef>
                <a:spcPts val="0"/>
              </a:spcBef>
              <a:spcAft>
                <a:spcPts val="0"/>
              </a:spcAft>
              <a:buSzPts val="1200"/>
              <a:buFont typeface="Lora"/>
              <a:buChar char="•"/>
            </a:pPr>
            <a:r>
              <a:rPr lang="en-GB" sz="1200">
                <a:latin typeface="Lora"/>
                <a:ea typeface="Lora"/>
                <a:cs typeface="Lora"/>
                <a:sym typeface="Lora"/>
              </a:rPr>
              <a:t>Complexity of Setup: Setting up and running distributed training benchmarks involves complex configurations, often requiring significant time and expertise.</a:t>
            </a:r>
            <a:endParaRPr sz="1200">
              <a:latin typeface="Lora"/>
              <a:ea typeface="Lora"/>
              <a:cs typeface="Lora"/>
              <a:sym typeface="Lora"/>
            </a:endParaRPr>
          </a:p>
          <a:p>
            <a:pPr indent="-304800" lvl="0" marL="457200" rtl="0" algn="l">
              <a:lnSpc>
                <a:spcPct val="90000"/>
              </a:lnSpc>
              <a:spcBef>
                <a:spcPts val="0"/>
              </a:spcBef>
              <a:spcAft>
                <a:spcPts val="0"/>
              </a:spcAft>
              <a:buSzPts val="1200"/>
              <a:buFont typeface="Lora"/>
              <a:buChar char="•"/>
            </a:pPr>
            <a:r>
              <a:rPr lang="en-GB" sz="1200">
                <a:latin typeface="Lora"/>
                <a:ea typeface="Lora"/>
                <a:cs typeface="Lora"/>
                <a:sym typeface="Lora"/>
              </a:rPr>
              <a:t>Hardware/Software Diversity: Performance varies significantly across CPU/GPU environments and software backends, making reproducibility and comparison difficult.</a:t>
            </a:r>
            <a:endParaRPr sz="1200">
              <a:latin typeface="Lora"/>
              <a:ea typeface="Lora"/>
              <a:cs typeface="Lora"/>
              <a:sym typeface="Lora"/>
            </a:endParaRPr>
          </a:p>
          <a:p>
            <a:pPr indent="-304800" lvl="0" marL="457200" rtl="0" algn="l">
              <a:lnSpc>
                <a:spcPct val="90000"/>
              </a:lnSpc>
              <a:spcBef>
                <a:spcPts val="0"/>
              </a:spcBef>
              <a:spcAft>
                <a:spcPts val="0"/>
              </a:spcAft>
              <a:buSzPts val="1200"/>
              <a:buFont typeface="Lora"/>
              <a:buChar char="•"/>
            </a:pPr>
            <a:r>
              <a:rPr lang="en-GB" sz="1200">
                <a:latin typeface="Lora"/>
                <a:ea typeface="Lora"/>
                <a:cs typeface="Lora"/>
                <a:sym typeface="Lora"/>
              </a:rPr>
              <a:t>No Ground Truth on Trade-offs: Users lack visibility into the trade-offs between training time, throughput, convergence behavior, and resource utilization across frameworks.</a:t>
            </a:r>
            <a:endParaRPr sz="1200">
              <a:latin typeface="Lora"/>
              <a:ea typeface="Lora"/>
              <a:cs typeface="Lora"/>
              <a:sym typeface="Lora"/>
            </a:endParaRPr>
          </a:p>
        </p:txBody>
      </p:sp>
      <p:sp>
        <p:nvSpPr>
          <p:cNvPr id="178" name="Google Shape;178;p32"/>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CS7501 Project 2 , PGP, ICER, VIT Bangalore</a:t>
            </a:r>
            <a:endParaRPr/>
          </a:p>
        </p:txBody>
      </p:sp>
      <p:sp>
        <p:nvSpPr>
          <p:cNvPr id="179" name="Google Shape;179;p32"/>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3"/>
          <p:cNvSpPr txBox="1"/>
          <p:nvPr>
            <p:ph type="title"/>
          </p:nvPr>
        </p:nvSpPr>
        <p:spPr>
          <a:xfrm>
            <a:off x="628650" y="10239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Arial"/>
              <a:buNone/>
            </a:pPr>
            <a:r>
              <a:rPr b="1" lang="en-GB">
                <a:latin typeface="Nunito"/>
                <a:ea typeface="Nunito"/>
                <a:cs typeface="Nunito"/>
                <a:sym typeface="Nunito"/>
              </a:rPr>
              <a:t>Need of study</a:t>
            </a:r>
            <a:endParaRPr b="1">
              <a:latin typeface="Nunito"/>
              <a:ea typeface="Nunito"/>
              <a:cs typeface="Nunito"/>
              <a:sym typeface="Nunito"/>
            </a:endParaRPr>
          </a:p>
        </p:txBody>
      </p:sp>
      <p:sp>
        <p:nvSpPr>
          <p:cNvPr id="185" name="Google Shape;185;p33"/>
          <p:cNvSpPr txBox="1"/>
          <p:nvPr>
            <p:ph idx="1" type="body"/>
          </p:nvPr>
        </p:nvSpPr>
        <p:spPr>
          <a:xfrm>
            <a:off x="628650" y="1096566"/>
            <a:ext cx="7886700" cy="3670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rPr lang="en-GB" sz="1200">
                <a:latin typeface="Lora"/>
                <a:ea typeface="Lora"/>
                <a:cs typeface="Lora"/>
                <a:sym typeface="Lora"/>
              </a:rPr>
              <a:t>This study addresses these gaps by developing a unified, extensible benchmarking tool that allows researchers and engineers to:</a:t>
            </a:r>
            <a:endParaRPr sz="1200">
              <a:latin typeface="Lora"/>
              <a:ea typeface="Lora"/>
              <a:cs typeface="Lora"/>
              <a:sym typeface="Lora"/>
            </a:endParaRPr>
          </a:p>
          <a:p>
            <a:pPr indent="0" lvl="0" marL="0" rtl="0" algn="l">
              <a:lnSpc>
                <a:spcPct val="90000"/>
              </a:lnSpc>
              <a:spcBef>
                <a:spcPts val="0"/>
              </a:spcBef>
              <a:spcAft>
                <a:spcPts val="0"/>
              </a:spcAft>
              <a:buNone/>
            </a:pPr>
            <a:r>
              <a:t/>
            </a:r>
            <a:endParaRPr sz="1200">
              <a:latin typeface="Lora"/>
              <a:ea typeface="Lora"/>
              <a:cs typeface="Lora"/>
              <a:sym typeface="Lora"/>
            </a:endParaRPr>
          </a:p>
          <a:p>
            <a:pPr indent="-304800" lvl="0" marL="457200" rtl="0" algn="l">
              <a:lnSpc>
                <a:spcPct val="90000"/>
              </a:lnSpc>
              <a:spcBef>
                <a:spcPts val="0"/>
              </a:spcBef>
              <a:spcAft>
                <a:spcPts val="0"/>
              </a:spcAft>
              <a:buSzPts val="1200"/>
              <a:buFont typeface="Lora"/>
              <a:buChar char="•"/>
            </a:pPr>
            <a:r>
              <a:rPr lang="en-GB" sz="1200">
                <a:latin typeface="Lora"/>
                <a:ea typeface="Lora"/>
                <a:cs typeface="Lora"/>
                <a:sym typeface="Lora"/>
              </a:rPr>
              <a:t>Standardize evaluations of distributed ML frameworks on common tasks.</a:t>
            </a:r>
            <a:endParaRPr sz="1200">
              <a:latin typeface="Lora"/>
              <a:ea typeface="Lora"/>
              <a:cs typeface="Lora"/>
              <a:sym typeface="Lora"/>
            </a:endParaRPr>
          </a:p>
          <a:p>
            <a:pPr indent="-304800" lvl="0" marL="457200" rtl="0" algn="l">
              <a:lnSpc>
                <a:spcPct val="90000"/>
              </a:lnSpc>
              <a:spcBef>
                <a:spcPts val="0"/>
              </a:spcBef>
              <a:spcAft>
                <a:spcPts val="0"/>
              </a:spcAft>
              <a:buSzPts val="1200"/>
              <a:buFont typeface="Lora"/>
              <a:buChar char="•"/>
            </a:pPr>
            <a:r>
              <a:rPr lang="en-GB" sz="1200">
                <a:latin typeface="Lora"/>
                <a:ea typeface="Lora"/>
                <a:cs typeface="Lora"/>
                <a:sym typeface="Lora"/>
              </a:rPr>
              <a:t>Quantify performance using consistent metrics (e.g., time, accuracy, memory).</a:t>
            </a:r>
            <a:endParaRPr sz="1200">
              <a:latin typeface="Lora"/>
              <a:ea typeface="Lora"/>
              <a:cs typeface="Lora"/>
              <a:sym typeface="Lora"/>
            </a:endParaRPr>
          </a:p>
          <a:p>
            <a:pPr indent="-304800" lvl="0" marL="457200" rtl="0" algn="l">
              <a:lnSpc>
                <a:spcPct val="90000"/>
              </a:lnSpc>
              <a:spcBef>
                <a:spcPts val="0"/>
              </a:spcBef>
              <a:spcAft>
                <a:spcPts val="0"/>
              </a:spcAft>
              <a:buSzPts val="1200"/>
              <a:buFont typeface="Lora"/>
              <a:buChar char="•"/>
            </a:pPr>
            <a:r>
              <a:rPr lang="en-GB" sz="1200">
                <a:latin typeface="Lora"/>
                <a:ea typeface="Lora"/>
                <a:cs typeface="Lora"/>
                <a:sym typeface="Lora"/>
              </a:rPr>
              <a:t>Simplify experimentation through configuration-driven execution.</a:t>
            </a:r>
            <a:endParaRPr sz="1200">
              <a:latin typeface="Lora"/>
              <a:ea typeface="Lora"/>
              <a:cs typeface="Lora"/>
              <a:sym typeface="Lora"/>
            </a:endParaRPr>
          </a:p>
          <a:p>
            <a:pPr indent="-304800" lvl="0" marL="457200" rtl="0" algn="l">
              <a:lnSpc>
                <a:spcPct val="90000"/>
              </a:lnSpc>
              <a:spcBef>
                <a:spcPts val="0"/>
              </a:spcBef>
              <a:spcAft>
                <a:spcPts val="0"/>
              </a:spcAft>
              <a:buSzPts val="1200"/>
              <a:buFont typeface="Lora"/>
              <a:buChar char="•"/>
            </a:pPr>
            <a:r>
              <a:rPr lang="en-GB" sz="1200">
                <a:latin typeface="Lora"/>
                <a:ea typeface="Lora"/>
                <a:cs typeface="Lora"/>
                <a:sym typeface="Lora"/>
              </a:rPr>
              <a:t>Enable reproducibility in systems-level ML research.</a:t>
            </a:r>
            <a:endParaRPr sz="1200">
              <a:latin typeface="Lora"/>
              <a:ea typeface="Lora"/>
              <a:cs typeface="Lora"/>
              <a:sym typeface="Lora"/>
            </a:endParaRPr>
          </a:p>
          <a:p>
            <a:pPr indent="0" lvl="0" marL="0" rtl="0" algn="l">
              <a:lnSpc>
                <a:spcPct val="90000"/>
              </a:lnSpc>
              <a:spcBef>
                <a:spcPts val="0"/>
              </a:spcBef>
              <a:spcAft>
                <a:spcPts val="0"/>
              </a:spcAft>
              <a:buNone/>
            </a:pPr>
            <a:r>
              <a:t/>
            </a:r>
            <a:endParaRPr sz="1200">
              <a:latin typeface="Lora"/>
              <a:ea typeface="Lora"/>
              <a:cs typeface="Lora"/>
              <a:sym typeface="Lora"/>
            </a:endParaRPr>
          </a:p>
          <a:p>
            <a:pPr indent="0" lvl="0" marL="0" rtl="0" algn="l">
              <a:lnSpc>
                <a:spcPct val="90000"/>
              </a:lnSpc>
              <a:spcBef>
                <a:spcPts val="0"/>
              </a:spcBef>
              <a:spcAft>
                <a:spcPts val="0"/>
              </a:spcAft>
              <a:buNone/>
            </a:pPr>
            <a:r>
              <a:rPr lang="en-GB" sz="1200">
                <a:latin typeface="Lora"/>
                <a:ea typeface="Lora"/>
                <a:cs typeface="Lora"/>
                <a:sym typeface="Lora"/>
              </a:rPr>
              <a:t>The resulting tool not only supports informed decision-making in selecting distributed training frameworks but also serves as a foundation for further systems and optimization research.</a:t>
            </a:r>
            <a:endParaRPr sz="1200">
              <a:latin typeface="Lora"/>
              <a:ea typeface="Lora"/>
              <a:cs typeface="Lora"/>
              <a:sym typeface="Lora"/>
            </a:endParaRPr>
          </a:p>
        </p:txBody>
      </p:sp>
      <p:sp>
        <p:nvSpPr>
          <p:cNvPr id="186" name="Google Shape;186;p33"/>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p>
            <a:pPr indent="0" lvl="0" marL="0" rtl="0" algn="ctr">
              <a:spcBef>
                <a:spcPts val="0"/>
              </a:spcBef>
              <a:spcAft>
                <a:spcPts val="0"/>
              </a:spcAft>
              <a:buNone/>
            </a:pPr>
            <a:r>
              <a:rPr lang="en-GB"/>
              <a:t>CS7501 Project 2 , PGP, ICER, VIT Bangalore</a:t>
            </a:r>
            <a:endParaRPr/>
          </a:p>
        </p:txBody>
      </p:sp>
      <p:sp>
        <p:nvSpPr>
          <p:cNvPr id="187" name="Google Shape;187;p33"/>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Autofit/>
          </a:body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