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248c36ffa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248c36ffa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269cf7a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269cf7a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269cf7a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269cf7a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269cf7a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269cf7a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269cf7a1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269cf7a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269cf7a1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269cf7a1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269cf7a1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269cf7a1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269cf7a1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269cf7a1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Housing Initiative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en" sz="1925"/>
              <a:t>Team: Sharks</a:t>
            </a:r>
            <a:endParaRPr sz="1925"/>
          </a:p>
          <a:p>
            <a:pPr indent="0" lvl="0" marL="0" rtl="0" algn="l">
              <a:lnSpc>
                <a:spcPct val="80000"/>
              </a:lnSpc>
              <a:spcBef>
                <a:spcPts val="0"/>
              </a:spcBef>
              <a:spcAft>
                <a:spcPts val="0"/>
              </a:spcAft>
              <a:buSzPts val="523"/>
              <a:buNone/>
            </a:pPr>
            <a:r>
              <a:rPr lang="en" sz="1925"/>
              <a:t>Team Members: Mohana, Supriya, Varun, Kevin</a:t>
            </a:r>
            <a:r>
              <a:rPr lang="en" sz="1260"/>
              <a:t> </a:t>
            </a:r>
            <a:endParaRPr sz="126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lnSpc>
                <a:spcPct val="138000"/>
              </a:lnSpc>
              <a:spcBef>
                <a:spcPts val="0"/>
              </a:spcBef>
              <a:spcAft>
                <a:spcPts val="0"/>
              </a:spcAft>
              <a:buNone/>
            </a:pPr>
            <a:r>
              <a:rPr lang="en" sz="1200">
                <a:solidFill>
                  <a:srgbClr val="000000"/>
                </a:solidFill>
                <a:latin typeface="Times New Roman"/>
                <a:ea typeface="Times New Roman"/>
                <a:cs typeface="Times New Roman"/>
                <a:sym typeface="Times New Roman"/>
              </a:rPr>
              <a:t>Housing is an age-old problem that continues to forever haunt society, and for postsecondary educational institutions, it is no different. These institutions create their own miniature societies, and although they provide their own housing services, these services are often faced with significant overhead and limitations due to a variety of factors. The goal of the Sparta project is to tackle these limitations. We aim to provide a fully integrated housing solutions platform for these institutions so that they can focus more on the actual services that they provide to their students. We hope that by consolidating everything into one easy to manage platform, the actual services will improve, which will help improve not just the quality</a:t>
            </a:r>
            <a:r>
              <a:rPr lang="en" sz="1200">
                <a:solidFill>
                  <a:srgbClr val="000000"/>
                </a:solidFill>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of student residential life, but also the housing problem in society.</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Our main objective is to make the users to find housing easy with the desired features of a house including all the information of available houses and also it helps in agents of housing to post the vacancies in a easier way and can also update them regularly based on the needs. </a:t>
            </a:r>
            <a:endParaRPr/>
          </a:p>
          <a:p>
            <a:pPr indent="-311150" lvl="0" marL="457200" rtl="0" algn="just">
              <a:spcBef>
                <a:spcPts val="0"/>
              </a:spcBef>
              <a:spcAft>
                <a:spcPts val="0"/>
              </a:spcAft>
              <a:buSzPts val="1300"/>
              <a:buChar char="●"/>
            </a:pPr>
            <a:r>
              <a:rPr lang="en"/>
              <a:t>This also helps for the users to compare the different </a:t>
            </a:r>
            <a:r>
              <a:rPr lang="en"/>
              <a:t>available</a:t>
            </a:r>
            <a:r>
              <a:rPr lang="en"/>
              <a:t> options and choose the suitable one.</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Frontend: </a:t>
            </a:r>
            <a:r>
              <a:rPr lang="en" sz="1600"/>
              <a:t>React.js</a:t>
            </a:r>
            <a:endParaRPr sz="1600"/>
          </a:p>
          <a:p>
            <a:pPr indent="0" lvl="0" marL="0" rtl="0" algn="l">
              <a:spcBef>
                <a:spcPts val="1200"/>
              </a:spcBef>
              <a:spcAft>
                <a:spcPts val="0"/>
              </a:spcAft>
              <a:buNone/>
            </a:pPr>
            <a:r>
              <a:rPr b="1" lang="en" sz="1600"/>
              <a:t>DataBase</a:t>
            </a:r>
            <a:r>
              <a:rPr lang="en" sz="1600"/>
              <a:t>: Mongodb</a:t>
            </a:r>
            <a:endParaRPr sz="1600"/>
          </a:p>
          <a:p>
            <a:pPr indent="0" lvl="0" marL="0" rtl="0" algn="l">
              <a:spcBef>
                <a:spcPts val="1200"/>
              </a:spcBef>
              <a:spcAft>
                <a:spcPts val="0"/>
              </a:spcAft>
              <a:buNone/>
            </a:pPr>
            <a:r>
              <a:rPr b="1" lang="en" sz="1600"/>
              <a:t>Backend</a:t>
            </a:r>
            <a:r>
              <a:rPr lang="en" sz="1600"/>
              <a:t>: Node.js</a:t>
            </a:r>
            <a:endParaRPr sz="1600"/>
          </a:p>
          <a:p>
            <a:pPr indent="0" lvl="0" marL="0" rtl="0" algn="l">
              <a:spcBef>
                <a:spcPts val="1200"/>
              </a:spcBef>
              <a:spcAft>
                <a:spcPts val="0"/>
              </a:spcAft>
              <a:buNone/>
            </a:pPr>
            <a:r>
              <a:rPr b="1" lang="en" sz="1600"/>
              <a:t>Security</a:t>
            </a:r>
            <a:r>
              <a:rPr lang="en" sz="1600"/>
              <a:t>: JWT </a:t>
            </a:r>
            <a:endParaRPr sz="1600"/>
          </a:p>
          <a:p>
            <a:pPr indent="0" lvl="0" marL="0" rtl="0" algn="l">
              <a:spcBef>
                <a:spcPts val="1200"/>
              </a:spcBef>
              <a:spcAft>
                <a:spcPts val="1200"/>
              </a:spcAft>
              <a:buNone/>
            </a:pPr>
            <a:r>
              <a:rPr b="1" lang="en" sz="1600"/>
              <a:t>Tools</a:t>
            </a:r>
            <a:r>
              <a:rPr lang="en" sz="1600"/>
              <a:t>:  VS Code, GitHub</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FUNCTIONALITIES</a:t>
            </a:r>
            <a:endParaRPr/>
          </a:p>
        </p:txBody>
      </p:sp>
      <p:sp>
        <p:nvSpPr>
          <p:cNvPr id="111" name="Google Shape;111;p17"/>
          <p:cNvSpPr txBox="1"/>
          <p:nvPr>
            <p:ph idx="1" type="body"/>
          </p:nvPr>
        </p:nvSpPr>
        <p:spPr>
          <a:xfrm>
            <a:off x="1149550" y="202762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328"/>
              <a:t>Register and Login</a:t>
            </a:r>
            <a:endParaRPr sz="5328"/>
          </a:p>
          <a:p>
            <a:pPr indent="0" lvl="0" marL="0" rtl="0" algn="l">
              <a:spcBef>
                <a:spcPts val="1200"/>
              </a:spcBef>
              <a:spcAft>
                <a:spcPts val="0"/>
              </a:spcAft>
              <a:buNone/>
            </a:pPr>
            <a:r>
              <a:rPr lang="en" sz="5328"/>
              <a:t>User/Admin Details</a:t>
            </a:r>
            <a:endParaRPr sz="5328"/>
          </a:p>
          <a:p>
            <a:pPr indent="0" lvl="0" marL="0" rtl="0" algn="l">
              <a:spcBef>
                <a:spcPts val="1200"/>
              </a:spcBef>
              <a:spcAft>
                <a:spcPts val="0"/>
              </a:spcAft>
              <a:buNone/>
            </a:pPr>
            <a:r>
              <a:rPr lang="en" sz="5328"/>
              <a:t>Editing the information of Agent</a:t>
            </a:r>
            <a:endParaRPr sz="5328"/>
          </a:p>
          <a:p>
            <a:pPr indent="0" lvl="0" marL="0" rtl="0" algn="l">
              <a:spcBef>
                <a:spcPts val="1200"/>
              </a:spcBef>
              <a:spcAft>
                <a:spcPts val="0"/>
              </a:spcAft>
              <a:buNone/>
            </a:pPr>
            <a:r>
              <a:rPr lang="en" sz="5328"/>
              <a:t>Posting available Accomodation</a:t>
            </a:r>
            <a:endParaRPr sz="5328"/>
          </a:p>
          <a:p>
            <a:pPr indent="0" lvl="0" marL="0" rtl="0" algn="l">
              <a:spcBef>
                <a:spcPts val="1200"/>
              </a:spcBef>
              <a:spcAft>
                <a:spcPts val="0"/>
              </a:spcAft>
              <a:buNone/>
            </a:pPr>
            <a:r>
              <a:rPr lang="en" sz="5328"/>
              <a:t>Updating and Deleting the posted </a:t>
            </a:r>
            <a:r>
              <a:rPr lang="en" sz="5328"/>
              <a:t>Accomodations</a:t>
            </a:r>
            <a:endParaRPr sz="5328"/>
          </a:p>
          <a:p>
            <a:pPr indent="0" lvl="0" marL="0" rtl="0" algn="l">
              <a:spcBef>
                <a:spcPts val="1200"/>
              </a:spcBef>
              <a:spcAft>
                <a:spcPts val="0"/>
              </a:spcAft>
              <a:buNone/>
            </a:pPr>
            <a:r>
              <a:rPr lang="en" sz="5328"/>
              <a:t>Displaying available Accomodations</a:t>
            </a:r>
            <a:endParaRPr sz="5328"/>
          </a:p>
          <a:p>
            <a:pPr indent="0" lvl="0" marL="0" rtl="0" algn="l">
              <a:spcBef>
                <a:spcPts val="1200"/>
              </a:spcBef>
              <a:spcAft>
                <a:spcPts val="0"/>
              </a:spcAft>
              <a:buNone/>
            </a:pPr>
            <a:r>
              <a:rPr lang="en" sz="5328"/>
              <a:t>Uploading the house images using Firebase</a:t>
            </a:r>
            <a:endParaRPr sz="5328"/>
          </a:p>
          <a:p>
            <a:pPr indent="0" lvl="0" marL="0" rtl="0" algn="l">
              <a:spcBef>
                <a:spcPts val="1200"/>
              </a:spcBef>
              <a:spcAft>
                <a:spcPts val="0"/>
              </a:spcAft>
              <a:buNone/>
            </a:pPr>
            <a:r>
              <a:rPr lang="en" sz="5328"/>
              <a:t>Searching for </a:t>
            </a:r>
            <a:r>
              <a:rPr lang="en" sz="5328"/>
              <a:t>accommodations</a:t>
            </a:r>
            <a:r>
              <a:rPr lang="en" sz="5328"/>
              <a:t> and filtering based on desired features</a:t>
            </a:r>
            <a:endParaRPr sz="5328"/>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700825"/>
            <a:ext cx="7530900" cy="115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DIAGRAM</a:t>
            </a:r>
            <a:endParaRPr/>
          </a:p>
        </p:txBody>
      </p:sp>
      <p:sp>
        <p:nvSpPr>
          <p:cNvPr id="117" name="Google Shape;117;p18"/>
          <p:cNvSpPr txBox="1"/>
          <p:nvPr>
            <p:ph idx="1" type="body"/>
          </p:nvPr>
        </p:nvSpPr>
        <p:spPr>
          <a:xfrm>
            <a:off x="729450" y="2078875"/>
            <a:ext cx="2479500" cy="173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The use case diagram is shown with agent and user as actors</a:t>
            </a:r>
            <a:endParaRPr sz="1500"/>
          </a:p>
        </p:txBody>
      </p:sp>
      <p:pic>
        <p:nvPicPr>
          <p:cNvPr id="118" name="Google Shape;118;p18"/>
          <p:cNvPicPr preferRelativeResize="0"/>
          <p:nvPr/>
        </p:nvPicPr>
        <p:blipFill>
          <a:blip r:embed="rId3">
            <a:alphaModFix/>
          </a:blip>
          <a:stretch>
            <a:fillRect/>
          </a:stretch>
        </p:blipFill>
        <p:spPr>
          <a:xfrm>
            <a:off x="3598600" y="1254100"/>
            <a:ext cx="5276499" cy="3936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Right Place to find an Accomodation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GOALS</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To deploy it using AWS EC2 Server</a:t>
            </a:r>
            <a:endParaRPr sz="1500"/>
          </a:p>
          <a:p>
            <a:pPr indent="-323850" lvl="0" marL="457200" rtl="0" algn="l">
              <a:spcBef>
                <a:spcPts val="0"/>
              </a:spcBef>
              <a:spcAft>
                <a:spcPts val="0"/>
              </a:spcAft>
              <a:buSzPts val="1500"/>
              <a:buChar char="●"/>
            </a:pPr>
            <a:r>
              <a:rPr lang="en" sz="1500"/>
              <a:t>To add an chat option so that the users can chat between them to share each other opinions on their own findings</a:t>
            </a:r>
            <a:endParaRPr sz="1500"/>
          </a:p>
          <a:p>
            <a:pPr indent="-323850" lvl="0" marL="457200" rtl="0" algn="l">
              <a:spcBef>
                <a:spcPts val="0"/>
              </a:spcBef>
              <a:spcAft>
                <a:spcPts val="0"/>
              </a:spcAft>
              <a:buSzPts val="1500"/>
              <a:buChar char="●"/>
            </a:pPr>
            <a:r>
              <a:rPr lang="en" sz="1500"/>
              <a:t>To display the nearest available grocery markets for every housing option.</a:t>
            </a:r>
            <a:endParaRPr sz="15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THANK YOU !!</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600">
                <a:solidFill>
                  <a:schemeClr val="dk2"/>
                </a:solidFill>
                <a:latin typeface="Raleway"/>
                <a:ea typeface="Raleway"/>
                <a:cs typeface="Raleway"/>
                <a:sym typeface="Raleway"/>
              </a:rPr>
              <a:t>    </a:t>
            </a:r>
            <a:r>
              <a:rPr lang="en" sz="2100">
                <a:solidFill>
                  <a:schemeClr val="dk2"/>
                </a:solidFill>
                <a:latin typeface="Raleway"/>
                <a:ea typeface="Raleway"/>
                <a:cs typeface="Raleway"/>
                <a:sym typeface="Raleway"/>
              </a:rPr>
              <a:t>Finally You are going to find right </a:t>
            </a:r>
            <a:r>
              <a:rPr lang="en" sz="2100">
                <a:solidFill>
                  <a:schemeClr val="dk2"/>
                </a:solidFill>
                <a:latin typeface="Raleway"/>
                <a:ea typeface="Raleway"/>
                <a:cs typeface="Raleway"/>
                <a:sym typeface="Raleway"/>
              </a:rPr>
              <a:t>accommodation</a:t>
            </a:r>
            <a:r>
              <a:rPr lang="en" sz="2100">
                <a:solidFill>
                  <a:schemeClr val="dk2"/>
                </a:solidFill>
                <a:latin typeface="Raleway"/>
                <a:ea typeface="Raleway"/>
                <a:cs typeface="Raleway"/>
                <a:sym typeface="Raleway"/>
              </a:rPr>
              <a:t> with user friendly interface.</a:t>
            </a:r>
            <a:endParaRPr sz="2100">
              <a:solidFill>
                <a:schemeClr val="dk2"/>
              </a:solidFill>
              <a:latin typeface="Raleway"/>
              <a:ea typeface="Raleway"/>
              <a:cs typeface="Raleway"/>
              <a:sym typeface="Raleway"/>
            </a:endParaRPr>
          </a:p>
          <a:p>
            <a:pPr indent="0" lvl="0" marL="0" rtl="0" algn="l">
              <a:spcBef>
                <a:spcPts val="1200"/>
              </a:spcBef>
              <a:spcAft>
                <a:spcPts val="1200"/>
              </a:spcAft>
              <a:buNone/>
            </a:pPr>
            <a:r>
              <a:t/>
            </a:r>
            <a:endParaRPr b="1" sz="2600">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