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C311-A56C-4355-8E4B-B2B669AA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6637-B37F-4A1F-A35D-A50C5FF1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7EDD-16A3-4AAE-B4F4-9FEBF2E7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7A20-4B45-4B9C-91D9-822050E7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EB69-E36F-4BBC-9961-DBD3DF1B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875A-8C19-4A67-AC42-3C1C1AFB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BC38-125C-4FFB-8B49-1E1D1359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11D4-4038-445B-8BBA-0ADE3893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C905-5262-463D-9DE0-75B65339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8138-3E45-479F-8713-424F0193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79E24-0194-42C4-96C4-71791A742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0DC6C-4C13-47D3-83BE-647B7DC6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963B-32AB-418A-BBB1-53402217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AEBA-25E5-40A1-8CFE-53FBCE4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17E7-5B29-4924-AEEA-D5F9C4B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F935-2DF5-4F8A-849E-7F9A8EF6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F7C1-8473-477A-B3F5-A5AF86D5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B91E-B716-4BFA-904C-A67A2491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2A9C-530D-423B-8BDC-408A7333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EBA0-2D1E-4765-919B-00D19A13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34E-ADE4-43F8-9864-B3C04FC5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9D8F-8578-46C2-AF45-E5C45738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C25C-B1E9-485C-82D3-971FAFC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5F41-60D5-44A9-BF63-5D47BF6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9514-513B-4414-A2D9-CE3F2A13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801-0482-4FE2-A32F-D04661B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B4B9-E00C-4A85-BAB5-28153FA2D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1A999-EEFB-4EA7-99E0-14A8BB42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6C27-298D-4CCD-8305-EA3B82A7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EA51-ED5F-435A-AE69-DB2A8221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64D98-2272-408D-BBD3-CC92EA2A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E753-7ECA-4CC9-AE7C-4C4B89D5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5D3D-A882-4F93-AC96-77595173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5CE3D-9F18-45A5-B51C-67615568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3CA6-B7C3-44F3-A333-2F71D3668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B03A1-DDA8-49B0-B07B-AEEF42A3D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71AE-A5C4-463A-96E1-B9906AA3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078DB-B126-4A9B-8FDB-6FB4E88A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44DFB-ABC9-4161-91B0-523AF7A3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ECDA-A846-42F2-80AB-5A6A3A92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9F89C-AE0A-481D-BE21-FD275DF2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8DE04-7F39-4966-82E7-32AFC55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B8EF0-0528-44A4-9CAB-7D21E5CB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95C96-9439-4DBA-A12C-F164371E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09355-9429-4132-85C6-1EF33F4B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7EDE-47D4-4854-8871-BAC3865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4E12-97AC-4289-A3E3-A0E2DBF8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2EB1-EC29-48E3-A522-132DDF18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8BCD-13B1-4928-A265-617055C1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8C93-CEBB-4653-864A-4CEE9446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2BEF1-7CEA-4571-BDF6-9616C5A5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8A4E-B176-4B63-98F5-10C6B187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EB47-204D-45EE-A1F8-902B4093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DEE95-2001-483F-A23E-CA37B0BB9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2FC48-28C9-4E09-A210-D37DB165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FA76D-F86E-4CD5-858E-C43FD71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FB9B-131E-4C41-8068-AC089A05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D235-FF32-403B-B0A1-FCFDE11A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706CC-ECA9-404E-8F5E-8EE36C5F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E21CF-0C3A-4F9A-BD74-24F204F3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FB22-9973-4540-B72B-3F214AC94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EFB3-DACE-43C7-A8A7-67A9A989227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DFAB-6237-4927-B82E-768D167D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06F5-02B7-467A-B8A3-26239940E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F485-0BEF-4797-A040-588075839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403F-EDA8-4100-BA15-EAC218A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9DA5-3ECA-433A-AAE1-BA2589FC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5"/>
            <a:ext cx="10515600" cy="51582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order to understand the relationship between the 3 unstructured tables, data was cleaned and manipulated.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Json files were read in panda and converted to data frames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frame columns were cleaned to get unique ids, dates were converted from Unix to pandas datetime format.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Columns with list of dictionaries were converted into a longer format data frame using the explode function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receipts data, explode was used on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rewardsReceiptItemList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get product barcodes, user defined barcode, description and the brand code</a:t>
            </a:r>
          </a:p>
          <a:p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brand data, the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opened into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and Ref columns</a:t>
            </a:r>
          </a:p>
          <a:p>
            <a:r>
              <a:rPr lang="en-US" sz="1800" b="0" i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careful analysis, _id the primary key in each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receipts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links to _id in the users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meanwhile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brandcode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extracted from receipts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links to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brandcode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brands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0" i="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in brands table also links to the rewards partner id which can be used to combine brands and receipt tables</a:t>
            </a:r>
            <a:endParaRPr lang="en-US" sz="1800" b="0" i="0" kern="120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6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401899-B571-436D-BD34-50FFDBC84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71542"/>
              </p:ext>
            </p:extLst>
          </p:nvPr>
        </p:nvGraphicFramePr>
        <p:xfrm>
          <a:off x="375477" y="502920"/>
          <a:ext cx="312309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097">
                  <a:extLst>
                    <a:ext uri="{9D8B030D-6E8A-4147-A177-3AD203B41FA5}">
                      <a16:colId xmlns:a16="http://schemas.microsoft.com/office/drawing/2014/main" val="2595026399"/>
                    </a:ext>
                  </a:extLst>
                </a:gridCol>
              </a:tblGrid>
              <a:tr h="298749">
                <a:tc>
                  <a:txBody>
                    <a:bodyPr/>
                    <a:lstStyle/>
                    <a:p>
                      <a:r>
                        <a:rPr lang="en-US" dirty="0"/>
                        <a:t>Receipts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3381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88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bonusPointsEarned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38662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bonusPointsEarnedReason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67467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createDate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66416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dateScanned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5946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finishedDate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83644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modifyDate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33360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pointsAwardedDate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86677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pointsEarned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1623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purchaseDate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68551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purchasedItemCount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73490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rewardsReceiptItemList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762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rewardsReceiptStatus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95107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totalSpent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29635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039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25862F-A4F9-4170-938D-1B37282A1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9192"/>
              </p:ext>
            </p:extLst>
          </p:nvPr>
        </p:nvGraphicFramePr>
        <p:xfrm>
          <a:off x="4817166" y="728800"/>
          <a:ext cx="28978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809">
                  <a:extLst>
                    <a:ext uri="{9D8B030D-6E8A-4147-A177-3AD203B41FA5}">
                      <a16:colId xmlns:a16="http://schemas.microsoft.com/office/drawing/2014/main" val="357483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5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8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lastLogin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2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signUpSource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5539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B20766-35D8-4198-9B14-BFFA23E5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23524"/>
              </p:ext>
            </p:extLst>
          </p:nvPr>
        </p:nvGraphicFramePr>
        <p:xfrm>
          <a:off x="8512315" y="2410460"/>
          <a:ext cx="1736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36">
                  <a:extLst>
                    <a:ext uri="{9D8B030D-6E8A-4147-A177-3AD203B41FA5}">
                      <a16:colId xmlns:a16="http://schemas.microsoft.com/office/drawing/2014/main" val="36036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9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5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brandCode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8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0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topBrand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3257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037BC7-43B0-4F53-8FC6-9112ECC1DEB0}"/>
              </a:ext>
            </a:extLst>
          </p:cNvPr>
          <p:cNvCxnSpPr/>
          <p:nvPr/>
        </p:nvCxnSpPr>
        <p:spPr>
          <a:xfrm flipH="1">
            <a:off x="3498574" y="6175513"/>
            <a:ext cx="702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EEA8E-EE45-4F8F-A2AD-D1B74FF33667}"/>
              </a:ext>
            </a:extLst>
          </p:cNvPr>
          <p:cNvCxnSpPr>
            <a:cxnSpLocks/>
          </p:cNvCxnSpPr>
          <p:nvPr/>
        </p:nvCxnSpPr>
        <p:spPr>
          <a:xfrm>
            <a:off x="4099339" y="1262105"/>
            <a:ext cx="101600" cy="491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36F7A6-95EC-44CC-86FC-ACBC19199B3D}"/>
              </a:ext>
            </a:extLst>
          </p:cNvPr>
          <p:cNvCxnSpPr>
            <a:cxnSpLocks/>
          </p:cNvCxnSpPr>
          <p:nvPr/>
        </p:nvCxnSpPr>
        <p:spPr>
          <a:xfrm>
            <a:off x="4099339" y="1262105"/>
            <a:ext cx="717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86E37D-4158-408E-86CB-0FFBC95689EF}"/>
              </a:ext>
            </a:extLst>
          </p:cNvPr>
          <p:cNvGrpSpPr/>
          <p:nvPr/>
        </p:nvGrpSpPr>
        <p:grpSpPr>
          <a:xfrm>
            <a:off x="8892209" y="151686"/>
            <a:ext cx="2319130" cy="338554"/>
            <a:chOff x="7010400" y="210532"/>
            <a:chExt cx="2319130" cy="338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D94522-3B05-4DCA-9ADF-B4F57836B270}"/>
                </a:ext>
              </a:extLst>
            </p:cNvPr>
            <p:cNvSpPr/>
            <p:nvPr/>
          </p:nvSpPr>
          <p:spPr>
            <a:xfrm>
              <a:off x="7010400" y="238539"/>
              <a:ext cx="490330" cy="2511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8A224-8793-493F-8D13-9770BA0AD9B0}"/>
                </a:ext>
              </a:extLst>
            </p:cNvPr>
            <p:cNvSpPr txBox="1"/>
            <p:nvPr/>
          </p:nvSpPr>
          <p:spPr>
            <a:xfrm>
              <a:off x="7500730" y="210532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Primary key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AB8FBD-CA10-48AB-8E84-6F76D6A33DB2}"/>
              </a:ext>
            </a:extLst>
          </p:cNvPr>
          <p:cNvGrpSpPr/>
          <p:nvPr/>
        </p:nvGrpSpPr>
        <p:grpSpPr>
          <a:xfrm>
            <a:off x="8918714" y="564321"/>
            <a:ext cx="2319130" cy="338554"/>
            <a:chOff x="7010400" y="210532"/>
            <a:chExt cx="2319130" cy="338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9DA1B7-684B-44B3-852B-AA4232E9CB4D}"/>
                </a:ext>
              </a:extLst>
            </p:cNvPr>
            <p:cNvSpPr/>
            <p:nvPr/>
          </p:nvSpPr>
          <p:spPr>
            <a:xfrm>
              <a:off x="7010400" y="249447"/>
              <a:ext cx="490330" cy="2511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93F84D-7337-4CAA-A43F-F50043962468}"/>
                </a:ext>
              </a:extLst>
            </p:cNvPr>
            <p:cNvSpPr txBox="1"/>
            <p:nvPr/>
          </p:nvSpPr>
          <p:spPr>
            <a:xfrm>
              <a:off x="7500730" y="210532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Foreign key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C86177B-DD98-4D44-8C3C-2921316A463E}"/>
              </a:ext>
            </a:extLst>
          </p:cNvPr>
          <p:cNvSpPr/>
          <p:nvPr/>
        </p:nvSpPr>
        <p:spPr>
          <a:xfrm>
            <a:off x="4814957" y="1097615"/>
            <a:ext cx="1559340" cy="3468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_id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B03783-B4C7-4FDE-B86F-05D2A43C0D47}"/>
              </a:ext>
            </a:extLst>
          </p:cNvPr>
          <p:cNvCxnSpPr/>
          <p:nvPr/>
        </p:nvCxnSpPr>
        <p:spPr>
          <a:xfrm>
            <a:off x="3498574" y="5088835"/>
            <a:ext cx="106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D32860-4BC6-47C6-87CD-998451A5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9691"/>
              </p:ext>
            </p:extLst>
          </p:nvPr>
        </p:nvGraphicFramePr>
        <p:xfrm>
          <a:off x="4558748" y="3921698"/>
          <a:ext cx="2897809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809">
                  <a:extLst>
                    <a:ext uri="{9D8B030D-6E8A-4147-A177-3AD203B41FA5}">
                      <a16:colId xmlns:a16="http://schemas.microsoft.com/office/drawing/2014/main" val="379287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rewardsReceiptItemList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0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barcode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flagged barcode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83562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r>
                        <a:rPr lang="en-US" dirty="0" err="1"/>
                        <a:t>Brandcode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79020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r>
                        <a:rPr lang="en-US" dirty="0" err="1"/>
                        <a:t>Reward_partner_id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2706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r>
                        <a:rPr lang="en-US" dirty="0" err="1"/>
                        <a:t>Points_payer_id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4081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2AE230-B92E-4116-A56D-CEA23BEB79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248351" y="4803913"/>
            <a:ext cx="43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9B557A1-AE2E-4193-9113-4988B9B35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95811"/>
              </p:ext>
            </p:extLst>
          </p:nvPr>
        </p:nvGraphicFramePr>
        <p:xfrm>
          <a:off x="10681253" y="4247653"/>
          <a:ext cx="12324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52">
                  <a:extLst>
                    <a:ext uri="{9D8B030D-6E8A-4147-A177-3AD203B41FA5}">
                      <a16:colId xmlns:a16="http://schemas.microsoft.com/office/drawing/2014/main" val="350299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Cpg_id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2619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1A8E85-4A71-4446-92E9-79DBE1FFD28B}"/>
              </a:ext>
            </a:extLst>
          </p:cNvPr>
          <p:cNvCxnSpPr>
            <a:cxnSpLocks/>
          </p:cNvCxnSpPr>
          <p:nvPr/>
        </p:nvCxnSpPr>
        <p:spPr>
          <a:xfrm flipH="1">
            <a:off x="7701724" y="6450938"/>
            <a:ext cx="2749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D2BFD3-D22E-4077-B93E-FAA6244747B9}"/>
              </a:ext>
            </a:extLst>
          </p:cNvPr>
          <p:cNvCxnSpPr>
            <a:cxnSpLocks/>
          </p:cNvCxnSpPr>
          <p:nvPr/>
        </p:nvCxnSpPr>
        <p:spPr>
          <a:xfrm flipH="1">
            <a:off x="7920385" y="3723530"/>
            <a:ext cx="1" cy="214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B3B9BB-17AB-4FD6-B3DB-7247E95A16F7}"/>
              </a:ext>
            </a:extLst>
          </p:cNvPr>
          <p:cNvCxnSpPr>
            <a:cxnSpLocks/>
          </p:cNvCxnSpPr>
          <p:nvPr/>
        </p:nvCxnSpPr>
        <p:spPr>
          <a:xfrm>
            <a:off x="7915966" y="3723530"/>
            <a:ext cx="596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239F14-FC8C-40FB-8C19-0038BD1C0128}"/>
              </a:ext>
            </a:extLst>
          </p:cNvPr>
          <p:cNvCxnSpPr>
            <a:cxnSpLocks/>
          </p:cNvCxnSpPr>
          <p:nvPr/>
        </p:nvCxnSpPr>
        <p:spPr>
          <a:xfrm flipH="1">
            <a:off x="10451550" y="4803913"/>
            <a:ext cx="13251" cy="164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085946-007F-4F6B-B722-3FA0C7797D49}"/>
              </a:ext>
            </a:extLst>
          </p:cNvPr>
          <p:cNvSpPr/>
          <p:nvPr/>
        </p:nvSpPr>
        <p:spPr>
          <a:xfrm>
            <a:off x="7456557" y="6175513"/>
            <a:ext cx="216437" cy="477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61ADF8-B895-4778-98F0-983CBF09EFEA}"/>
              </a:ext>
            </a:extLst>
          </p:cNvPr>
          <p:cNvCxnSpPr>
            <a:cxnSpLocks/>
          </p:cNvCxnSpPr>
          <p:nvPr/>
        </p:nvCxnSpPr>
        <p:spPr>
          <a:xfrm flipH="1">
            <a:off x="7402427" y="5870713"/>
            <a:ext cx="541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4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234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Saxena, Supriya</dc:creator>
  <cp:lastModifiedBy>Saxena, Supriya</cp:lastModifiedBy>
  <cp:revision>6</cp:revision>
  <dcterms:created xsi:type="dcterms:W3CDTF">2021-10-03T19:34:47Z</dcterms:created>
  <dcterms:modified xsi:type="dcterms:W3CDTF">2021-10-18T16:40:44Z</dcterms:modified>
</cp:coreProperties>
</file>