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664" r:id="rId5"/>
    <p:sldId id="665" r:id="rId6"/>
    <p:sldId id="666" r:id="rId7"/>
    <p:sldId id="6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2704"/>
    <a:srgbClr val="2207EB"/>
    <a:srgbClr val="E420BF"/>
    <a:srgbClr val="F4FAF8"/>
    <a:srgbClr val="FEE2DA"/>
    <a:srgbClr val="CDFEFF"/>
    <a:srgbClr val="FFFF99"/>
    <a:srgbClr val="C5E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717" autoAdjust="0"/>
  </p:normalViewPr>
  <p:slideViewPr>
    <p:cSldViewPr snapToGrid="0">
      <p:cViewPr varScale="1">
        <p:scale>
          <a:sx n="62" d="100"/>
          <a:sy n="62" d="100"/>
        </p:scale>
        <p:origin x="75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9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03983-221D-463F-8CB8-7DBE5612D7EE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25C31-FF4B-4AAD-9321-A506C0476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8153" y="4702336"/>
            <a:ext cx="3600727" cy="1571274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ln w="11430">
                  <a:solidFill>
                    <a:schemeClr val="accent5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Internal Guide</a:t>
            </a:r>
          </a:p>
          <a:p>
            <a:pPr algn="ctr"/>
            <a:r>
              <a:rPr lang="en-US" sz="2000" b="1" dirty="0" err="1">
                <a:ln w="11430">
                  <a:solidFill>
                    <a:schemeClr val="accent5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D.Ramadevi</a:t>
            </a:r>
            <a:endParaRPr lang="en-US" sz="2000" b="1" dirty="0">
              <a:ln w="11430">
                <a:solidFill>
                  <a:schemeClr val="accent5">
                    <a:lumMod val="75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2000" b="1">
                <a:ln w="11430">
                  <a:solidFill>
                    <a:schemeClr val="accent5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Assistant Professor</a:t>
            </a:r>
            <a:r>
              <a:rPr lang="en-US" sz="2000" b="1" dirty="0">
                <a:ln w="11430">
                  <a:solidFill>
                    <a:schemeClr val="accent5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/ECE</a:t>
            </a:r>
          </a:p>
          <a:p>
            <a:pPr algn="ctr"/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Horizontal Scroll 8"/>
          <p:cNvSpPr/>
          <p:nvPr/>
        </p:nvSpPr>
        <p:spPr>
          <a:xfrm>
            <a:off x="1685173" y="-69409"/>
            <a:ext cx="8529145" cy="1860331"/>
          </a:xfrm>
          <a:prstGeom prst="horizontalScroll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12532" y="752973"/>
            <a:ext cx="7766936" cy="740883"/>
          </a:xfrm>
        </p:spPr>
        <p:txBody>
          <a:bodyPr/>
          <a:lstStyle/>
          <a:p>
            <a:pPr algn="ctr"/>
            <a:r>
              <a:rPr lang="en-IN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TEEGALA KRISHNA REDDY ENGINEERING COLLEGE</a:t>
            </a:r>
            <a:br>
              <a:rPr lang="en-IN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IN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2207EB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(UGC-Autonomous)</a:t>
            </a:r>
            <a:br>
              <a:rPr lang="en-IN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IN" sz="1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Approved by AICTE,  Affiliated by JNTUH,  </a:t>
            </a:r>
            <a:r>
              <a:rPr lang="en-IN" sz="1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Accreditated</a:t>
            </a:r>
            <a:r>
              <a:rPr lang="en-IN" sz="1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by NAAC- ‘A’ Grade</a:t>
            </a:r>
            <a:br>
              <a:rPr lang="en-IN" sz="1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IN" sz="1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Medbowli</a:t>
            </a:r>
            <a:r>
              <a:rPr lang="en-IN" sz="1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Meerpet</a:t>
            </a:r>
            <a:r>
              <a:rPr lang="en-IN" sz="1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Balapur</a:t>
            </a:r>
            <a:r>
              <a:rPr lang="en-IN" sz="1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, Hyderabad, Telangana- 500097</a:t>
            </a:r>
            <a:br>
              <a:rPr lang="en-IN" sz="1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IN" sz="1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Mob: 9393959597.	Email: info@tkrec.ac.in, deanacademics@tkrec.ac.in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301" y="3111129"/>
            <a:ext cx="12087245" cy="1293660"/>
            <a:chOff x="-68286" y="3708576"/>
            <a:chExt cx="8362334" cy="1773578"/>
          </a:xfrm>
        </p:grpSpPr>
        <p:sp>
          <p:nvSpPr>
            <p:cNvPr id="13" name="Rounded Rectangle 12"/>
            <p:cNvSpPr/>
            <p:nvPr/>
          </p:nvSpPr>
          <p:spPr>
            <a:xfrm>
              <a:off x="-68286" y="3788823"/>
              <a:ext cx="8362334" cy="1693331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ounded Rectangle 4"/>
            <p:cNvSpPr/>
            <p:nvPr/>
          </p:nvSpPr>
          <p:spPr>
            <a:xfrm>
              <a:off x="-19856" y="3708576"/>
              <a:ext cx="8290485" cy="16933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algn="ctr"/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reflection blurRad="12700" stA="28000" endPos="45000" dist="1000" dir="5400000" sy="-100000" algn="bl" rotWithShape="0"/>
                  </a:effectLst>
                  <a:latin typeface="Times New Roman" pitchFamily="18" charset="0"/>
                  <a:ea typeface="+mj-ea"/>
                  <a:cs typeface="Times New Roman" pitchFamily="18" charset="0"/>
                </a:rPr>
                <a:t>SMART SHOPPING TROLLEY USING IOT</a:t>
              </a:r>
            </a:p>
          </p:txBody>
        </p:sp>
      </p:grpSp>
      <p:sp>
        <p:nvSpPr>
          <p:cNvPr id="15" name="Subtitle 6">
            <a:extLst>
              <a:ext uri="{FF2B5EF4-FFF2-40B4-BE49-F238E27FC236}">
                <a16:creationId xmlns:a16="http://schemas.microsoft.com/office/drawing/2014/main" id="{F74CCFA5-0E2D-4282-8569-6A65B3D4AD2D}"/>
              </a:ext>
            </a:extLst>
          </p:cNvPr>
          <p:cNvSpPr txBox="1">
            <a:spLocks/>
          </p:cNvSpPr>
          <p:nvPr/>
        </p:nvSpPr>
        <p:spPr>
          <a:xfrm>
            <a:off x="4988560" y="4447072"/>
            <a:ext cx="4500880" cy="22404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n w="11430">
                  <a:solidFill>
                    <a:schemeClr val="accent5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Presented By</a:t>
            </a:r>
          </a:p>
          <a:p>
            <a:pPr algn="l"/>
            <a:r>
              <a:rPr lang="en-US" sz="2000" b="1" dirty="0">
                <a:ln w="11430">
                  <a:solidFill>
                    <a:schemeClr val="accent5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1.A.Gowtham		 	20R91A0410</a:t>
            </a:r>
          </a:p>
          <a:p>
            <a:pPr algn="l"/>
            <a:r>
              <a:rPr lang="en-US" sz="2000" b="1" dirty="0">
                <a:ln w="11430">
                  <a:solidFill>
                    <a:schemeClr val="accent5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2.A.Supriya	            20R91A0412</a:t>
            </a:r>
          </a:p>
          <a:p>
            <a:pPr algn="l"/>
            <a:r>
              <a:rPr lang="en-US" sz="2000" b="1" dirty="0">
                <a:ln w="11430">
                  <a:solidFill>
                    <a:schemeClr val="accent5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3.A.Suresh		            20R91A0418</a:t>
            </a:r>
          </a:p>
          <a:p>
            <a:pPr algn="l"/>
            <a:r>
              <a:rPr lang="en-US" sz="2000" b="1" dirty="0">
                <a:ln w="11430">
                  <a:solidFill>
                    <a:schemeClr val="accent5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4.B.Mahesh		            20R91A0428</a:t>
            </a:r>
          </a:p>
          <a:p>
            <a:pPr algn="l"/>
            <a:endParaRPr lang="en-US" sz="2000" b="1" dirty="0">
              <a:ln w="11430">
                <a:solidFill>
                  <a:schemeClr val="accent5">
                    <a:lumMod val="75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3AF8A3BB-C49D-45CD-9E5F-C1A6CAF23E8F}"/>
              </a:ext>
            </a:extLst>
          </p:cNvPr>
          <p:cNvSpPr/>
          <p:nvPr/>
        </p:nvSpPr>
        <p:spPr>
          <a:xfrm>
            <a:off x="138153" y="1828778"/>
            <a:ext cx="11983393" cy="709902"/>
          </a:xfrm>
          <a:prstGeom prst="roundRect">
            <a:avLst>
              <a:gd name="adj" fmla="val 10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Department of Electronics and Communication Engineering</a:t>
            </a:r>
          </a:p>
          <a:p>
            <a:pPr algn="ctr"/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Batch : A3</a:t>
            </a:r>
            <a:endParaRPr lang="en-IN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0511E5-E2C3-445A-9894-FB0A4A7BE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8" y="137352"/>
            <a:ext cx="1561127" cy="156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2D43D2-8CE3-4FE0-83D8-B0AD06AD8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294" y="177426"/>
            <a:ext cx="1467745" cy="131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3687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98702E-BC04-496F-9A21-DB894C59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AE5D0-DE1A-4715-A13B-5447B2686881}"/>
              </a:ext>
            </a:extLst>
          </p:cNvPr>
          <p:cNvSpPr txBox="1"/>
          <p:nvPr/>
        </p:nvSpPr>
        <p:spPr>
          <a:xfrm>
            <a:off x="677334" y="2052320"/>
            <a:ext cx="78570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ADAVANTAGES &amp; APPLICATIONS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200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98702E-BC04-496F-9A21-DB894C59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AE5D0-DE1A-4715-A13B-5447B2686881}"/>
              </a:ext>
            </a:extLst>
          </p:cNvPr>
          <p:cNvSpPr txBox="1"/>
          <p:nvPr/>
        </p:nvSpPr>
        <p:spPr>
          <a:xfrm>
            <a:off x="1281490" y="1774008"/>
            <a:ext cx="8450337" cy="3031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shopping experience.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overall store management through real-time data analytics.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valuable insights for store management.</a:t>
            </a:r>
          </a:p>
        </p:txBody>
      </p:sp>
    </p:spTree>
    <p:extLst>
      <p:ext uri="{BB962C8B-B14F-4D97-AF65-F5344CB8AC3E}">
        <p14:creationId xmlns:p14="http://schemas.microsoft.com/office/powerpoint/2010/main" val="29217279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E885-0897-C5D3-0F46-50A2AAD1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2400" b="1" i="0" u="none" strike="noStrike" kern="1200" cap="all" spc="0" normalizeH="0" baseline="0" noProof="0" dirty="0">
                <a:ln w="9000" cmpd="sng">
                  <a:solidFill>
                    <a:srgbClr val="E76618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E76618">
                        <a:shade val="20000"/>
                        <a:satMod val="245000"/>
                      </a:srgbClr>
                    </a:gs>
                    <a:gs pos="43000">
                      <a:srgbClr val="E76618">
                        <a:satMod val="255000"/>
                      </a:srgbClr>
                    </a:gs>
                    <a:gs pos="48000">
                      <a:srgbClr val="E76618">
                        <a:shade val="85000"/>
                        <a:satMod val="255000"/>
                      </a:srgbClr>
                    </a:gs>
                    <a:gs pos="100000">
                      <a:srgbClr val="E76618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glow rad="101600">
                    <a:srgbClr val="E6B91E">
                      <a:satMod val="175000"/>
                      <a:alpha val="40000"/>
                    </a:srgbClr>
                  </a:glow>
                  <a:reflection blurRad="12700" stA="28000" endPos="45000" dist="1000" dir="5400000" sy="-100000" algn="bl" rotWithShape="0"/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B062-F067-A64F-7FA4-B1F8B518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Based Smart Shopping Cart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Technology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Improvise the shopping experience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System for inventory management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09186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0CF4-EFA9-20B3-4455-141B614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0BC61-72F8-E487-0E5D-46B25127E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571" y="1930400"/>
            <a:ext cx="5519058" cy="3833585"/>
          </a:xfrm>
        </p:spPr>
      </p:pic>
    </p:spTree>
    <p:extLst>
      <p:ext uri="{BB962C8B-B14F-4D97-AF65-F5344CB8AC3E}">
        <p14:creationId xmlns:p14="http://schemas.microsoft.com/office/powerpoint/2010/main" val="227621405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0856-3E6A-3582-A09C-9EA5035F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ADAVANTAGES &amp; APPLICATIONS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B838-5DC4-2C64-11E1-43DF00385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6954" y="1930399"/>
            <a:ext cx="4184035" cy="38807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ADAVANTAGES</a:t>
            </a:r>
          </a:p>
          <a:p>
            <a:pPr>
              <a:buFont typeface="+mj-lt"/>
              <a:buAutoNum type="arabicPeriod"/>
            </a:pPr>
            <a:r>
              <a:rPr lang="en-IN" sz="1900" dirty="0"/>
              <a:t>Time saving-Avoids long queues for payment.</a:t>
            </a:r>
          </a:p>
          <a:p>
            <a:pPr>
              <a:buFont typeface="+mj-lt"/>
              <a:buAutoNum type="arabicPeriod"/>
            </a:pPr>
            <a:r>
              <a:rPr lang="en-IN" sz="1900" dirty="0"/>
              <a:t>Automatic billing.</a:t>
            </a:r>
          </a:p>
          <a:p>
            <a:pPr>
              <a:buFont typeface="+mj-lt"/>
              <a:buAutoNum type="arabicPeriod"/>
            </a:pPr>
            <a:r>
              <a:rPr lang="en-IN" sz="1900" dirty="0"/>
              <a:t>Can connect multiple carts at a item.</a:t>
            </a:r>
          </a:p>
          <a:p>
            <a:pPr>
              <a:buFont typeface="+mj-lt"/>
              <a:buAutoNum type="arabicPeriod"/>
            </a:pPr>
            <a:r>
              <a:rPr lang="en-IN" sz="1900" dirty="0"/>
              <a:t>Mobile self-checkout system.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932C4-C7D9-E307-754F-5B0FE6807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930399"/>
            <a:ext cx="4184034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>
              <a:buFont typeface="+mj-lt"/>
              <a:buAutoNum type="arabicPeriod"/>
            </a:pPr>
            <a:r>
              <a:rPr lang="en-IN" sz="2100" dirty="0"/>
              <a:t>Real-time inventory Management.</a:t>
            </a:r>
          </a:p>
          <a:p>
            <a:pPr>
              <a:buFont typeface="+mj-lt"/>
              <a:buAutoNum type="arabicPeriod"/>
            </a:pPr>
            <a:r>
              <a:rPr lang="en-IN" sz="2100" dirty="0"/>
              <a:t>Personalizes Shopping Experience.</a:t>
            </a:r>
          </a:p>
          <a:p>
            <a:pPr>
              <a:buFont typeface="+mj-lt"/>
              <a:buAutoNum type="arabicPeriod"/>
            </a:pPr>
            <a:r>
              <a:rPr lang="en-IN" sz="2100" dirty="0"/>
              <a:t>Automated Checkout.</a:t>
            </a:r>
          </a:p>
          <a:p>
            <a:pPr>
              <a:buFont typeface="+mj-lt"/>
              <a:buAutoNum type="arabicPeriod"/>
            </a:pPr>
            <a:r>
              <a:rPr lang="en-IN" sz="2100" dirty="0"/>
              <a:t>Enhanced Customer Engagement.</a:t>
            </a:r>
          </a:p>
        </p:txBody>
      </p:sp>
    </p:spTree>
    <p:extLst>
      <p:ext uri="{BB962C8B-B14F-4D97-AF65-F5344CB8AC3E}">
        <p14:creationId xmlns:p14="http://schemas.microsoft.com/office/powerpoint/2010/main" val="65127988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192530" y="2571751"/>
            <a:ext cx="9875520" cy="15001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11520" dirty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1152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129016" y="4778376"/>
            <a:ext cx="609600" cy="434340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FCA0F5-80B2-4BAC-BC78-20F43C5B12D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5446</TotalTime>
  <Words>214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TEEGALA KRISHNA REDDY ENGINEERING COLLEGE (UGC-Autonomous) Approved by AICTE,  Affiliated by JNTUH,  Accreditated by NAAC- ‘A’ Grade Medbowli, Meerpet, Balapur, Hyderabad, Telangana- 500097 Mob: 9393959597. Email: info@tkrec.ac.in, deanacademics@tkrec.ac.in</vt:lpstr>
      <vt:lpstr>CONTENTS</vt:lpstr>
      <vt:lpstr>OBJECTIVE</vt:lpstr>
      <vt:lpstr>ABSTRACT</vt:lpstr>
      <vt:lpstr>BLOCK DIAGRAM</vt:lpstr>
      <vt:lpstr>ADAVANTAGES &amp; APPLICATIONS</vt:lpstr>
      <vt:lpstr>Thank You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ECOHEALTH AMONG TRIBAL WOMEN</dc:title>
  <dc:creator>VIMAL</dc:creator>
  <cp:lastModifiedBy>Alluri supriya</cp:lastModifiedBy>
  <cp:revision>281</cp:revision>
  <dcterms:created xsi:type="dcterms:W3CDTF">2017-03-02T08:33:15Z</dcterms:created>
  <dcterms:modified xsi:type="dcterms:W3CDTF">2023-09-19T03:05:05Z</dcterms:modified>
</cp:coreProperties>
</file>