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8" d="100"/>
          <a:sy n="5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2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00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"/>
          <p:cNvSpPr>
            <a:spLocks noGrp="1"/>
          </p:cNvSpPr>
          <p:nvPr>
            <p:ph type="body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1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03707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182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414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4825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2667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3072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5049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9075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357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5161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527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6321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7547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467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076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028948" y="9906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62387" y="5545179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337826" y="285114"/>
            <a:ext cx="9120306" cy="98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3998" y="2676841"/>
            <a:ext cx="8619258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ERNMENT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&amp;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AGUDI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ERSITY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670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4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696074" y="2545080"/>
            <a:ext cx="5056409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tion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718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r>
              <a:rPr lang="en-US" altLang="zh-CN" b="1"/>
              <a:t>CONCLUSION </a:t>
            </a:r>
            <a:endParaRPr lang="zh-CN" altLang="en-US" b="1"/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 rot="0">
            <a:off x="772581" y="1057258"/>
            <a:ext cx="6551900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"Thank you for exploring my digital portfolio! I'm excited to collaborate and bring value to innovative projects. Feel free to reach out to me at [Your Contact Information] to discuss potential opportunities. Let's create something amazing together!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6592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SCREENSHOT AND RESULT </a:t>
            </a:r>
            <a:endParaRPr lang="zh-CN" altLang="en-US" sz="2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9260" y="1409678"/>
            <a:ext cx="11160654" cy="512644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012598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SCREENSHOT AND RESULT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6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24083" y="1485876"/>
            <a:ext cx="10943833" cy="477597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5720355" y="3058499"/>
            <a:ext cx="771513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矩形"/>
          <p:cNvSpPr>
            <a:spLocks/>
          </p:cNvSpPr>
          <p:nvPr/>
        </p:nvSpPr>
        <p:spPr>
          <a:xfrm rot="0">
            <a:off x="5910852" y="3248996"/>
            <a:ext cx="771513" cy="32956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矩形"/>
          <p:cNvSpPr>
            <a:spLocks/>
          </p:cNvSpPr>
          <p:nvPr/>
        </p:nvSpPr>
        <p:spPr>
          <a:xfrm rot="0">
            <a:off x="6101350" y="3439493"/>
            <a:ext cx="771513" cy="462914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563061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0" y="3155026"/>
            <a:ext cx="12262439" cy="3705054"/>
            <a:chOff x="0" y="3155026"/>
            <a:chExt cx="12262439" cy="3705054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4985874" y="3889427"/>
              <a:ext cx="3149920" cy="297061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0" y="5488858"/>
              <a:ext cx="12261548" cy="13712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4480966" y="3887336"/>
              <a:ext cx="7780418" cy="297254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5568652" y="3887336"/>
              <a:ext cx="6693787" cy="297254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3840806" y="5208466"/>
              <a:ext cx="8420582" cy="1651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4883779" y="3887336"/>
              <a:ext cx="7378267" cy="297254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A</a:t>
              </a:r>
              <a:r>
                <a:rPr lang="en-US" altLang="zh-CN" sz="1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G</a:t>
              </a:r>
              <a:r>
                <a:rPr lang="en-US" altLang="zh-CN" sz="1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E</a:t>
              </a:r>
              <a:r>
                <a:rPr lang="en-US" altLang="zh-CN" sz="1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N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745865" y="3155026"/>
              <a:ext cx="10515524" cy="37048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S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t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u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d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e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nts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 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portfolio</a:t>
              </a:r>
              <a:r>
                <a:rPr lang="en-US" altLang="zh-CN" sz="32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015338" y="3887336"/>
              <a:ext cx="3246765" cy="297254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7558664" y="5443792"/>
              <a:ext cx="4702723" cy="141608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600"/>
                  </a:lnTo>
                  <a:lnTo>
                    <a:pt x="21598" y="2160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809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4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357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 flipH="1">
            <a:off x="8008111" y="2134465"/>
            <a:ext cx="2891877" cy="3183667"/>
            <a:chOff x="8008111" y="2134465"/>
            <a:chExt cx="2891877" cy="3183667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434106" y="4508252"/>
              <a:ext cx="478654" cy="4468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434106" y="5029554"/>
              <a:ext cx="189468" cy="1768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008111" y="2134465"/>
              <a:ext cx="2891877" cy="318366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320558" y="434339"/>
            <a:ext cx="7394267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61142" y="2377558"/>
            <a:ext cx="5620080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project's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effectively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454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282200" y="829626"/>
            <a:ext cx="6571037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747836" y="2647948"/>
            <a:ext cx="4841758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it's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276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556803" y="683975"/>
            <a:ext cx="6830382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814510" y="2344881"/>
            <a:ext cx="4770659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ional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4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498520" y="2545079"/>
            <a:ext cx="4701387" cy="203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Script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lopment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225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324138" y="753740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2445021" y="2422813"/>
            <a:ext cx="40000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cture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ion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59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339694" y="385444"/>
            <a:ext cx="11096972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2312226" y="2538493"/>
            <a:ext cx="5575955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ons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sign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2024-03-28T06:07:22Z</dcterms:created>
  <dcterms:modified xsi:type="dcterms:W3CDTF">2025-09-08T02:11:27Z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e41b68b969644b1282a57ef51f6e002a</vt:lpwstr>
  </property>
</Properties>
</file>