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2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"/>
          <p:cNvSpPr>
            <a:spLocks noGrp="1"/>
          </p:cNvSpPr>
          <p:nvPr>
            <p:ph type="body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1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0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4825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3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9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3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6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7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4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028948" y="990600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62387" y="5545179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337826" y="285114"/>
            <a:ext cx="9120306" cy="9817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 dirty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 dirty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 dirty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19170" y="2676841"/>
            <a:ext cx="12072830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SUPRIYA  V 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</a:t>
            </a:r>
            <a:r>
              <a:rPr lang="en-US" altLang="zh-CN" sz="2400" dirty="0">
                <a:latin typeface="Calibri" charset="0"/>
                <a:cs typeface="Calibri" charset="0"/>
              </a:rPr>
              <a:t>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2413119050012204</a:t>
            </a:r>
            <a:r>
              <a:rPr lang="en-US" altLang="zh-CN" sz="2400" dirty="0">
                <a:latin typeface="Calibri" charset="0"/>
                <a:cs typeface="Calibri" charset="0"/>
              </a:rPr>
              <a:t>1 &amp; BA685A5949AA0FE89BC41204265685D6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BCA II YEAR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UNIVERSITY: GOVERNMENT ARTS &amp;SCIENCE COLLEGE TITTAGUDI/ ANNAMALAI UNIVERSITY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6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>
            <a:off x="752474" y="6486037"/>
            <a:ext cx="1773554" cy="161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>
            <a:off x="2696074" y="2545080"/>
            <a:ext cx="5056409" cy="1720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Final output showcasing portfolio pages and functionalities.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7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b="1"/>
              <a:t>CONCLUSION </a:t>
            </a:r>
            <a:endParaRPr lang="zh-CN" altLang="en-US" b="1"/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772581" y="1057258"/>
            <a:ext cx="6551900" cy="19583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"Thank you for exploring my digital portfolio! I'm excited to collaborate and bring value to innovative projects. Feel free to reach out to me at [Your Contact Information] to discuss potential opportunities. Let's create something amazing together!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6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2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SCREENSHOT AND RESULT </a:t>
            </a:r>
            <a:endParaRPr lang="zh-CN" altLang="en-US" sz="2000" b="1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60" y="1409678"/>
            <a:ext cx="11160654" cy="51264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012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SCREENSHOT AND RESULT </a:t>
            </a: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16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083" y="1485876"/>
            <a:ext cx="10943833" cy="47759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>
            <a:off x="5720355" y="3058499"/>
            <a:ext cx="771513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2" name="矩形"/>
          <p:cNvSpPr>
            <a:spLocks/>
          </p:cNvSpPr>
          <p:nvPr/>
        </p:nvSpPr>
        <p:spPr>
          <a:xfrm>
            <a:off x="5910852" y="3248996"/>
            <a:ext cx="771513" cy="329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3" name="矩形"/>
          <p:cNvSpPr>
            <a:spLocks/>
          </p:cNvSpPr>
          <p:nvPr/>
        </p:nvSpPr>
        <p:spPr>
          <a:xfrm>
            <a:off x="6101350" y="3439493"/>
            <a:ext cx="771513" cy="4629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5630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59724-9505-0A9C-6E4E-6C41C132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>
            <a:extLst>
              <a:ext uri="{FF2B5EF4-FFF2-40B4-BE49-F238E27FC236}">
                <a16:creationId xmlns:a16="http://schemas.microsoft.com/office/drawing/2014/main" id="{24FD8FFB-6152-8644-4AA7-5B288120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769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 charset="0"/>
              </a:rPr>
              <a:t>GI</a:t>
            </a:r>
            <a:r>
              <a:rPr lang="en-US" altLang="zh-CN" dirty="0">
                <a:cs typeface="Lucida Sans" charset="0"/>
              </a:rPr>
              <a:t>THUB LINK</a:t>
            </a:r>
            <a:r>
              <a:rPr lang="en-US" altLang="zh-CN" sz="1800" b="0" i="0" u="none" strike="noStrike" kern="0" cap="none" spc="0" baseline="0" dirty="0">
                <a:latin typeface="Calibri" charset="0"/>
                <a:ea typeface="宋体" charset="0"/>
                <a:cs typeface="Lucida Sans" charset="0"/>
              </a:rPr>
              <a:t> </a:t>
            </a:r>
            <a:endParaRPr lang="zh-CN" altLang="en-US" sz="1800" b="0" i="0" u="none" strike="noStrike" kern="0" cap="none" spc="0" baseline="0" dirty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59" name="文本框">
            <a:extLst>
              <a:ext uri="{FF2B5EF4-FFF2-40B4-BE49-F238E27FC236}">
                <a16:creationId xmlns:a16="http://schemas.microsoft.com/office/drawing/2014/main" id="{94610E0F-AE10-48A1-8AC0-B8615CCB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r>
              <a:rPr lang="en-IN" altLang="zh-CN" sz="2800" b="1" dirty="0">
                <a:cs typeface="Lucida Sans" charset="0"/>
              </a:rPr>
              <a:t>https://github.com/supriya7094-wq/SupriyaV-TNSDC-FWD-DP.git</a:t>
            </a:r>
            <a:endParaRPr lang="zh-CN" altLang="en-US" sz="2800" b="1" i="0" u="none" strike="noStrike" kern="0" cap="none" spc="0" baseline="0" dirty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61" name="矩形">
            <a:extLst>
              <a:ext uri="{FF2B5EF4-FFF2-40B4-BE49-F238E27FC236}">
                <a16:creationId xmlns:a16="http://schemas.microsoft.com/office/drawing/2014/main" id="{1BEB3944-A17E-C514-8199-0E5CD596744E}"/>
              </a:ext>
            </a:extLst>
          </p:cNvPr>
          <p:cNvSpPr>
            <a:spLocks/>
          </p:cNvSpPr>
          <p:nvPr/>
        </p:nvSpPr>
        <p:spPr>
          <a:xfrm>
            <a:off x="5720355" y="3058499"/>
            <a:ext cx="771513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2" name="矩形">
            <a:extLst>
              <a:ext uri="{FF2B5EF4-FFF2-40B4-BE49-F238E27FC236}">
                <a16:creationId xmlns:a16="http://schemas.microsoft.com/office/drawing/2014/main" id="{3BACA65C-4AD3-BD74-095F-B66AE1468C71}"/>
              </a:ext>
            </a:extLst>
          </p:cNvPr>
          <p:cNvSpPr>
            <a:spLocks/>
          </p:cNvSpPr>
          <p:nvPr/>
        </p:nvSpPr>
        <p:spPr>
          <a:xfrm>
            <a:off x="5910852" y="3248996"/>
            <a:ext cx="771513" cy="329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3" name="矩形">
            <a:extLst>
              <a:ext uri="{FF2B5EF4-FFF2-40B4-BE49-F238E27FC236}">
                <a16:creationId xmlns:a16="http://schemas.microsoft.com/office/drawing/2014/main" id="{37A001E9-2327-8F25-85B4-6AD1CF22EF9E}"/>
              </a:ext>
            </a:extLst>
          </p:cNvPr>
          <p:cNvSpPr>
            <a:spLocks/>
          </p:cNvSpPr>
          <p:nvPr/>
        </p:nvSpPr>
        <p:spPr>
          <a:xfrm>
            <a:off x="6101350" y="3439493"/>
            <a:ext cx="771513" cy="4629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753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"/>
          <p:cNvGrpSpPr>
            <a:grpSpLocks/>
          </p:cNvGrpSpPr>
          <p:nvPr/>
        </p:nvGrpSpPr>
        <p:grpSpPr>
          <a:xfrm>
            <a:off x="0" y="0"/>
            <a:ext cx="12262439" cy="6860080"/>
            <a:chOff x="0" y="3887336"/>
            <a:chExt cx="12262439" cy="2972744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4985874" y="3889427"/>
              <a:ext cx="3149920" cy="297061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0" y="5488858"/>
              <a:ext cx="12261548" cy="13712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4480966" y="3887336"/>
              <a:ext cx="7780418" cy="297254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5568652" y="3887336"/>
              <a:ext cx="6693787" cy="297254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3840806" y="5208466"/>
              <a:ext cx="8420582" cy="16514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4883779" y="3887336"/>
              <a:ext cx="7378267" cy="297254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endParaRPr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9015338" y="3887336"/>
              <a:ext cx="3246765" cy="297254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7558664" y="5443792"/>
              <a:ext cx="4702723" cy="141608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600"/>
                  </a:lnTo>
                  <a:lnTo>
                    <a:pt x="21598" y="2160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2211204" y="2062869"/>
            <a:ext cx="3020676" cy="66420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r>
              <a:rPr lang="en-US" b="1" dirty="0"/>
              <a:t>DIGITED PORTFOLIO</a:t>
            </a:r>
          </a:p>
        </p:txBody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4" cy="161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 flipH="1">
            <a:off x="8008111" y="2134465"/>
            <a:ext cx="2891877" cy="3183667"/>
            <a:chOff x="8008111" y="2134465"/>
            <a:chExt cx="2891877" cy="3183667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434106" y="4508252"/>
              <a:ext cx="478654" cy="4468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434106" y="5029554"/>
              <a:ext cx="189468" cy="1768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8111" y="2134465"/>
              <a:ext cx="2891877" cy="318366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320558" y="434339"/>
            <a:ext cx="7394267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>
            <a:off x="1261142" y="2377558"/>
            <a:ext cx="5620080" cy="22631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Identifying the need for a digital portfolio to showcase skills and project's effectively.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>
            <a:off x="282200" y="829626"/>
            <a:ext cx="6571037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>
            <a:off x="1747836" y="2647948"/>
            <a:ext cx="4841758" cy="1720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A brief outlines of the digital portfolio project, it's purpose, and scope.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>
            <a:off x="556803" y="683975"/>
            <a:ext cx="6830382" cy="4991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>
            <a:off x="1814510" y="2344881"/>
            <a:ext cx="4770659" cy="1548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Students, professionals, and recruiters who benefit from the portfolio.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5172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>
            <a:off x="3498520" y="2545079"/>
            <a:ext cx="4701387" cy="2034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HTML, CSS, JavaScript, and GitHub for development and deployment.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2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>
            <a:off x="324138" y="753740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>
            <a:off x="2445021" y="2422813"/>
            <a:ext cx="40000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A clean, user-friendly interface with structured sections.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339694" y="385444"/>
            <a:ext cx="11096972" cy="723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2312226" y="2538493"/>
            <a:ext cx="5575955" cy="1720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Interactive navigation, project display, contact form, and responsive design.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</TotalTime>
  <Words>252</Words>
  <Application>Microsoft Office PowerPoint</Application>
  <PresentationFormat>Widescreen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Droid Sans</vt:lpstr>
      <vt:lpstr>Lucida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 </vt:lpstr>
      <vt:lpstr>SCREENSHOT AND RESULT </vt:lpstr>
      <vt:lpstr>SCREENSHOT AND RESULT 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1</cp:revision>
  <dcterms:created xsi:type="dcterms:W3CDTF">2024-03-28T06:07:22Z</dcterms:created>
  <dcterms:modified xsi:type="dcterms:W3CDTF">2025-09-09T16:49:26Z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e41b68b969644b1282a57ef51f6e002a</vt:lpwstr>
  </property>
</Properties>
</file>