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2.xml" ContentType="application/vnd.openxmlformats-officedocument.themeOverr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heme/themeOverride3.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6" r:id="rId8"/>
    <p:sldId id="262" r:id="rId9"/>
    <p:sldId id="267" r:id="rId10"/>
    <p:sldId id="268" r:id="rId11"/>
    <p:sldId id="284" r:id="rId12"/>
    <p:sldId id="283" r:id="rId13"/>
    <p:sldId id="285" r:id="rId14"/>
    <p:sldId id="286" r:id="rId15"/>
    <p:sldId id="264" r:id="rId16"/>
    <p:sldId id="287"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2013A0-6529-4676-8F4C-11A08D9D36B4}" v="636" dt="2024-08-20T18:41:29.3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Srujan" userId="019795215d389422" providerId="LiveId" clId="{852013A0-6529-4676-8F4C-11A08D9D36B4}"/>
    <pc:docChg chg="modSld">
      <pc:chgData name="Sai Srujan" userId="019795215d389422" providerId="LiveId" clId="{852013A0-6529-4676-8F4C-11A08D9D36B4}" dt="2024-08-20T18:41:20.591" v="606"/>
      <pc:docMkLst>
        <pc:docMk/>
      </pc:docMkLst>
      <pc:sldChg chg="modSp">
        <pc:chgData name="Sai Srujan" userId="019795215d389422" providerId="LiveId" clId="{852013A0-6529-4676-8F4C-11A08D9D36B4}" dt="2024-08-20T18:41:20.591" v="606"/>
        <pc:sldMkLst>
          <pc:docMk/>
          <pc:sldMk cId="4284467601" sldId="268"/>
        </pc:sldMkLst>
        <pc:graphicFrameChg chg="mod">
          <ac:chgData name="Sai Srujan" userId="019795215d389422" providerId="LiveId" clId="{852013A0-6529-4676-8F4C-11A08D9D36B4}" dt="2024-08-20T18:41:20.591" v="606"/>
          <ac:graphicFrameMkLst>
            <pc:docMk/>
            <pc:sldMk cId="4284467601" sldId="268"/>
            <ac:graphicFrameMk id="7" creationId="{6558B178-2A28-DE4E-DA78-57C73ED27E80}"/>
          </ac:graphicFrameMkLst>
        </pc:graphicFrameChg>
      </pc:sldChg>
      <pc:sldChg chg="modSp mod">
        <pc:chgData name="Sai Srujan" userId="019795215d389422" providerId="LiveId" clId="{852013A0-6529-4676-8F4C-11A08D9D36B4}" dt="2024-08-20T18:23:07.690" v="1" actId="1076"/>
        <pc:sldMkLst>
          <pc:docMk/>
          <pc:sldMk cId="3079018727" sldId="270"/>
        </pc:sldMkLst>
        <pc:picChg chg="mod">
          <ac:chgData name="Sai Srujan" userId="019795215d389422" providerId="LiveId" clId="{852013A0-6529-4676-8F4C-11A08D9D36B4}" dt="2024-08-20T18:23:07.690" v="1" actId="1076"/>
          <ac:picMkLst>
            <pc:docMk/>
            <pc:sldMk cId="3079018727" sldId="270"/>
            <ac:picMk id="11" creationId="{EADC97D7-2046-235A-8693-7E0AABFC12C4}"/>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5.svg"/><Relationship Id="rId4" Type="http://schemas.openxmlformats.org/officeDocument/2006/relationships/image" Target="../media/image11.svg"/><Relationship Id="rId9" Type="http://schemas.openxmlformats.org/officeDocument/2006/relationships/image" Target="../media/image14.png"/></Relationships>
</file>

<file path=ppt/diagrams/_rels/data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6.svg"/></Relationships>
</file>

<file path=ppt/diagrams/_rels/data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19.svg"/></Relationships>
</file>

<file path=ppt/diagrams/_rels/data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ata8.xml.rels><?xml version="1.0" encoding="UTF-8" standalone="yes"?>
<Relationships xmlns="http://schemas.openxmlformats.org/package/2006/relationships"><Relationship Id="rId8" Type="http://schemas.openxmlformats.org/officeDocument/2006/relationships/slide" Target="../slides/slide30.xml"/><Relationship Id="rId13" Type="http://schemas.openxmlformats.org/officeDocument/2006/relationships/slide" Target="../slides/slide24.xml"/><Relationship Id="rId3" Type="http://schemas.openxmlformats.org/officeDocument/2006/relationships/slide" Target="../slides/slide25.xml"/><Relationship Id="rId7" Type="http://schemas.openxmlformats.org/officeDocument/2006/relationships/slide" Target="../slides/slide29.xml"/><Relationship Id="rId12" Type="http://schemas.openxmlformats.org/officeDocument/2006/relationships/slide" Target="../slides/slide23.xml"/><Relationship Id="rId2" Type="http://schemas.openxmlformats.org/officeDocument/2006/relationships/slide" Target="../slides/slide19.xml"/><Relationship Id="rId1" Type="http://schemas.openxmlformats.org/officeDocument/2006/relationships/slide" Target="../slides/slide18.xml"/><Relationship Id="rId6" Type="http://schemas.openxmlformats.org/officeDocument/2006/relationships/slide" Target="../slides/slide28.xml"/><Relationship Id="rId11" Type="http://schemas.openxmlformats.org/officeDocument/2006/relationships/slide" Target="../slides/slide22.xml"/><Relationship Id="rId5" Type="http://schemas.openxmlformats.org/officeDocument/2006/relationships/slide" Target="../slides/slide27.xml"/><Relationship Id="rId10" Type="http://schemas.openxmlformats.org/officeDocument/2006/relationships/slide" Target="../slides/slide21.xml"/><Relationship Id="rId4" Type="http://schemas.openxmlformats.org/officeDocument/2006/relationships/slide" Target="../slides/slide26.xml"/><Relationship Id="rId9" Type="http://schemas.openxmlformats.org/officeDocument/2006/relationships/slide" Target="../slides/slide20.xml"/></Relationships>
</file>

<file path=ppt/diagrams/_rels/data9.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 Id="rId14" Type="http://schemas.openxmlformats.org/officeDocument/2006/relationships/image" Target="../media/image4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5.svg"/><Relationship Id="rId4" Type="http://schemas.openxmlformats.org/officeDocument/2006/relationships/image" Target="../media/image11.svg"/><Relationship Id="rId9" Type="http://schemas.openxmlformats.org/officeDocument/2006/relationships/image" Target="../media/image14.png"/></Relationships>
</file>

<file path=ppt/diagrams/_rels/drawing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6.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19.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9.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 Id="rId1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14C036-AFC4-4509-A888-4F1F653F1510}"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3559300E-4A3A-4C42-969B-4B97605CE8F1}">
      <dgm:prSet/>
      <dgm:spPr/>
      <dgm:t>
        <a:bodyPr/>
        <a:lstStyle/>
        <a:p>
          <a:r>
            <a:rPr lang="en-IN"/>
            <a:t>Problem Statement</a:t>
          </a:r>
          <a:endParaRPr lang="en-US"/>
        </a:p>
      </dgm:t>
    </dgm:pt>
    <dgm:pt modelId="{E0CD4281-FB20-497F-AA71-17B0CDEBB883}" type="parTrans" cxnId="{213A4FCD-8AEC-4892-9E89-5C02214A1850}">
      <dgm:prSet/>
      <dgm:spPr/>
      <dgm:t>
        <a:bodyPr/>
        <a:lstStyle/>
        <a:p>
          <a:endParaRPr lang="en-US"/>
        </a:p>
      </dgm:t>
    </dgm:pt>
    <dgm:pt modelId="{41EC281F-D55C-4D40-99BC-C45DB88B5D9F}" type="sibTrans" cxnId="{213A4FCD-8AEC-4892-9E89-5C02214A1850}">
      <dgm:prSet/>
      <dgm:spPr/>
      <dgm:t>
        <a:bodyPr/>
        <a:lstStyle/>
        <a:p>
          <a:endParaRPr lang="en-US"/>
        </a:p>
      </dgm:t>
    </dgm:pt>
    <dgm:pt modelId="{2A45EA68-9025-4A66-8214-D40C263D7BF1}">
      <dgm:prSet/>
      <dgm:spPr/>
      <dgm:t>
        <a:bodyPr/>
        <a:lstStyle/>
        <a:p>
          <a:r>
            <a:rPr lang="en-IN"/>
            <a:t>Data Summary</a:t>
          </a:r>
          <a:endParaRPr lang="en-US"/>
        </a:p>
      </dgm:t>
    </dgm:pt>
    <dgm:pt modelId="{315FE8CA-3099-4B27-AF6B-B67AA659AAE0}" type="parTrans" cxnId="{42926D83-99DF-4176-BF69-499FB1E4549D}">
      <dgm:prSet/>
      <dgm:spPr/>
      <dgm:t>
        <a:bodyPr/>
        <a:lstStyle/>
        <a:p>
          <a:endParaRPr lang="en-US"/>
        </a:p>
      </dgm:t>
    </dgm:pt>
    <dgm:pt modelId="{54E2A9FE-5F69-4CA0-98F9-07FB9DF637B9}" type="sibTrans" cxnId="{42926D83-99DF-4176-BF69-499FB1E4549D}">
      <dgm:prSet/>
      <dgm:spPr/>
      <dgm:t>
        <a:bodyPr/>
        <a:lstStyle/>
        <a:p>
          <a:endParaRPr lang="en-US"/>
        </a:p>
      </dgm:t>
    </dgm:pt>
    <dgm:pt modelId="{623039F4-4EFC-4AF8-B0ED-F9279240F74C}">
      <dgm:prSet/>
      <dgm:spPr/>
      <dgm:t>
        <a:bodyPr/>
        <a:lstStyle/>
        <a:p>
          <a:r>
            <a:rPr lang="en-IN"/>
            <a:t>Data Cleaning</a:t>
          </a:r>
          <a:endParaRPr lang="en-US"/>
        </a:p>
      </dgm:t>
    </dgm:pt>
    <dgm:pt modelId="{B8C740CA-7514-46AC-8703-B0C9054C9158}" type="parTrans" cxnId="{17ABCD7A-3A7B-4594-AACD-D1A7787088B1}">
      <dgm:prSet/>
      <dgm:spPr/>
      <dgm:t>
        <a:bodyPr/>
        <a:lstStyle/>
        <a:p>
          <a:endParaRPr lang="en-US"/>
        </a:p>
      </dgm:t>
    </dgm:pt>
    <dgm:pt modelId="{B9CB3AD0-F772-41C0-95D6-699B46B4753D}" type="sibTrans" cxnId="{17ABCD7A-3A7B-4594-AACD-D1A7787088B1}">
      <dgm:prSet/>
      <dgm:spPr/>
      <dgm:t>
        <a:bodyPr/>
        <a:lstStyle/>
        <a:p>
          <a:endParaRPr lang="en-US"/>
        </a:p>
      </dgm:t>
    </dgm:pt>
    <dgm:pt modelId="{9D94969C-F649-4CBC-BB6B-6E0FA838CDBA}">
      <dgm:prSet/>
      <dgm:spPr/>
      <dgm:t>
        <a:bodyPr/>
        <a:lstStyle/>
        <a:p>
          <a:r>
            <a:rPr lang="en-IN"/>
            <a:t>Data Conversions</a:t>
          </a:r>
          <a:endParaRPr lang="en-US"/>
        </a:p>
      </dgm:t>
    </dgm:pt>
    <dgm:pt modelId="{24A2DA2C-BB5D-477F-8727-9D97F7276C4E}" type="parTrans" cxnId="{6FC217EE-4578-4484-A833-BF91E5F6EFC3}">
      <dgm:prSet/>
      <dgm:spPr/>
      <dgm:t>
        <a:bodyPr/>
        <a:lstStyle/>
        <a:p>
          <a:endParaRPr lang="en-US"/>
        </a:p>
      </dgm:t>
    </dgm:pt>
    <dgm:pt modelId="{DB7C41EF-C13D-4AA7-B449-8326C931A9E2}" type="sibTrans" cxnId="{6FC217EE-4578-4484-A833-BF91E5F6EFC3}">
      <dgm:prSet/>
      <dgm:spPr/>
      <dgm:t>
        <a:bodyPr/>
        <a:lstStyle/>
        <a:p>
          <a:endParaRPr lang="en-US"/>
        </a:p>
      </dgm:t>
    </dgm:pt>
    <dgm:pt modelId="{49D240EA-47DC-4A32-9148-F429B9B479F5}">
      <dgm:prSet/>
      <dgm:spPr/>
      <dgm:t>
        <a:bodyPr/>
        <a:lstStyle/>
        <a:p>
          <a:r>
            <a:rPr lang="en-IN"/>
            <a:t>Derived Columns</a:t>
          </a:r>
          <a:endParaRPr lang="en-US"/>
        </a:p>
      </dgm:t>
    </dgm:pt>
    <dgm:pt modelId="{5715D6AA-8AAE-4503-A684-198A9FE81276}" type="parTrans" cxnId="{74801AF2-2C3E-46E8-8685-4D09B7F2BA6E}">
      <dgm:prSet/>
      <dgm:spPr/>
      <dgm:t>
        <a:bodyPr/>
        <a:lstStyle/>
        <a:p>
          <a:endParaRPr lang="en-US"/>
        </a:p>
      </dgm:t>
    </dgm:pt>
    <dgm:pt modelId="{F2D5C5B1-732B-43D1-BA52-AAAD79B6C608}" type="sibTrans" cxnId="{74801AF2-2C3E-46E8-8685-4D09B7F2BA6E}">
      <dgm:prSet/>
      <dgm:spPr/>
      <dgm:t>
        <a:bodyPr/>
        <a:lstStyle/>
        <a:p>
          <a:endParaRPr lang="en-US"/>
        </a:p>
      </dgm:t>
    </dgm:pt>
    <dgm:pt modelId="{FFF58D4D-21C8-41CE-865B-28FD38C5F08B}">
      <dgm:prSet/>
      <dgm:spPr/>
      <dgm:t>
        <a:bodyPr/>
        <a:lstStyle/>
        <a:p>
          <a:r>
            <a:rPr lang="en-IN"/>
            <a:t>Dropping or Imputing Rows</a:t>
          </a:r>
          <a:endParaRPr lang="en-US"/>
        </a:p>
      </dgm:t>
    </dgm:pt>
    <dgm:pt modelId="{BCDB3637-7795-4F61-8D94-82AC4D9B89E9}" type="parTrans" cxnId="{D5A00396-2639-40F8-A266-00AF620578E6}">
      <dgm:prSet/>
      <dgm:spPr/>
      <dgm:t>
        <a:bodyPr/>
        <a:lstStyle/>
        <a:p>
          <a:endParaRPr lang="en-US"/>
        </a:p>
      </dgm:t>
    </dgm:pt>
    <dgm:pt modelId="{86CBC25F-D397-45C3-931D-76F1A6597BE2}" type="sibTrans" cxnId="{D5A00396-2639-40F8-A266-00AF620578E6}">
      <dgm:prSet/>
      <dgm:spPr/>
      <dgm:t>
        <a:bodyPr/>
        <a:lstStyle/>
        <a:p>
          <a:endParaRPr lang="en-US"/>
        </a:p>
      </dgm:t>
    </dgm:pt>
    <dgm:pt modelId="{C4173055-E7F2-418C-8DEC-5CF9410FD967}">
      <dgm:prSet/>
      <dgm:spPr/>
      <dgm:t>
        <a:bodyPr/>
        <a:lstStyle/>
        <a:p>
          <a:r>
            <a:rPr lang="en-IN"/>
            <a:t>Outliers</a:t>
          </a:r>
          <a:endParaRPr lang="en-US"/>
        </a:p>
      </dgm:t>
    </dgm:pt>
    <dgm:pt modelId="{A91523BA-639A-4849-807B-E1563185A389}" type="parTrans" cxnId="{40F8E2A0-F78C-4178-A66E-F562DCB7E8B3}">
      <dgm:prSet/>
      <dgm:spPr/>
      <dgm:t>
        <a:bodyPr/>
        <a:lstStyle/>
        <a:p>
          <a:endParaRPr lang="en-US"/>
        </a:p>
      </dgm:t>
    </dgm:pt>
    <dgm:pt modelId="{EFDE4E03-71B5-422A-AB4A-92BC115F96CA}" type="sibTrans" cxnId="{40F8E2A0-F78C-4178-A66E-F562DCB7E8B3}">
      <dgm:prSet/>
      <dgm:spPr/>
      <dgm:t>
        <a:bodyPr/>
        <a:lstStyle/>
        <a:p>
          <a:endParaRPr lang="en-US"/>
        </a:p>
      </dgm:t>
    </dgm:pt>
    <dgm:pt modelId="{28A43E6B-F084-4CFC-A9F7-BFF37E9AE978}">
      <dgm:prSet/>
      <dgm:spPr/>
      <dgm:t>
        <a:bodyPr/>
        <a:lstStyle/>
        <a:p>
          <a:r>
            <a:rPr lang="en-IN"/>
            <a:t>Univariate Analysis</a:t>
          </a:r>
          <a:endParaRPr lang="en-US"/>
        </a:p>
      </dgm:t>
    </dgm:pt>
    <dgm:pt modelId="{12C4B1CB-09E9-429A-A502-E195493352A2}" type="parTrans" cxnId="{C5DACD75-2388-4096-A4B6-452C1FC7112F}">
      <dgm:prSet/>
      <dgm:spPr/>
      <dgm:t>
        <a:bodyPr/>
        <a:lstStyle/>
        <a:p>
          <a:endParaRPr lang="en-US"/>
        </a:p>
      </dgm:t>
    </dgm:pt>
    <dgm:pt modelId="{81D6B1A7-9ED8-4EA4-9447-0D97DF0741E6}" type="sibTrans" cxnId="{C5DACD75-2388-4096-A4B6-452C1FC7112F}">
      <dgm:prSet/>
      <dgm:spPr/>
      <dgm:t>
        <a:bodyPr/>
        <a:lstStyle/>
        <a:p>
          <a:endParaRPr lang="en-US"/>
        </a:p>
      </dgm:t>
    </dgm:pt>
    <dgm:pt modelId="{EBF1FF4B-9078-476C-90C2-04D154E03B2E}">
      <dgm:prSet/>
      <dgm:spPr/>
      <dgm:t>
        <a:bodyPr/>
        <a:lstStyle/>
        <a:p>
          <a:r>
            <a:rPr lang="en-IN"/>
            <a:t>Bivariate Analysis</a:t>
          </a:r>
          <a:endParaRPr lang="en-US"/>
        </a:p>
      </dgm:t>
    </dgm:pt>
    <dgm:pt modelId="{97FA1102-621D-4F3B-B146-34A73D26F0B8}" type="parTrans" cxnId="{7BA0C438-1D86-4597-82AC-50B5D0D338D3}">
      <dgm:prSet/>
      <dgm:spPr/>
      <dgm:t>
        <a:bodyPr/>
        <a:lstStyle/>
        <a:p>
          <a:endParaRPr lang="en-US"/>
        </a:p>
      </dgm:t>
    </dgm:pt>
    <dgm:pt modelId="{D1E4BBFF-156C-44A9-AA09-E79E68E1EF73}" type="sibTrans" cxnId="{7BA0C438-1D86-4597-82AC-50B5D0D338D3}">
      <dgm:prSet/>
      <dgm:spPr/>
      <dgm:t>
        <a:bodyPr/>
        <a:lstStyle/>
        <a:p>
          <a:endParaRPr lang="en-US"/>
        </a:p>
      </dgm:t>
    </dgm:pt>
    <dgm:pt modelId="{AA6B86D5-9427-493F-AD68-03124302A4EC}">
      <dgm:prSet/>
      <dgm:spPr/>
      <dgm:t>
        <a:bodyPr/>
        <a:lstStyle/>
        <a:p>
          <a:r>
            <a:rPr lang="en-IN"/>
            <a:t>Conclusion</a:t>
          </a:r>
          <a:endParaRPr lang="en-US"/>
        </a:p>
      </dgm:t>
    </dgm:pt>
    <dgm:pt modelId="{EFA3FBAB-14E7-4E59-BFCE-1D395B55FD46}" type="parTrans" cxnId="{223352E6-54C3-4898-9170-07B9D3D482CE}">
      <dgm:prSet/>
      <dgm:spPr/>
      <dgm:t>
        <a:bodyPr/>
        <a:lstStyle/>
        <a:p>
          <a:endParaRPr lang="en-US"/>
        </a:p>
      </dgm:t>
    </dgm:pt>
    <dgm:pt modelId="{A620FD21-B283-4F9F-9E4B-B7D4968E1E39}" type="sibTrans" cxnId="{223352E6-54C3-4898-9170-07B9D3D482CE}">
      <dgm:prSet/>
      <dgm:spPr/>
      <dgm:t>
        <a:bodyPr/>
        <a:lstStyle/>
        <a:p>
          <a:endParaRPr lang="en-US"/>
        </a:p>
      </dgm:t>
    </dgm:pt>
    <dgm:pt modelId="{CD3F5151-AEA1-48D0-A531-129AF8890E9D}" type="pres">
      <dgm:prSet presAssocID="{2514C036-AFC4-4509-A888-4F1F653F1510}" presName="vert0" presStyleCnt="0">
        <dgm:presLayoutVars>
          <dgm:dir/>
          <dgm:animOne val="branch"/>
          <dgm:animLvl val="lvl"/>
        </dgm:presLayoutVars>
      </dgm:prSet>
      <dgm:spPr/>
    </dgm:pt>
    <dgm:pt modelId="{0DABAF13-44D4-42B9-B3E3-D09BAF78C25A}" type="pres">
      <dgm:prSet presAssocID="{3559300E-4A3A-4C42-969B-4B97605CE8F1}" presName="thickLine" presStyleLbl="alignNode1" presStyleIdx="0" presStyleCnt="10"/>
      <dgm:spPr/>
    </dgm:pt>
    <dgm:pt modelId="{47628AA3-8EC0-4EB9-B5BC-20A3C7CD54BB}" type="pres">
      <dgm:prSet presAssocID="{3559300E-4A3A-4C42-969B-4B97605CE8F1}" presName="horz1" presStyleCnt="0"/>
      <dgm:spPr/>
    </dgm:pt>
    <dgm:pt modelId="{A7CAB115-9099-4A24-88A2-AF56590560E1}" type="pres">
      <dgm:prSet presAssocID="{3559300E-4A3A-4C42-969B-4B97605CE8F1}" presName="tx1" presStyleLbl="revTx" presStyleIdx="0" presStyleCnt="10"/>
      <dgm:spPr/>
    </dgm:pt>
    <dgm:pt modelId="{1BB94950-B663-44F9-B947-E6E0582B71D9}" type="pres">
      <dgm:prSet presAssocID="{3559300E-4A3A-4C42-969B-4B97605CE8F1}" presName="vert1" presStyleCnt="0"/>
      <dgm:spPr/>
    </dgm:pt>
    <dgm:pt modelId="{44DFB349-5A7F-408F-8E09-CEAEE26BCC8D}" type="pres">
      <dgm:prSet presAssocID="{2A45EA68-9025-4A66-8214-D40C263D7BF1}" presName="thickLine" presStyleLbl="alignNode1" presStyleIdx="1" presStyleCnt="10"/>
      <dgm:spPr/>
    </dgm:pt>
    <dgm:pt modelId="{3EB2A41B-0A9C-4209-A3F4-60D8F14A4EC5}" type="pres">
      <dgm:prSet presAssocID="{2A45EA68-9025-4A66-8214-D40C263D7BF1}" presName="horz1" presStyleCnt="0"/>
      <dgm:spPr/>
    </dgm:pt>
    <dgm:pt modelId="{705C156A-0846-4691-AA9F-F83F9B94E4EF}" type="pres">
      <dgm:prSet presAssocID="{2A45EA68-9025-4A66-8214-D40C263D7BF1}" presName="tx1" presStyleLbl="revTx" presStyleIdx="1" presStyleCnt="10"/>
      <dgm:spPr/>
    </dgm:pt>
    <dgm:pt modelId="{44845374-DD06-49B7-9CC2-BFD9C2900124}" type="pres">
      <dgm:prSet presAssocID="{2A45EA68-9025-4A66-8214-D40C263D7BF1}" presName="vert1" presStyleCnt="0"/>
      <dgm:spPr/>
    </dgm:pt>
    <dgm:pt modelId="{8017E028-482D-4F4F-9C39-3C662B2DC1F0}" type="pres">
      <dgm:prSet presAssocID="{623039F4-4EFC-4AF8-B0ED-F9279240F74C}" presName="thickLine" presStyleLbl="alignNode1" presStyleIdx="2" presStyleCnt="10"/>
      <dgm:spPr/>
    </dgm:pt>
    <dgm:pt modelId="{3D61569D-BE0D-4EFA-A454-F57F084DC851}" type="pres">
      <dgm:prSet presAssocID="{623039F4-4EFC-4AF8-B0ED-F9279240F74C}" presName="horz1" presStyleCnt="0"/>
      <dgm:spPr/>
    </dgm:pt>
    <dgm:pt modelId="{02C8163C-B9BF-4E12-B8E0-1BE6D587CB9F}" type="pres">
      <dgm:prSet presAssocID="{623039F4-4EFC-4AF8-B0ED-F9279240F74C}" presName="tx1" presStyleLbl="revTx" presStyleIdx="2" presStyleCnt="10"/>
      <dgm:spPr/>
    </dgm:pt>
    <dgm:pt modelId="{E6BE3265-9456-4502-A74F-79EA9D9D1448}" type="pres">
      <dgm:prSet presAssocID="{623039F4-4EFC-4AF8-B0ED-F9279240F74C}" presName="vert1" presStyleCnt="0"/>
      <dgm:spPr/>
    </dgm:pt>
    <dgm:pt modelId="{3FB250CD-4352-4FCF-94B5-35758A1DB506}" type="pres">
      <dgm:prSet presAssocID="{9D94969C-F649-4CBC-BB6B-6E0FA838CDBA}" presName="thickLine" presStyleLbl="alignNode1" presStyleIdx="3" presStyleCnt="10"/>
      <dgm:spPr/>
    </dgm:pt>
    <dgm:pt modelId="{40C43204-A677-4438-8ABF-DEB2FDD10975}" type="pres">
      <dgm:prSet presAssocID="{9D94969C-F649-4CBC-BB6B-6E0FA838CDBA}" presName="horz1" presStyleCnt="0"/>
      <dgm:spPr/>
    </dgm:pt>
    <dgm:pt modelId="{1A78DEC0-C7DC-497B-A12D-049723BC9D6C}" type="pres">
      <dgm:prSet presAssocID="{9D94969C-F649-4CBC-BB6B-6E0FA838CDBA}" presName="tx1" presStyleLbl="revTx" presStyleIdx="3" presStyleCnt="10"/>
      <dgm:spPr/>
    </dgm:pt>
    <dgm:pt modelId="{ED65E5F4-BC5E-4A7A-9BA6-174799FED24E}" type="pres">
      <dgm:prSet presAssocID="{9D94969C-F649-4CBC-BB6B-6E0FA838CDBA}" presName="vert1" presStyleCnt="0"/>
      <dgm:spPr/>
    </dgm:pt>
    <dgm:pt modelId="{EB72B2BC-652E-466E-B07A-8FC5291C6277}" type="pres">
      <dgm:prSet presAssocID="{49D240EA-47DC-4A32-9148-F429B9B479F5}" presName="thickLine" presStyleLbl="alignNode1" presStyleIdx="4" presStyleCnt="10"/>
      <dgm:spPr/>
    </dgm:pt>
    <dgm:pt modelId="{5D36E447-76A1-4A33-AD1C-7BA2300BA5DB}" type="pres">
      <dgm:prSet presAssocID="{49D240EA-47DC-4A32-9148-F429B9B479F5}" presName="horz1" presStyleCnt="0"/>
      <dgm:spPr/>
    </dgm:pt>
    <dgm:pt modelId="{C65EB91C-58EA-433B-83C5-A1480FA9CE15}" type="pres">
      <dgm:prSet presAssocID="{49D240EA-47DC-4A32-9148-F429B9B479F5}" presName="tx1" presStyleLbl="revTx" presStyleIdx="4" presStyleCnt="10"/>
      <dgm:spPr/>
    </dgm:pt>
    <dgm:pt modelId="{612D4273-F55A-4588-9718-434CE27EC9B8}" type="pres">
      <dgm:prSet presAssocID="{49D240EA-47DC-4A32-9148-F429B9B479F5}" presName="vert1" presStyleCnt="0"/>
      <dgm:spPr/>
    </dgm:pt>
    <dgm:pt modelId="{761BF9C6-9C4D-4A52-B598-F7EC908962C9}" type="pres">
      <dgm:prSet presAssocID="{FFF58D4D-21C8-41CE-865B-28FD38C5F08B}" presName="thickLine" presStyleLbl="alignNode1" presStyleIdx="5" presStyleCnt="10"/>
      <dgm:spPr/>
    </dgm:pt>
    <dgm:pt modelId="{EC224316-DDCF-4E82-A9EB-ACBE767792F4}" type="pres">
      <dgm:prSet presAssocID="{FFF58D4D-21C8-41CE-865B-28FD38C5F08B}" presName="horz1" presStyleCnt="0"/>
      <dgm:spPr/>
    </dgm:pt>
    <dgm:pt modelId="{4020DD62-3029-4E26-A773-D530E1C012FF}" type="pres">
      <dgm:prSet presAssocID="{FFF58D4D-21C8-41CE-865B-28FD38C5F08B}" presName="tx1" presStyleLbl="revTx" presStyleIdx="5" presStyleCnt="10"/>
      <dgm:spPr/>
    </dgm:pt>
    <dgm:pt modelId="{57292F12-040E-4654-BAFE-9C8CDAD421D5}" type="pres">
      <dgm:prSet presAssocID="{FFF58D4D-21C8-41CE-865B-28FD38C5F08B}" presName="vert1" presStyleCnt="0"/>
      <dgm:spPr/>
    </dgm:pt>
    <dgm:pt modelId="{1EA83F24-DD8C-4335-AAD3-7B6E3C75F651}" type="pres">
      <dgm:prSet presAssocID="{C4173055-E7F2-418C-8DEC-5CF9410FD967}" presName="thickLine" presStyleLbl="alignNode1" presStyleIdx="6" presStyleCnt="10"/>
      <dgm:spPr/>
    </dgm:pt>
    <dgm:pt modelId="{94245DB2-4154-4949-AB1D-22DBE5EDB2B0}" type="pres">
      <dgm:prSet presAssocID="{C4173055-E7F2-418C-8DEC-5CF9410FD967}" presName="horz1" presStyleCnt="0"/>
      <dgm:spPr/>
    </dgm:pt>
    <dgm:pt modelId="{BD59C7F3-5F4C-4D7C-B0CE-2397E883B75E}" type="pres">
      <dgm:prSet presAssocID="{C4173055-E7F2-418C-8DEC-5CF9410FD967}" presName="tx1" presStyleLbl="revTx" presStyleIdx="6" presStyleCnt="10"/>
      <dgm:spPr/>
    </dgm:pt>
    <dgm:pt modelId="{91F33C66-5C91-407E-9AED-C02E6C26F362}" type="pres">
      <dgm:prSet presAssocID="{C4173055-E7F2-418C-8DEC-5CF9410FD967}" presName="vert1" presStyleCnt="0"/>
      <dgm:spPr/>
    </dgm:pt>
    <dgm:pt modelId="{B39FF339-85DD-48D5-A978-CECC3271D215}" type="pres">
      <dgm:prSet presAssocID="{28A43E6B-F084-4CFC-A9F7-BFF37E9AE978}" presName="thickLine" presStyleLbl="alignNode1" presStyleIdx="7" presStyleCnt="10"/>
      <dgm:spPr/>
    </dgm:pt>
    <dgm:pt modelId="{8FAFC141-8D0F-4396-930D-E79AD8F70A2F}" type="pres">
      <dgm:prSet presAssocID="{28A43E6B-F084-4CFC-A9F7-BFF37E9AE978}" presName="horz1" presStyleCnt="0"/>
      <dgm:spPr/>
    </dgm:pt>
    <dgm:pt modelId="{7BA025EF-1C15-4159-85EA-B7DB0FACEE2A}" type="pres">
      <dgm:prSet presAssocID="{28A43E6B-F084-4CFC-A9F7-BFF37E9AE978}" presName="tx1" presStyleLbl="revTx" presStyleIdx="7" presStyleCnt="10"/>
      <dgm:spPr/>
    </dgm:pt>
    <dgm:pt modelId="{A4C92DDE-2C80-4400-85F4-EC61B1AE3D97}" type="pres">
      <dgm:prSet presAssocID="{28A43E6B-F084-4CFC-A9F7-BFF37E9AE978}" presName="vert1" presStyleCnt="0"/>
      <dgm:spPr/>
    </dgm:pt>
    <dgm:pt modelId="{544A8953-8A37-475C-853B-682D6CF751AA}" type="pres">
      <dgm:prSet presAssocID="{EBF1FF4B-9078-476C-90C2-04D154E03B2E}" presName="thickLine" presStyleLbl="alignNode1" presStyleIdx="8" presStyleCnt="10"/>
      <dgm:spPr/>
    </dgm:pt>
    <dgm:pt modelId="{0C023752-05CD-4895-AE51-3EA4E135BAF5}" type="pres">
      <dgm:prSet presAssocID="{EBF1FF4B-9078-476C-90C2-04D154E03B2E}" presName="horz1" presStyleCnt="0"/>
      <dgm:spPr/>
    </dgm:pt>
    <dgm:pt modelId="{CB08C4C4-CD95-4BF4-A3E7-BC2683A0E45C}" type="pres">
      <dgm:prSet presAssocID="{EBF1FF4B-9078-476C-90C2-04D154E03B2E}" presName="tx1" presStyleLbl="revTx" presStyleIdx="8" presStyleCnt="10"/>
      <dgm:spPr/>
    </dgm:pt>
    <dgm:pt modelId="{ACDEF451-B919-4B26-BA6F-A7795C68AAC2}" type="pres">
      <dgm:prSet presAssocID="{EBF1FF4B-9078-476C-90C2-04D154E03B2E}" presName="vert1" presStyleCnt="0"/>
      <dgm:spPr/>
    </dgm:pt>
    <dgm:pt modelId="{326CE66E-516C-476C-B7E0-7242579D6CCB}" type="pres">
      <dgm:prSet presAssocID="{AA6B86D5-9427-493F-AD68-03124302A4EC}" presName="thickLine" presStyleLbl="alignNode1" presStyleIdx="9" presStyleCnt="10"/>
      <dgm:spPr/>
    </dgm:pt>
    <dgm:pt modelId="{D7961687-FBA1-4B05-B58F-072ABC9BDE24}" type="pres">
      <dgm:prSet presAssocID="{AA6B86D5-9427-493F-AD68-03124302A4EC}" presName="horz1" presStyleCnt="0"/>
      <dgm:spPr/>
    </dgm:pt>
    <dgm:pt modelId="{671BFF04-2C21-4926-B187-9F6BE54A3F81}" type="pres">
      <dgm:prSet presAssocID="{AA6B86D5-9427-493F-AD68-03124302A4EC}" presName="tx1" presStyleLbl="revTx" presStyleIdx="9" presStyleCnt="10"/>
      <dgm:spPr/>
    </dgm:pt>
    <dgm:pt modelId="{669C76B7-BFF9-4B8D-B892-6FC7F6CCECD1}" type="pres">
      <dgm:prSet presAssocID="{AA6B86D5-9427-493F-AD68-03124302A4EC}" presName="vert1" presStyleCnt="0"/>
      <dgm:spPr/>
    </dgm:pt>
  </dgm:ptLst>
  <dgm:cxnLst>
    <dgm:cxn modelId="{B77CFE0C-EB2E-4B7E-AF53-78939D776970}" type="presOf" srcId="{EBF1FF4B-9078-476C-90C2-04D154E03B2E}" destId="{CB08C4C4-CD95-4BF4-A3E7-BC2683A0E45C}" srcOrd="0" destOrd="0" presId="urn:microsoft.com/office/officeart/2008/layout/LinedList"/>
    <dgm:cxn modelId="{91FE9F1C-1260-441B-8FAC-625A678AC041}" type="presOf" srcId="{C4173055-E7F2-418C-8DEC-5CF9410FD967}" destId="{BD59C7F3-5F4C-4D7C-B0CE-2397E883B75E}" srcOrd="0" destOrd="0" presId="urn:microsoft.com/office/officeart/2008/layout/LinedList"/>
    <dgm:cxn modelId="{0668402D-C975-4B3F-A7A8-886F4B43EEB1}" type="presOf" srcId="{623039F4-4EFC-4AF8-B0ED-F9279240F74C}" destId="{02C8163C-B9BF-4E12-B8E0-1BE6D587CB9F}" srcOrd="0" destOrd="0" presId="urn:microsoft.com/office/officeart/2008/layout/LinedList"/>
    <dgm:cxn modelId="{7BA0C438-1D86-4597-82AC-50B5D0D338D3}" srcId="{2514C036-AFC4-4509-A888-4F1F653F1510}" destId="{EBF1FF4B-9078-476C-90C2-04D154E03B2E}" srcOrd="8" destOrd="0" parTransId="{97FA1102-621D-4F3B-B146-34A73D26F0B8}" sibTransId="{D1E4BBFF-156C-44A9-AA09-E79E68E1EF73}"/>
    <dgm:cxn modelId="{DE5D133E-7722-4C7B-8527-F652AADFA5D2}" type="presOf" srcId="{49D240EA-47DC-4A32-9148-F429B9B479F5}" destId="{C65EB91C-58EA-433B-83C5-A1480FA9CE15}" srcOrd="0" destOrd="0" presId="urn:microsoft.com/office/officeart/2008/layout/LinedList"/>
    <dgm:cxn modelId="{5A1D4E40-AF6A-41DB-8E2C-939F9639A4BC}" type="presOf" srcId="{2514C036-AFC4-4509-A888-4F1F653F1510}" destId="{CD3F5151-AEA1-48D0-A531-129AF8890E9D}" srcOrd="0" destOrd="0" presId="urn:microsoft.com/office/officeart/2008/layout/LinedList"/>
    <dgm:cxn modelId="{B9950B42-03D7-44D6-AE6C-757288DFE9CB}" type="presOf" srcId="{FFF58D4D-21C8-41CE-865B-28FD38C5F08B}" destId="{4020DD62-3029-4E26-A773-D530E1C012FF}" srcOrd="0" destOrd="0" presId="urn:microsoft.com/office/officeart/2008/layout/LinedList"/>
    <dgm:cxn modelId="{B8BB8650-E764-4FF5-8737-1932ED8A643E}" type="presOf" srcId="{2A45EA68-9025-4A66-8214-D40C263D7BF1}" destId="{705C156A-0846-4691-AA9F-F83F9B94E4EF}" srcOrd="0" destOrd="0" presId="urn:microsoft.com/office/officeart/2008/layout/LinedList"/>
    <dgm:cxn modelId="{C5DACD75-2388-4096-A4B6-452C1FC7112F}" srcId="{2514C036-AFC4-4509-A888-4F1F653F1510}" destId="{28A43E6B-F084-4CFC-A9F7-BFF37E9AE978}" srcOrd="7" destOrd="0" parTransId="{12C4B1CB-09E9-429A-A502-E195493352A2}" sibTransId="{81D6B1A7-9ED8-4EA4-9447-0D97DF0741E6}"/>
    <dgm:cxn modelId="{17ABCD7A-3A7B-4594-AACD-D1A7787088B1}" srcId="{2514C036-AFC4-4509-A888-4F1F653F1510}" destId="{623039F4-4EFC-4AF8-B0ED-F9279240F74C}" srcOrd="2" destOrd="0" parTransId="{B8C740CA-7514-46AC-8703-B0C9054C9158}" sibTransId="{B9CB3AD0-F772-41C0-95D6-699B46B4753D}"/>
    <dgm:cxn modelId="{42926D83-99DF-4176-BF69-499FB1E4549D}" srcId="{2514C036-AFC4-4509-A888-4F1F653F1510}" destId="{2A45EA68-9025-4A66-8214-D40C263D7BF1}" srcOrd="1" destOrd="0" parTransId="{315FE8CA-3099-4B27-AF6B-B67AA659AAE0}" sibTransId="{54E2A9FE-5F69-4CA0-98F9-07FB9DF637B9}"/>
    <dgm:cxn modelId="{D5A00396-2639-40F8-A266-00AF620578E6}" srcId="{2514C036-AFC4-4509-A888-4F1F653F1510}" destId="{FFF58D4D-21C8-41CE-865B-28FD38C5F08B}" srcOrd="5" destOrd="0" parTransId="{BCDB3637-7795-4F61-8D94-82AC4D9B89E9}" sibTransId="{86CBC25F-D397-45C3-931D-76F1A6597BE2}"/>
    <dgm:cxn modelId="{40F8E2A0-F78C-4178-A66E-F562DCB7E8B3}" srcId="{2514C036-AFC4-4509-A888-4F1F653F1510}" destId="{C4173055-E7F2-418C-8DEC-5CF9410FD967}" srcOrd="6" destOrd="0" parTransId="{A91523BA-639A-4849-807B-E1563185A389}" sibTransId="{EFDE4E03-71B5-422A-AB4A-92BC115F96CA}"/>
    <dgm:cxn modelId="{745FB5A2-48D3-4558-AA8F-7E8339BB3777}" type="presOf" srcId="{3559300E-4A3A-4C42-969B-4B97605CE8F1}" destId="{A7CAB115-9099-4A24-88A2-AF56590560E1}" srcOrd="0" destOrd="0" presId="urn:microsoft.com/office/officeart/2008/layout/LinedList"/>
    <dgm:cxn modelId="{F31465AA-D29A-488A-BCC7-0E216D51EBA0}" type="presOf" srcId="{28A43E6B-F084-4CFC-A9F7-BFF37E9AE978}" destId="{7BA025EF-1C15-4159-85EA-B7DB0FACEE2A}" srcOrd="0" destOrd="0" presId="urn:microsoft.com/office/officeart/2008/layout/LinedList"/>
    <dgm:cxn modelId="{5978FDBF-14E4-4CCF-9459-5579D29E72F7}" type="presOf" srcId="{9D94969C-F649-4CBC-BB6B-6E0FA838CDBA}" destId="{1A78DEC0-C7DC-497B-A12D-049723BC9D6C}" srcOrd="0" destOrd="0" presId="urn:microsoft.com/office/officeart/2008/layout/LinedList"/>
    <dgm:cxn modelId="{213A4FCD-8AEC-4892-9E89-5C02214A1850}" srcId="{2514C036-AFC4-4509-A888-4F1F653F1510}" destId="{3559300E-4A3A-4C42-969B-4B97605CE8F1}" srcOrd="0" destOrd="0" parTransId="{E0CD4281-FB20-497F-AA71-17B0CDEBB883}" sibTransId="{41EC281F-D55C-4D40-99BC-C45DB88B5D9F}"/>
    <dgm:cxn modelId="{9219B2E1-A5FB-4268-A803-7312BF6BDC13}" type="presOf" srcId="{AA6B86D5-9427-493F-AD68-03124302A4EC}" destId="{671BFF04-2C21-4926-B187-9F6BE54A3F81}" srcOrd="0" destOrd="0" presId="urn:microsoft.com/office/officeart/2008/layout/LinedList"/>
    <dgm:cxn modelId="{223352E6-54C3-4898-9170-07B9D3D482CE}" srcId="{2514C036-AFC4-4509-A888-4F1F653F1510}" destId="{AA6B86D5-9427-493F-AD68-03124302A4EC}" srcOrd="9" destOrd="0" parTransId="{EFA3FBAB-14E7-4E59-BFCE-1D395B55FD46}" sibTransId="{A620FD21-B283-4F9F-9E4B-B7D4968E1E39}"/>
    <dgm:cxn modelId="{6FC217EE-4578-4484-A833-BF91E5F6EFC3}" srcId="{2514C036-AFC4-4509-A888-4F1F653F1510}" destId="{9D94969C-F649-4CBC-BB6B-6E0FA838CDBA}" srcOrd="3" destOrd="0" parTransId="{24A2DA2C-BB5D-477F-8727-9D97F7276C4E}" sibTransId="{DB7C41EF-C13D-4AA7-B449-8326C931A9E2}"/>
    <dgm:cxn modelId="{74801AF2-2C3E-46E8-8685-4D09B7F2BA6E}" srcId="{2514C036-AFC4-4509-A888-4F1F653F1510}" destId="{49D240EA-47DC-4A32-9148-F429B9B479F5}" srcOrd="4" destOrd="0" parTransId="{5715D6AA-8AAE-4503-A684-198A9FE81276}" sibTransId="{F2D5C5B1-732B-43D1-BA52-AAAD79B6C608}"/>
    <dgm:cxn modelId="{AE2B93A7-394A-4D0C-9836-C01A06F79126}" type="presParOf" srcId="{CD3F5151-AEA1-48D0-A531-129AF8890E9D}" destId="{0DABAF13-44D4-42B9-B3E3-D09BAF78C25A}" srcOrd="0" destOrd="0" presId="urn:microsoft.com/office/officeart/2008/layout/LinedList"/>
    <dgm:cxn modelId="{D634A26B-DE62-4620-A9AE-1BCC1C3F66F5}" type="presParOf" srcId="{CD3F5151-AEA1-48D0-A531-129AF8890E9D}" destId="{47628AA3-8EC0-4EB9-B5BC-20A3C7CD54BB}" srcOrd="1" destOrd="0" presId="urn:microsoft.com/office/officeart/2008/layout/LinedList"/>
    <dgm:cxn modelId="{C7ECF2AF-EF92-4D8C-B6FE-FE1B46156A92}" type="presParOf" srcId="{47628AA3-8EC0-4EB9-B5BC-20A3C7CD54BB}" destId="{A7CAB115-9099-4A24-88A2-AF56590560E1}" srcOrd="0" destOrd="0" presId="urn:microsoft.com/office/officeart/2008/layout/LinedList"/>
    <dgm:cxn modelId="{D59A3FEF-3296-482A-92A4-22F57D87EE89}" type="presParOf" srcId="{47628AA3-8EC0-4EB9-B5BC-20A3C7CD54BB}" destId="{1BB94950-B663-44F9-B947-E6E0582B71D9}" srcOrd="1" destOrd="0" presId="urn:microsoft.com/office/officeart/2008/layout/LinedList"/>
    <dgm:cxn modelId="{F6BE0084-E28E-40A8-B0A9-881AFF7EBCE9}" type="presParOf" srcId="{CD3F5151-AEA1-48D0-A531-129AF8890E9D}" destId="{44DFB349-5A7F-408F-8E09-CEAEE26BCC8D}" srcOrd="2" destOrd="0" presId="urn:microsoft.com/office/officeart/2008/layout/LinedList"/>
    <dgm:cxn modelId="{EA2275DA-B0E3-4108-815F-215BD45E0876}" type="presParOf" srcId="{CD3F5151-AEA1-48D0-A531-129AF8890E9D}" destId="{3EB2A41B-0A9C-4209-A3F4-60D8F14A4EC5}" srcOrd="3" destOrd="0" presId="urn:microsoft.com/office/officeart/2008/layout/LinedList"/>
    <dgm:cxn modelId="{B0453AB2-73BE-4A14-9B3A-F4158625D0FD}" type="presParOf" srcId="{3EB2A41B-0A9C-4209-A3F4-60D8F14A4EC5}" destId="{705C156A-0846-4691-AA9F-F83F9B94E4EF}" srcOrd="0" destOrd="0" presId="urn:microsoft.com/office/officeart/2008/layout/LinedList"/>
    <dgm:cxn modelId="{4BA0D4E2-F29F-41D2-8E5E-EC5000D154D1}" type="presParOf" srcId="{3EB2A41B-0A9C-4209-A3F4-60D8F14A4EC5}" destId="{44845374-DD06-49B7-9CC2-BFD9C2900124}" srcOrd="1" destOrd="0" presId="urn:microsoft.com/office/officeart/2008/layout/LinedList"/>
    <dgm:cxn modelId="{7DDFD83A-9CDA-459F-AB1D-65094F05A845}" type="presParOf" srcId="{CD3F5151-AEA1-48D0-A531-129AF8890E9D}" destId="{8017E028-482D-4F4F-9C39-3C662B2DC1F0}" srcOrd="4" destOrd="0" presId="urn:microsoft.com/office/officeart/2008/layout/LinedList"/>
    <dgm:cxn modelId="{8572720A-FEFB-4D91-A3F3-545F7FB6A97D}" type="presParOf" srcId="{CD3F5151-AEA1-48D0-A531-129AF8890E9D}" destId="{3D61569D-BE0D-4EFA-A454-F57F084DC851}" srcOrd="5" destOrd="0" presId="urn:microsoft.com/office/officeart/2008/layout/LinedList"/>
    <dgm:cxn modelId="{721214F8-8ED1-4E10-9485-9380B67E63F3}" type="presParOf" srcId="{3D61569D-BE0D-4EFA-A454-F57F084DC851}" destId="{02C8163C-B9BF-4E12-B8E0-1BE6D587CB9F}" srcOrd="0" destOrd="0" presId="urn:microsoft.com/office/officeart/2008/layout/LinedList"/>
    <dgm:cxn modelId="{CBE04B27-EC0E-4B0D-A1C4-3C0B2AA2B178}" type="presParOf" srcId="{3D61569D-BE0D-4EFA-A454-F57F084DC851}" destId="{E6BE3265-9456-4502-A74F-79EA9D9D1448}" srcOrd="1" destOrd="0" presId="urn:microsoft.com/office/officeart/2008/layout/LinedList"/>
    <dgm:cxn modelId="{58F0F2BE-FDAA-4137-BACF-B84DCBA7ED18}" type="presParOf" srcId="{CD3F5151-AEA1-48D0-A531-129AF8890E9D}" destId="{3FB250CD-4352-4FCF-94B5-35758A1DB506}" srcOrd="6" destOrd="0" presId="urn:microsoft.com/office/officeart/2008/layout/LinedList"/>
    <dgm:cxn modelId="{57CA3A6A-7DFB-482E-84DF-02F60674977B}" type="presParOf" srcId="{CD3F5151-AEA1-48D0-A531-129AF8890E9D}" destId="{40C43204-A677-4438-8ABF-DEB2FDD10975}" srcOrd="7" destOrd="0" presId="urn:microsoft.com/office/officeart/2008/layout/LinedList"/>
    <dgm:cxn modelId="{371BF457-0C8F-436F-AC14-BC9DCDABF87E}" type="presParOf" srcId="{40C43204-A677-4438-8ABF-DEB2FDD10975}" destId="{1A78DEC0-C7DC-497B-A12D-049723BC9D6C}" srcOrd="0" destOrd="0" presId="urn:microsoft.com/office/officeart/2008/layout/LinedList"/>
    <dgm:cxn modelId="{C7569FF3-0174-45A4-96A2-7169F8104939}" type="presParOf" srcId="{40C43204-A677-4438-8ABF-DEB2FDD10975}" destId="{ED65E5F4-BC5E-4A7A-9BA6-174799FED24E}" srcOrd="1" destOrd="0" presId="urn:microsoft.com/office/officeart/2008/layout/LinedList"/>
    <dgm:cxn modelId="{DB10B168-4DBF-4F77-A24B-6C326A6C0855}" type="presParOf" srcId="{CD3F5151-AEA1-48D0-A531-129AF8890E9D}" destId="{EB72B2BC-652E-466E-B07A-8FC5291C6277}" srcOrd="8" destOrd="0" presId="urn:microsoft.com/office/officeart/2008/layout/LinedList"/>
    <dgm:cxn modelId="{E3D735B0-6F3A-43C1-B0BB-96E8E2531B36}" type="presParOf" srcId="{CD3F5151-AEA1-48D0-A531-129AF8890E9D}" destId="{5D36E447-76A1-4A33-AD1C-7BA2300BA5DB}" srcOrd="9" destOrd="0" presId="urn:microsoft.com/office/officeart/2008/layout/LinedList"/>
    <dgm:cxn modelId="{F6B71A32-36C0-4FF4-9B68-2181F8853430}" type="presParOf" srcId="{5D36E447-76A1-4A33-AD1C-7BA2300BA5DB}" destId="{C65EB91C-58EA-433B-83C5-A1480FA9CE15}" srcOrd="0" destOrd="0" presId="urn:microsoft.com/office/officeart/2008/layout/LinedList"/>
    <dgm:cxn modelId="{684FE161-784F-434E-8FBE-5FC7B02D7BA8}" type="presParOf" srcId="{5D36E447-76A1-4A33-AD1C-7BA2300BA5DB}" destId="{612D4273-F55A-4588-9718-434CE27EC9B8}" srcOrd="1" destOrd="0" presId="urn:microsoft.com/office/officeart/2008/layout/LinedList"/>
    <dgm:cxn modelId="{59C2B101-22F5-4D46-85F2-470637E4E013}" type="presParOf" srcId="{CD3F5151-AEA1-48D0-A531-129AF8890E9D}" destId="{761BF9C6-9C4D-4A52-B598-F7EC908962C9}" srcOrd="10" destOrd="0" presId="urn:microsoft.com/office/officeart/2008/layout/LinedList"/>
    <dgm:cxn modelId="{2B1E7969-B9E4-4836-A27E-3DE8283EC307}" type="presParOf" srcId="{CD3F5151-AEA1-48D0-A531-129AF8890E9D}" destId="{EC224316-DDCF-4E82-A9EB-ACBE767792F4}" srcOrd="11" destOrd="0" presId="urn:microsoft.com/office/officeart/2008/layout/LinedList"/>
    <dgm:cxn modelId="{E3E2FB55-3F00-4EE9-AFF8-75A25A301D47}" type="presParOf" srcId="{EC224316-DDCF-4E82-A9EB-ACBE767792F4}" destId="{4020DD62-3029-4E26-A773-D530E1C012FF}" srcOrd="0" destOrd="0" presId="urn:microsoft.com/office/officeart/2008/layout/LinedList"/>
    <dgm:cxn modelId="{F87CBE85-BAA0-479D-BED9-3D2C709CE53F}" type="presParOf" srcId="{EC224316-DDCF-4E82-A9EB-ACBE767792F4}" destId="{57292F12-040E-4654-BAFE-9C8CDAD421D5}" srcOrd="1" destOrd="0" presId="urn:microsoft.com/office/officeart/2008/layout/LinedList"/>
    <dgm:cxn modelId="{7EDDEE94-CCEB-4BD5-A38F-786687F3FF2F}" type="presParOf" srcId="{CD3F5151-AEA1-48D0-A531-129AF8890E9D}" destId="{1EA83F24-DD8C-4335-AAD3-7B6E3C75F651}" srcOrd="12" destOrd="0" presId="urn:microsoft.com/office/officeart/2008/layout/LinedList"/>
    <dgm:cxn modelId="{A0CBC04B-E562-4001-95B3-5C9208DD2471}" type="presParOf" srcId="{CD3F5151-AEA1-48D0-A531-129AF8890E9D}" destId="{94245DB2-4154-4949-AB1D-22DBE5EDB2B0}" srcOrd="13" destOrd="0" presId="urn:microsoft.com/office/officeart/2008/layout/LinedList"/>
    <dgm:cxn modelId="{4A987238-5360-4A81-AAC8-6F881BB0F74A}" type="presParOf" srcId="{94245DB2-4154-4949-AB1D-22DBE5EDB2B0}" destId="{BD59C7F3-5F4C-4D7C-B0CE-2397E883B75E}" srcOrd="0" destOrd="0" presId="urn:microsoft.com/office/officeart/2008/layout/LinedList"/>
    <dgm:cxn modelId="{E73B382E-7B26-4144-980A-8DF30F465A32}" type="presParOf" srcId="{94245DB2-4154-4949-AB1D-22DBE5EDB2B0}" destId="{91F33C66-5C91-407E-9AED-C02E6C26F362}" srcOrd="1" destOrd="0" presId="urn:microsoft.com/office/officeart/2008/layout/LinedList"/>
    <dgm:cxn modelId="{99024CD4-F6FC-4435-AC5E-F25AB60E4959}" type="presParOf" srcId="{CD3F5151-AEA1-48D0-A531-129AF8890E9D}" destId="{B39FF339-85DD-48D5-A978-CECC3271D215}" srcOrd="14" destOrd="0" presId="urn:microsoft.com/office/officeart/2008/layout/LinedList"/>
    <dgm:cxn modelId="{BBEFD28C-716B-4799-8F4E-D64048045C45}" type="presParOf" srcId="{CD3F5151-AEA1-48D0-A531-129AF8890E9D}" destId="{8FAFC141-8D0F-4396-930D-E79AD8F70A2F}" srcOrd="15" destOrd="0" presId="urn:microsoft.com/office/officeart/2008/layout/LinedList"/>
    <dgm:cxn modelId="{BC05F6AF-5E6F-4972-BE07-54688DD085D1}" type="presParOf" srcId="{8FAFC141-8D0F-4396-930D-E79AD8F70A2F}" destId="{7BA025EF-1C15-4159-85EA-B7DB0FACEE2A}" srcOrd="0" destOrd="0" presId="urn:microsoft.com/office/officeart/2008/layout/LinedList"/>
    <dgm:cxn modelId="{7C56300F-3D49-4E7E-AD49-BB496B9A3826}" type="presParOf" srcId="{8FAFC141-8D0F-4396-930D-E79AD8F70A2F}" destId="{A4C92DDE-2C80-4400-85F4-EC61B1AE3D97}" srcOrd="1" destOrd="0" presId="urn:microsoft.com/office/officeart/2008/layout/LinedList"/>
    <dgm:cxn modelId="{6BD257B7-01E0-4B35-BF0E-1CDE23EF5E69}" type="presParOf" srcId="{CD3F5151-AEA1-48D0-A531-129AF8890E9D}" destId="{544A8953-8A37-475C-853B-682D6CF751AA}" srcOrd="16" destOrd="0" presId="urn:microsoft.com/office/officeart/2008/layout/LinedList"/>
    <dgm:cxn modelId="{7E69CBDD-4389-42E5-805A-8F27061A3289}" type="presParOf" srcId="{CD3F5151-AEA1-48D0-A531-129AF8890E9D}" destId="{0C023752-05CD-4895-AE51-3EA4E135BAF5}" srcOrd="17" destOrd="0" presId="urn:microsoft.com/office/officeart/2008/layout/LinedList"/>
    <dgm:cxn modelId="{D9D6E7F4-2AF4-453D-A529-F7DF17E04A49}" type="presParOf" srcId="{0C023752-05CD-4895-AE51-3EA4E135BAF5}" destId="{CB08C4C4-CD95-4BF4-A3E7-BC2683A0E45C}" srcOrd="0" destOrd="0" presId="urn:microsoft.com/office/officeart/2008/layout/LinedList"/>
    <dgm:cxn modelId="{32DEE7AB-C61F-4DF2-822D-ACDF4D92C6B7}" type="presParOf" srcId="{0C023752-05CD-4895-AE51-3EA4E135BAF5}" destId="{ACDEF451-B919-4B26-BA6F-A7795C68AAC2}" srcOrd="1" destOrd="0" presId="urn:microsoft.com/office/officeart/2008/layout/LinedList"/>
    <dgm:cxn modelId="{20335A32-8971-431F-916C-A297FF155073}" type="presParOf" srcId="{CD3F5151-AEA1-48D0-A531-129AF8890E9D}" destId="{326CE66E-516C-476C-B7E0-7242579D6CCB}" srcOrd="18" destOrd="0" presId="urn:microsoft.com/office/officeart/2008/layout/LinedList"/>
    <dgm:cxn modelId="{3973E42D-A389-4391-83CE-301301644FFA}" type="presParOf" srcId="{CD3F5151-AEA1-48D0-A531-129AF8890E9D}" destId="{D7961687-FBA1-4B05-B58F-072ABC9BDE24}" srcOrd="19" destOrd="0" presId="urn:microsoft.com/office/officeart/2008/layout/LinedList"/>
    <dgm:cxn modelId="{4D91900B-6425-41E4-B09D-FABE471E1A94}" type="presParOf" srcId="{D7961687-FBA1-4B05-B58F-072ABC9BDE24}" destId="{671BFF04-2C21-4926-B187-9F6BE54A3F81}" srcOrd="0" destOrd="0" presId="urn:microsoft.com/office/officeart/2008/layout/LinedList"/>
    <dgm:cxn modelId="{CBDA9287-3B10-48A3-BF06-82BDB76010DE}" type="presParOf" srcId="{D7961687-FBA1-4B05-B58F-072ABC9BDE24}" destId="{669C76B7-BFF9-4B8D-B892-6FC7F6CCECD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5C931E-B2E7-4A59-B307-B9DA6787A7A1}" type="doc">
      <dgm:prSet loTypeId="urn:microsoft.com/office/officeart/2018/2/layout/IconVerticalSolidList" loCatId="icon" qsTypeId="urn:microsoft.com/office/officeart/2005/8/quickstyle/simple5" qsCatId="simple" csTypeId="urn:microsoft.com/office/officeart/2005/8/colors/accent1_2" csCatId="accent1" phldr="1"/>
      <dgm:spPr/>
      <dgm:t>
        <a:bodyPr/>
        <a:lstStyle/>
        <a:p>
          <a:endParaRPr lang="en-US"/>
        </a:p>
      </dgm:t>
    </dgm:pt>
    <dgm:pt modelId="{E9314D75-E1AD-49EE-A4DD-B464BBF75464}">
      <dgm:prSet/>
      <dgm:spPr/>
      <dgm:t>
        <a:bodyPr/>
        <a:lstStyle/>
        <a:p>
          <a:pPr>
            <a:lnSpc>
              <a:spcPct val="100000"/>
            </a:lnSpc>
          </a:pPr>
          <a:r>
            <a:rPr lang="en-US" dirty="0"/>
            <a:t>Loan.csv file contains 39717 rows and 111 columns. </a:t>
          </a:r>
        </a:p>
      </dgm:t>
    </dgm:pt>
    <dgm:pt modelId="{4A180D0B-E133-471C-9D15-5D07B8DC5B2D}" type="parTrans" cxnId="{F5702A7D-5D59-4BA3-86FF-6B0E1C63D45B}">
      <dgm:prSet/>
      <dgm:spPr/>
      <dgm:t>
        <a:bodyPr/>
        <a:lstStyle/>
        <a:p>
          <a:endParaRPr lang="en-US"/>
        </a:p>
      </dgm:t>
    </dgm:pt>
    <dgm:pt modelId="{60A9130A-6A8A-434A-B9CF-1126ABA61E60}" type="sibTrans" cxnId="{F5702A7D-5D59-4BA3-86FF-6B0E1C63D45B}">
      <dgm:prSet/>
      <dgm:spPr/>
      <dgm:t>
        <a:bodyPr/>
        <a:lstStyle/>
        <a:p>
          <a:endParaRPr lang="en-US"/>
        </a:p>
      </dgm:t>
    </dgm:pt>
    <dgm:pt modelId="{054108FC-E947-45EF-AF92-56941470ED0B}">
      <dgm:prSet/>
      <dgm:spPr/>
      <dgm:t>
        <a:bodyPr/>
        <a:lstStyle/>
        <a:p>
          <a:pPr>
            <a:lnSpc>
              <a:spcPct val="100000"/>
            </a:lnSpc>
          </a:pPr>
          <a:r>
            <a:rPr lang="en-US"/>
            <a:t>There are two types of attributes - Loan Attributes and Customer attributes.</a:t>
          </a:r>
        </a:p>
      </dgm:t>
    </dgm:pt>
    <dgm:pt modelId="{5E6150E9-067F-47EF-9216-2A76C0863CC8}" type="parTrans" cxnId="{B4711355-C267-4577-B5D4-E847FF4C0536}">
      <dgm:prSet/>
      <dgm:spPr/>
      <dgm:t>
        <a:bodyPr/>
        <a:lstStyle/>
        <a:p>
          <a:endParaRPr lang="en-US"/>
        </a:p>
      </dgm:t>
    </dgm:pt>
    <dgm:pt modelId="{CE42B578-7C2F-4F9A-BDCC-F8B511F53A87}" type="sibTrans" cxnId="{B4711355-C267-4577-B5D4-E847FF4C0536}">
      <dgm:prSet/>
      <dgm:spPr/>
      <dgm:t>
        <a:bodyPr/>
        <a:lstStyle/>
        <a:p>
          <a:endParaRPr lang="en-US"/>
        </a:p>
      </dgm:t>
    </dgm:pt>
    <dgm:pt modelId="{32C855FD-5F70-4A62-97EC-EDF5CEC9313D}" type="pres">
      <dgm:prSet presAssocID="{F95C931E-B2E7-4A59-B307-B9DA6787A7A1}" presName="root" presStyleCnt="0">
        <dgm:presLayoutVars>
          <dgm:dir/>
          <dgm:resizeHandles val="exact"/>
        </dgm:presLayoutVars>
      </dgm:prSet>
      <dgm:spPr/>
    </dgm:pt>
    <dgm:pt modelId="{2AE52407-63D2-4315-B67E-28996CA2A5C9}" type="pres">
      <dgm:prSet presAssocID="{E9314D75-E1AD-49EE-A4DD-B464BBF75464}" presName="compNode" presStyleCnt="0"/>
      <dgm:spPr/>
    </dgm:pt>
    <dgm:pt modelId="{77AF3850-CD74-4336-BB3E-A4DC9F134524}" type="pres">
      <dgm:prSet presAssocID="{E9314D75-E1AD-49EE-A4DD-B464BBF75464}" presName="bgRect" presStyleLbl="bgShp" presStyleIdx="0" presStyleCnt="2"/>
      <dgm:spPr/>
    </dgm:pt>
    <dgm:pt modelId="{F33C4ED2-56A0-4747-AFA7-A5C1A5EF2631}" type="pres">
      <dgm:prSet presAssocID="{E9314D75-E1AD-49EE-A4DD-B464BBF7546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AC810A7E-7DA4-4B36-A41C-47BEB5404A5B}" type="pres">
      <dgm:prSet presAssocID="{E9314D75-E1AD-49EE-A4DD-B464BBF75464}" presName="spaceRect" presStyleCnt="0"/>
      <dgm:spPr/>
    </dgm:pt>
    <dgm:pt modelId="{8A25EC7B-F4AB-4F9B-9B76-A989E9EAA8C4}" type="pres">
      <dgm:prSet presAssocID="{E9314D75-E1AD-49EE-A4DD-B464BBF75464}" presName="parTx" presStyleLbl="revTx" presStyleIdx="0" presStyleCnt="2">
        <dgm:presLayoutVars>
          <dgm:chMax val="0"/>
          <dgm:chPref val="0"/>
        </dgm:presLayoutVars>
      </dgm:prSet>
      <dgm:spPr/>
    </dgm:pt>
    <dgm:pt modelId="{B3E1D07D-4343-4575-BDE2-F49F7D86676E}" type="pres">
      <dgm:prSet presAssocID="{60A9130A-6A8A-434A-B9CF-1126ABA61E60}" presName="sibTrans" presStyleCnt="0"/>
      <dgm:spPr/>
    </dgm:pt>
    <dgm:pt modelId="{3D508C5B-E62F-424F-A687-6B8D8C69F88B}" type="pres">
      <dgm:prSet presAssocID="{054108FC-E947-45EF-AF92-56941470ED0B}" presName="compNode" presStyleCnt="0"/>
      <dgm:spPr/>
    </dgm:pt>
    <dgm:pt modelId="{19F2FE7B-7202-48A1-8F33-A043E22E0272}" type="pres">
      <dgm:prSet presAssocID="{054108FC-E947-45EF-AF92-56941470ED0B}" presName="bgRect" presStyleLbl="bgShp" presStyleIdx="1" presStyleCnt="2"/>
      <dgm:spPr/>
    </dgm:pt>
    <dgm:pt modelId="{B15796B6-3D3F-49FE-BC0D-6033D1EB8555}" type="pres">
      <dgm:prSet presAssocID="{054108FC-E947-45EF-AF92-56941470ED0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nk"/>
        </a:ext>
      </dgm:extLst>
    </dgm:pt>
    <dgm:pt modelId="{9940FE69-D961-4557-AF57-9EADD0D40C41}" type="pres">
      <dgm:prSet presAssocID="{054108FC-E947-45EF-AF92-56941470ED0B}" presName="spaceRect" presStyleCnt="0"/>
      <dgm:spPr/>
    </dgm:pt>
    <dgm:pt modelId="{621B23B8-9CE2-4EE0-832C-6269AA8461A1}" type="pres">
      <dgm:prSet presAssocID="{054108FC-E947-45EF-AF92-56941470ED0B}" presName="parTx" presStyleLbl="revTx" presStyleIdx="1" presStyleCnt="2">
        <dgm:presLayoutVars>
          <dgm:chMax val="0"/>
          <dgm:chPref val="0"/>
        </dgm:presLayoutVars>
      </dgm:prSet>
      <dgm:spPr/>
    </dgm:pt>
  </dgm:ptLst>
  <dgm:cxnLst>
    <dgm:cxn modelId="{AF478532-EB52-41AA-8545-C44493AA7AFE}" type="presOf" srcId="{054108FC-E947-45EF-AF92-56941470ED0B}" destId="{621B23B8-9CE2-4EE0-832C-6269AA8461A1}" srcOrd="0" destOrd="0" presId="urn:microsoft.com/office/officeart/2018/2/layout/IconVerticalSolidList"/>
    <dgm:cxn modelId="{83B7606D-1F39-4ED3-9164-5CA86F17D93B}" type="presOf" srcId="{F95C931E-B2E7-4A59-B307-B9DA6787A7A1}" destId="{32C855FD-5F70-4A62-97EC-EDF5CEC9313D}" srcOrd="0" destOrd="0" presId="urn:microsoft.com/office/officeart/2018/2/layout/IconVerticalSolidList"/>
    <dgm:cxn modelId="{B4711355-C267-4577-B5D4-E847FF4C0536}" srcId="{F95C931E-B2E7-4A59-B307-B9DA6787A7A1}" destId="{054108FC-E947-45EF-AF92-56941470ED0B}" srcOrd="1" destOrd="0" parTransId="{5E6150E9-067F-47EF-9216-2A76C0863CC8}" sibTransId="{CE42B578-7C2F-4F9A-BDCC-F8B511F53A87}"/>
    <dgm:cxn modelId="{F5702A7D-5D59-4BA3-86FF-6B0E1C63D45B}" srcId="{F95C931E-B2E7-4A59-B307-B9DA6787A7A1}" destId="{E9314D75-E1AD-49EE-A4DD-B464BBF75464}" srcOrd="0" destOrd="0" parTransId="{4A180D0B-E133-471C-9D15-5D07B8DC5B2D}" sibTransId="{60A9130A-6A8A-434A-B9CF-1126ABA61E60}"/>
    <dgm:cxn modelId="{385431F9-E5AA-484E-8B60-BFE7513C363C}" type="presOf" srcId="{E9314D75-E1AD-49EE-A4DD-B464BBF75464}" destId="{8A25EC7B-F4AB-4F9B-9B76-A989E9EAA8C4}" srcOrd="0" destOrd="0" presId="urn:microsoft.com/office/officeart/2018/2/layout/IconVerticalSolidList"/>
    <dgm:cxn modelId="{5D64DF5A-4B4B-489A-AA9D-B801AA035DE3}" type="presParOf" srcId="{32C855FD-5F70-4A62-97EC-EDF5CEC9313D}" destId="{2AE52407-63D2-4315-B67E-28996CA2A5C9}" srcOrd="0" destOrd="0" presId="urn:microsoft.com/office/officeart/2018/2/layout/IconVerticalSolidList"/>
    <dgm:cxn modelId="{D0837C84-1A89-4BE6-888E-61C62EC1A0D7}" type="presParOf" srcId="{2AE52407-63D2-4315-B67E-28996CA2A5C9}" destId="{77AF3850-CD74-4336-BB3E-A4DC9F134524}" srcOrd="0" destOrd="0" presId="urn:microsoft.com/office/officeart/2018/2/layout/IconVerticalSolidList"/>
    <dgm:cxn modelId="{A0A1296A-7F5D-4045-9211-21E208419279}" type="presParOf" srcId="{2AE52407-63D2-4315-B67E-28996CA2A5C9}" destId="{F33C4ED2-56A0-4747-AFA7-A5C1A5EF2631}" srcOrd="1" destOrd="0" presId="urn:microsoft.com/office/officeart/2018/2/layout/IconVerticalSolidList"/>
    <dgm:cxn modelId="{686B2996-3137-44A6-817E-3E26A37BA8F2}" type="presParOf" srcId="{2AE52407-63D2-4315-B67E-28996CA2A5C9}" destId="{AC810A7E-7DA4-4B36-A41C-47BEB5404A5B}" srcOrd="2" destOrd="0" presId="urn:microsoft.com/office/officeart/2018/2/layout/IconVerticalSolidList"/>
    <dgm:cxn modelId="{75A25DD6-9113-437C-BB45-D0EACBF844D7}" type="presParOf" srcId="{2AE52407-63D2-4315-B67E-28996CA2A5C9}" destId="{8A25EC7B-F4AB-4F9B-9B76-A989E9EAA8C4}" srcOrd="3" destOrd="0" presId="urn:microsoft.com/office/officeart/2018/2/layout/IconVerticalSolidList"/>
    <dgm:cxn modelId="{49805472-A3A3-4C37-837E-1F48F42858A5}" type="presParOf" srcId="{32C855FD-5F70-4A62-97EC-EDF5CEC9313D}" destId="{B3E1D07D-4343-4575-BDE2-F49F7D86676E}" srcOrd="1" destOrd="0" presId="urn:microsoft.com/office/officeart/2018/2/layout/IconVerticalSolidList"/>
    <dgm:cxn modelId="{FF2D4E39-9592-4BA4-90FC-E6AB24C6289F}" type="presParOf" srcId="{32C855FD-5F70-4A62-97EC-EDF5CEC9313D}" destId="{3D508C5B-E62F-424F-A687-6B8D8C69F88B}" srcOrd="2" destOrd="0" presId="urn:microsoft.com/office/officeart/2018/2/layout/IconVerticalSolidList"/>
    <dgm:cxn modelId="{18739809-33FB-4AA5-B53B-DE52EF4A3168}" type="presParOf" srcId="{3D508C5B-E62F-424F-A687-6B8D8C69F88B}" destId="{19F2FE7B-7202-48A1-8F33-A043E22E0272}" srcOrd="0" destOrd="0" presId="urn:microsoft.com/office/officeart/2018/2/layout/IconVerticalSolidList"/>
    <dgm:cxn modelId="{BA12C2A1-2EC2-4B50-84E6-63878DCEE283}" type="presParOf" srcId="{3D508C5B-E62F-424F-A687-6B8D8C69F88B}" destId="{B15796B6-3D3F-49FE-BC0D-6033D1EB8555}" srcOrd="1" destOrd="0" presId="urn:microsoft.com/office/officeart/2018/2/layout/IconVerticalSolidList"/>
    <dgm:cxn modelId="{0A8F05BA-4FF4-46BB-9F72-8A6E069321D9}" type="presParOf" srcId="{3D508C5B-E62F-424F-A687-6B8D8C69F88B}" destId="{9940FE69-D961-4557-AF57-9EADD0D40C41}" srcOrd="2" destOrd="0" presId="urn:microsoft.com/office/officeart/2018/2/layout/IconVerticalSolidList"/>
    <dgm:cxn modelId="{A96B7690-9916-4C82-9462-5CD6B9B05D5D}" type="presParOf" srcId="{3D508C5B-E62F-424F-A687-6B8D8C69F88B}" destId="{621B23B8-9CE2-4EE0-832C-6269AA8461A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EDC9ED-B4EA-41D8-A476-E87C741AF9D7}" type="doc">
      <dgm:prSet loTypeId="urn:microsoft.com/office/officeart/2008/layout/LinedList" loCatId="list" qsTypeId="urn:microsoft.com/office/officeart/2005/8/quickstyle/simple4" qsCatId="simple" csTypeId="urn:microsoft.com/office/officeart/2005/8/colors/accent3_2" csCatId="accent3" phldr="1"/>
      <dgm:spPr/>
      <dgm:t>
        <a:bodyPr/>
        <a:lstStyle/>
        <a:p>
          <a:endParaRPr lang="en-US"/>
        </a:p>
      </dgm:t>
    </dgm:pt>
    <dgm:pt modelId="{DBA6E26A-097E-4A88-8DF5-CE441C5D80D4}">
      <dgm:prSet/>
      <dgm:spPr/>
      <dgm:t>
        <a:bodyPr/>
        <a:lstStyle/>
        <a:p>
          <a:r>
            <a:rPr lang="en-US" b="1"/>
            <a:t>Header, Footer, and Summary Rows:</a:t>
          </a:r>
          <a:r>
            <a:rPr lang="en-US"/>
            <a:t> No header, footer, summary, or total rows were found in the dataset.</a:t>
          </a:r>
        </a:p>
      </dgm:t>
    </dgm:pt>
    <dgm:pt modelId="{66AA954D-DE36-4E35-BA64-BE7A371C96F5}" type="parTrans" cxnId="{30F8F602-3108-4F6F-AF0E-8A4DDC10130F}">
      <dgm:prSet/>
      <dgm:spPr/>
      <dgm:t>
        <a:bodyPr/>
        <a:lstStyle/>
        <a:p>
          <a:endParaRPr lang="en-US" sz="1400"/>
        </a:p>
      </dgm:t>
    </dgm:pt>
    <dgm:pt modelId="{91DE55FF-5A8E-4C84-814A-59209776BF58}" type="sibTrans" cxnId="{30F8F602-3108-4F6F-AF0E-8A4DDC10130F}">
      <dgm:prSet/>
      <dgm:spPr/>
      <dgm:t>
        <a:bodyPr/>
        <a:lstStyle/>
        <a:p>
          <a:endParaRPr lang="en-US"/>
        </a:p>
      </dgm:t>
    </dgm:pt>
    <dgm:pt modelId="{B8C8A77E-2E3F-4CFA-90E0-9F3608684ECF}">
      <dgm:prSet/>
      <dgm:spPr/>
      <dgm:t>
        <a:bodyPr/>
        <a:lstStyle/>
        <a:p>
          <a:r>
            <a:rPr lang="en-US" b="1"/>
            <a:t>Duplicate Rows:</a:t>
          </a:r>
          <a:r>
            <a:rPr lang="en-US"/>
            <a:t> No duplicate rows were detected.</a:t>
          </a:r>
        </a:p>
      </dgm:t>
    </dgm:pt>
    <dgm:pt modelId="{73C9F969-2CF4-4C35-BC3D-A7BE9749C376}" type="parTrans" cxnId="{E48BF364-14BE-44B0-9A9F-792C0776EDB1}">
      <dgm:prSet/>
      <dgm:spPr/>
      <dgm:t>
        <a:bodyPr/>
        <a:lstStyle/>
        <a:p>
          <a:endParaRPr lang="en-US" sz="1400"/>
        </a:p>
      </dgm:t>
    </dgm:pt>
    <dgm:pt modelId="{4CB3DAAC-FEC8-4426-94A1-F9B8D254C191}" type="sibTrans" cxnId="{E48BF364-14BE-44B0-9A9F-792C0776EDB1}">
      <dgm:prSet/>
      <dgm:spPr/>
      <dgm:t>
        <a:bodyPr/>
        <a:lstStyle/>
        <a:p>
          <a:endParaRPr lang="en-US"/>
        </a:p>
      </dgm:t>
    </dgm:pt>
    <dgm:pt modelId="{B62A855E-1599-4ED7-A049-4C28E2C39845}">
      <dgm:prSet/>
      <dgm:spPr/>
      <dgm:t>
        <a:bodyPr/>
        <a:lstStyle/>
        <a:p>
          <a:r>
            <a:rPr lang="en-US" b="1"/>
            <a:t>Rows with 'loan_status' = 'current':</a:t>
          </a:r>
          <a:r>
            <a:rPr lang="en-US"/>
            <a:t> 1,140 rows deleted, as they do not contribute to the analysis.</a:t>
          </a:r>
        </a:p>
      </dgm:t>
    </dgm:pt>
    <dgm:pt modelId="{A3A5C01B-B54B-491F-895B-2638AE0CBA79}" type="parTrans" cxnId="{882FE692-9029-4416-9157-D7678B20999F}">
      <dgm:prSet/>
      <dgm:spPr/>
      <dgm:t>
        <a:bodyPr/>
        <a:lstStyle/>
        <a:p>
          <a:endParaRPr lang="en-US" sz="1400"/>
        </a:p>
      </dgm:t>
    </dgm:pt>
    <dgm:pt modelId="{6A0E2CF0-DE0E-4CB9-9ADD-BFFFAACC9BC5}" type="sibTrans" cxnId="{882FE692-9029-4416-9157-D7678B20999F}">
      <dgm:prSet/>
      <dgm:spPr/>
      <dgm:t>
        <a:bodyPr/>
        <a:lstStyle/>
        <a:p>
          <a:endParaRPr lang="en-US"/>
        </a:p>
      </dgm:t>
    </dgm:pt>
    <dgm:pt modelId="{9E2B924F-E516-4461-A42D-625929178766}">
      <dgm:prSet/>
      <dgm:spPr/>
      <dgm:t>
        <a:bodyPr/>
        <a:lstStyle/>
        <a:p>
          <a:r>
            <a:rPr lang="en-US" b="1"/>
            <a:t>Columns with Null/Blank Values: </a:t>
          </a:r>
          <a:r>
            <a:rPr lang="en-US"/>
            <a:t>55 columns have been removed, as they do not participate in the analysis.</a:t>
          </a:r>
        </a:p>
      </dgm:t>
    </dgm:pt>
    <dgm:pt modelId="{FB5F3432-A456-4A5A-9ED3-B45EA876B5E5}" type="parTrans" cxnId="{1D25103E-0487-4C13-BBE1-E361EE4B0770}">
      <dgm:prSet/>
      <dgm:spPr/>
      <dgm:t>
        <a:bodyPr/>
        <a:lstStyle/>
        <a:p>
          <a:endParaRPr lang="en-US" sz="1400"/>
        </a:p>
      </dgm:t>
    </dgm:pt>
    <dgm:pt modelId="{4FCFFD75-DA6A-444D-9CD0-6A428E1490AD}" type="sibTrans" cxnId="{1D25103E-0487-4C13-BBE1-E361EE4B0770}">
      <dgm:prSet/>
      <dgm:spPr/>
      <dgm:t>
        <a:bodyPr/>
        <a:lstStyle/>
        <a:p>
          <a:endParaRPr lang="en-US"/>
        </a:p>
      </dgm:t>
    </dgm:pt>
    <dgm:pt modelId="{933F18C2-91ED-40EA-8B38-C3E8BCFE454E}">
      <dgm:prSet/>
      <dgm:spPr/>
      <dgm:t>
        <a:bodyPr/>
        <a:lstStyle/>
        <a:p>
          <a:r>
            <a:rPr lang="en-US" b="1"/>
            <a:t>Unique Columns:</a:t>
          </a:r>
          <a:r>
            <a:rPr lang="en-US"/>
            <a:t> 'url' and 'member_id' were unique and have been deleted. The 'id' column has been retained for potential future analysis.</a:t>
          </a:r>
        </a:p>
      </dgm:t>
    </dgm:pt>
    <dgm:pt modelId="{47DB233C-139E-498D-AAE4-926F1E1EFEB6}" type="parTrans" cxnId="{EAC9584D-A411-4B56-8C97-74D14BA27E90}">
      <dgm:prSet/>
      <dgm:spPr/>
      <dgm:t>
        <a:bodyPr/>
        <a:lstStyle/>
        <a:p>
          <a:endParaRPr lang="en-US" sz="1400"/>
        </a:p>
      </dgm:t>
    </dgm:pt>
    <dgm:pt modelId="{8BF5E8A1-2B91-4663-9464-6DDE42A28B7E}" type="sibTrans" cxnId="{EAC9584D-A411-4B56-8C97-74D14BA27E90}">
      <dgm:prSet/>
      <dgm:spPr/>
      <dgm:t>
        <a:bodyPr/>
        <a:lstStyle/>
        <a:p>
          <a:endParaRPr lang="en-US"/>
        </a:p>
      </dgm:t>
    </dgm:pt>
    <dgm:pt modelId="{4AB97456-D8F7-4DDF-84D5-015449685538}">
      <dgm:prSet/>
      <dgm:spPr/>
      <dgm:t>
        <a:bodyPr/>
        <a:lstStyle/>
        <a:p>
          <a:r>
            <a:rPr lang="en-US" b="1"/>
            <a:t>Text/Description: </a:t>
          </a:r>
          <a:r>
            <a:rPr lang="en-US"/>
            <a:t>'desc' and 'title' columns, which contain text/description values, have been dropped.</a:t>
          </a:r>
        </a:p>
      </dgm:t>
    </dgm:pt>
    <dgm:pt modelId="{8AAEF5CE-2410-4B86-82A4-938DF57DBB5D}" type="parTrans" cxnId="{FE80429B-4C37-4959-8418-7420B3FD2A6C}">
      <dgm:prSet/>
      <dgm:spPr/>
      <dgm:t>
        <a:bodyPr/>
        <a:lstStyle/>
        <a:p>
          <a:endParaRPr lang="en-US" sz="1400"/>
        </a:p>
      </dgm:t>
    </dgm:pt>
    <dgm:pt modelId="{904ED79C-C2E4-4573-9F6C-05FEBBB47A94}" type="sibTrans" cxnId="{FE80429B-4C37-4959-8418-7420B3FD2A6C}">
      <dgm:prSet/>
      <dgm:spPr/>
      <dgm:t>
        <a:bodyPr/>
        <a:lstStyle/>
        <a:p>
          <a:endParaRPr lang="en-US"/>
        </a:p>
      </dgm:t>
    </dgm:pt>
    <dgm:pt modelId="{4994394B-7FFE-445B-A882-2F6BBDA2DCFE}">
      <dgm:prSet/>
      <dgm:spPr/>
      <dgm:t>
        <a:bodyPr/>
        <a:lstStyle/>
        <a:p>
          <a:r>
            <a:rPr lang="en-US" b="1"/>
            <a:t>Sub-group Analysis:</a:t>
          </a:r>
          <a:r>
            <a:rPr lang="en-US"/>
            <a:t> The analysis is limited to the 'Group' level only; hence, the sub-group has been dropped.</a:t>
          </a:r>
        </a:p>
      </dgm:t>
    </dgm:pt>
    <dgm:pt modelId="{A8798877-336A-488D-9ABF-BCC13DA1200F}" type="parTrans" cxnId="{20A76CC9-6A26-4239-AECB-ED1B65F56EF2}">
      <dgm:prSet/>
      <dgm:spPr/>
      <dgm:t>
        <a:bodyPr/>
        <a:lstStyle/>
        <a:p>
          <a:endParaRPr lang="en-US" sz="1400"/>
        </a:p>
      </dgm:t>
    </dgm:pt>
    <dgm:pt modelId="{EF05F65E-E728-4ACB-9829-729B9E2F7FFA}" type="sibTrans" cxnId="{20A76CC9-6A26-4239-AECB-ED1B65F56EF2}">
      <dgm:prSet/>
      <dgm:spPr/>
      <dgm:t>
        <a:bodyPr/>
        <a:lstStyle/>
        <a:p>
          <a:endParaRPr lang="en-US"/>
        </a:p>
      </dgm:t>
    </dgm:pt>
    <dgm:pt modelId="{9721F00B-2D7F-4C45-A167-F1434F06A8E0}">
      <dgm:prSet/>
      <dgm:spPr/>
      <dgm:t>
        <a:bodyPr/>
        <a:lstStyle/>
        <a:p>
          <a:r>
            <a:rPr lang="en-US" b="1"/>
            <a:t>Behavioral Data:</a:t>
          </a:r>
          <a:r>
            <a:rPr lang="en-US"/>
            <a:t> 21 behavioral data columns have been deleted, as they were captured based on domain knowledge and are not available during loan approval, thus not contributing to the analysis.</a:t>
          </a:r>
        </a:p>
      </dgm:t>
    </dgm:pt>
    <dgm:pt modelId="{8EA3CF4E-1C34-48E0-AB0E-FCDDC3EAC922}" type="parTrans" cxnId="{2FC5AAD7-C53F-4A7F-8CCA-F7EAE0D9C7BD}">
      <dgm:prSet/>
      <dgm:spPr/>
      <dgm:t>
        <a:bodyPr/>
        <a:lstStyle/>
        <a:p>
          <a:endParaRPr lang="en-US" sz="1400"/>
        </a:p>
      </dgm:t>
    </dgm:pt>
    <dgm:pt modelId="{2D8D1181-CA6B-4F34-8670-6272862A8F32}" type="sibTrans" cxnId="{2FC5AAD7-C53F-4A7F-8CCA-F7EAE0D9C7BD}">
      <dgm:prSet/>
      <dgm:spPr/>
      <dgm:t>
        <a:bodyPr/>
        <a:lstStyle/>
        <a:p>
          <a:endParaRPr lang="en-US"/>
        </a:p>
      </dgm:t>
    </dgm:pt>
    <dgm:pt modelId="{5711C8D1-6CF0-46EA-AD2F-53834BD7A471}">
      <dgm:prSet/>
      <dgm:spPr/>
      <dgm:t>
        <a:bodyPr/>
        <a:lstStyle/>
        <a:p>
          <a:r>
            <a:rPr lang="en-US" b="1"/>
            <a:t>Columns with Unique Values:</a:t>
          </a:r>
          <a:r>
            <a:rPr lang="en-US"/>
            <a:t> 8 columns with values of 1, indicating uniqueness, have been dropped from the analysis.</a:t>
          </a:r>
        </a:p>
      </dgm:t>
    </dgm:pt>
    <dgm:pt modelId="{0B45D4CC-4D79-45A8-B3E7-02E7FBEF1993}" type="parTrans" cxnId="{C06487BB-03A8-4A77-984E-35E937E73756}">
      <dgm:prSet/>
      <dgm:spPr/>
      <dgm:t>
        <a:bodyPr/>
        <a:lstStyle/>
        <a:p>
          <a:endParaRPr lang="en-US" sz="1400"/>
        </a:p>
      </dgm:t>
    </dgm:pt>
    <dgm:pt modelId="{FC8D9E65-BCA8-49C6-A787-49950980C43E}" type="sibTrans" cxnId="{C06487BB-03A8-4A77-984E-35E937E73756}">
      <dgm:prSet/>
      <dgm:spPr/>
      <dgm:t>
        <a:bodyPr/>
        <a:lstStyle/>
        <a:p>
          <a:endParaRPr lang="en-US"/>
        </a:p>
      </dgm:t>
    </dgm:pt>
    <dgm:pt modelId="{50C72710-3AC8-497E-9F2B-A1FA60A27ED8}">
      <dgm:prSet/>
      <dgm:spPr/>
      <dgm:t>
        <a:bodyPr/>
        <a:lstStyle/>
        <a:p>
          <a:r>
            <a:rPr lang="en-US" b="1"/>
            <a:t>Columns with High NA Values:</a:t>
          </a:r>
          <a:r>
            <a:rPr lang="en-US"/>
            <a:t> Two columns with more than 50% missing data (NA) have been removed.</a:t>
          </a:r>
        </a:p>
      </dgm:t>
    </dgm:pt>
    <dgm:pt modelId="{F63DD11D-5A56-4732-94FD-C14E490D3F3D}" type="parTrans" cxnId="{3E845475-D9E6-407B-812C-11EF8E77626F}">
      <dgm:prSet/>
      <dgm:spPr/>
      <dgm:t>
        <a:bodyPr/>
        <a:lstStyle/>
        <a:p>
          <a:endParaRPr lang="en-US" sz="1400"/>
        </a:p>
      </dgm:t>
    </dgm:pt>
    <dgm:pt modelId="{A6B46C70-D602-4D20-AAC0-5A42F60B2964}" type="sibTrans" cxnId="{3E845475-D9E6-407B-812C-11EF8E77626F}">
      <dgm:prSet/>
      <dgm:spPr/>
      <dgm:t>
        <a:bodyPr/>
        <a:lstStyle/>
        <a:p>
          <a:endParaRPr lang="en-US"/>
        </a:p>
      </dgm:t>
    </dgm:pt>
    <dgm:pt modelId="{BC67C287-C8CC-4128-8BB0-C832DB79B54A}">
      <dgm:prSet/>
      <dgm:spPr/>
      <dgm:t>
        <a:bodyPr/>
        <a:lstStyle/>
        <a:p>
          <a:r>
            <a:rPr lang="en-US" b="1"/>
            <a:t>Final Dataset:</a:t>
          </a:r>
          <a:r>
            <a:rPr lang="en-US"/>
            <a:t> After all data cleaning processes, 38,577 rows and 20 columns remain.</a:t>
          </a:r>
        </a:p>
      </dgm:t>
    </dgm:pt>
    <dgm:pt modelId="{A14F924D-8E5B-4B4D-9D11-9E46743B5C83}" type="parTrans" cxnId="{0A3F2967-6CCF-46CC-B2F0-295E13D46847}">
      <dgm:prSet/>
      <dgm:spPr/>
      <dgm:t>
        <a:bodyPr/>
        <a:lstStyle/>
        <a:p>
          <a:endParaRPr lang="en-US" sz="1400"/>
        </a:p>
      </dgm:t>
    </dgm:pt>
    <dgm:pt modelId="{E79AB14D-0D4F-41A8-9EFB-CBF8A21CF644}" type="sibTrans" cxnId="{0A3F2967-6CCF-46CC-B2F0-295E13D46847}">
      <dgm:prSet/>
      <dgm:spPr/>
      <dgm:t>
        <a:bodyPr/>
        <a:lstStyle/>
        <a:p>
          <a:endParaRPr lang="en-US"/>
        </a:p>
      </dgm:t>
    </dgm:pt>
    <dgm:pt modelId="{6B2C762E-9ADD-40C2-B859-BA83D928B7CC}">
      <dgm:prSet/>
      <dgm:spPr/>
      <dgm:t>
        <a:bodyPr/>
        <a:lstStyle/>
        <a:p>
          <a:r>
            <a:rPr lang="en-US" b="1"/>
            <a:t>Data Manipulation: </a:t>
          </a:r>
          <a:r>
            <a:rPr lang="en-US" b="0"/>
            <a:t>For the given dataset, </a:t>
          </a:r>
          <a:r>
            <a:rPr lang="en-US"/>
            <a:t>No further data manipulation was required for the columns essential to Exploratory Data Analysis (EDA).</a:t>
          </a:r>
        </a:p>
      </dgm:t>
    </dgm:pt>
    <dgm:pt modelId="{4B950CE1-3046-40D1-B25E-F9CFA89611C3}" type="parTrans" cxnId="{560FE226-6279-4BB5-8673-944CD4EC1137}">
      <dgm:prSet/>
      <dgm:spPr/>
      <dgm:t>
        <a:bodyPr/>
        <a:lstStyle/>
        <a:p>
          <a:endParaRPr lang="en-US" sz="1400"/>
        </a:p>
      </dgm:t>
    </dgm:pt>
    <dgm:pt modelId="{CFE5B364-0A84-441E-A420-57EF9B48F80F}" type="sibTrans" cxnId="{560FE226-6279-4BB5-8673-944CD4EC1137}">
      <dgm:prSet/>
      <dgm:spPr/>
      <dgm:t>
        <a:bodyPr/>
        <a:lstStyle/>
        <a:p>
          <a:endParaRPr lang="en-US"/>
        </a:p>
      </dgm:t>
    </dgm:pt>
    <dgm:pt modelId="{86F75406-FBC2-4E37-9ADD-14F6D88CBDC1}" type="pres">
      <dgm:prSet presAssocID="{53EDC9ED-B4EA-41D8-A476-E87C741AF9D7}" presName="vert0" presStyleCnt="0">
        <dgm:presLayoutVars>
          <dgm:dir/>
          <dgm:animOne val="branch"/>
          <dgm:animLvl val="lvl"/>
        </dgm:presLayoutVars>
      </dgm:prSet>
      <dgm:spPr/>
    </dgm:pt>
    <dgm:pt modelId="{CC1DF15A-0D3F-4636-9340-84C7C6199B25}" type="pres">
      <dgm:prSet presAssocID="{DBA6E26A-097E-4A88-8DF5-CE441C5D80D4}" presName="thickLine" presStyleLbl="alignNode1" presStyleIdx="0" presStyleCnt="12"/>
      <dgm:spPr/>
    </dgm:pt>
    <dgm:pt modelId="{F633C941-4F74-401B-8256-C866A58339C9}" type="pres">
      <dgm:prSet presAssocID="{DBA6E26A-097E-4A88-8DF5-CE441C5D80D4}" presName="horz1" presStyleCnt="0"/>
      <dgm:spPr/>
    </dgm:pt>
    <dgm:pt modelId="{86150B2A-06E9-47E6-9F8B-CEE16BB8B9DF}" type="pres">
      <dgm:prSet presAssocID="{DBA6E26A-097E-4A88-8DF5-CE441C5D80D4}" presName="tx1" presStyleLbl="revTx" presStyleIdx="0" presStyleCnt="12"/>
      <dgm:spPr/>
    </dgm:pt>
    <dgm:pt modelId="{6EF5E269-4FF1-432A-84D6-BC86C3BA4E4D}" type="pres">
      <dgm:prSet presAssocID="{DBA6E26A-097E-4A88-8DF5-CE441C5D80D4}" presName="vert1" presStyleCnt="0"/>
      <dgm:spPr/>
    </dgm:pt>
    <dgm:pt modelId="{87FC9C21-92A1-4A1F-ACDE-82ED5E6C0C28}" type="pres">
      <dgm:prSet presAssocID="{B8C8A77E-2E3F-4CFA-90E0-9F3608684ECF}" presName="thickLine" presStyleLbl="alignNode1" presStyleIdx="1" presStyleCnt="12"/>
      <dgm:spPr/>
    </dgm:pt>
    <dgm:pt modelId="{34DDAC7F-BAB4-4722-8FE1-FF3F1BB136F2}" type="pres">
      <dgm:prSet presAssocID="{B8C8A77E-2E3F-4CFA-90E0-9F3608684ECF}" presName="horz1" presStyleCnt="0"/>
      <dgm:spPr/>
    </dgm:pt>
    <dgm:pt modelId="{18210CC6-4638-442A-9152-F6E1051DEFD8}" type="pres">
      <dgm:prSet presAssocID="{B8C8A77E-2E3F-4CFA-90E0-9F3608684ECF}" presName="tx1" presStyleLbl="revTx" presStyleIdx="1" presStyleCnt="12"/>
      <dgm:spPr/>
    </dgm:pt>
    <dgm:pt modelId="{2EFC08AA-7C38-4155-89BF-48FCB2F0341F}" type="pres">
      <dgm:prSet presAssocID="{B8C8A77E-2E3F-4CFA-90E0-9F3608684ECF}" presName="vert1" presStyleCnt="0"/>
      <dgm:spPr/>
    </dgm:pt>
    <dgm:pt modelId="{093B8808-109B-41AB-A2E0-7088A00FF5BE}" type="pres">
      <dgm:prSet presAssocID="{B62A855E-1599-4ED7-A049-4C28E2C39845}" presName="thickLine" presStyleLbl="alignNode1" presStyleIdx="2" presStyleCnt="12"/>
      <dgm:spPr/>
    </dgm:pt>
    <dgm:pt modelId="{6B018B4F-EB3E-4203-A481-60B089F3E8A2}" type="pres">
      <dgm:prSet presAssocID="{B62A855E-1599-4ED7-A049-4C28E2C39845}" presName="horz1" presStyleCnt="0"/>
      <dgm:spPr/>
    </dgm:pt>
    <dgm:pt modelId="{4DC6DE08-58C5-403E-B742-32D170E53D13}" type="pres">
      <dgm:prSet presAssocID="{B62A855E-1599-4ED7-A049-4C28E2C39845}" presName="tx1" presStyleLbl="revTx" presStyleIdx="2" presStyleCnt="12"/>
      <dgm:spPr/>
    </dgm:pt>
    <dgm:pt modelId="{FAEEA99A-500B-44F8-8099-C61627134E06}" type="pres">
      <dgm:prSet presAssocID="{B62A855E-1599-4ED7-A049-4C28E2C39845}" presName="vert1" presStyleCnt="0"/>
      <dgm:spPr/>
    </dgm:pt>
    <dgm:pt modelId="{6E0A624F-9DE8-4A6D-A893-4F92880387A7}" type="pres">
      <dgm:prSet presAssocID="{9E2B924F-E516-4461-A42D-625929178766}" presName="thickLine" presStyleLbl="alignNode1" presStyleIdx="3" presStyleCnt="12"/>
      <dgm:spPr/>
    </dgm:pt>
    <dgm:pt modelId="{79493B2E-80C9-420C-9455-9B74F0F38F05}" type="pres">
      <dgm:prSet presAssocID="{9E2B924F-E516-4461-A42D-625929178766}" presName="horz1" presStyleCnt="0"/>
      <dgm:spPr/>
    </dgm:pt>
    <dgm:pt modelId="{D2036D54-7E1D-4E52-BC40-B670426FD11C}" type="pres">
      <dgm:prSet presAssocID="{9E2B924F-E516-4461-A42D-625929178766}" presName="tx1" presStyleLbl="revTx" presStyleIdx="3" presStyleCnt="12"/>
      <dgm:spPr/>
    </dgm:pt>
    <dgm:pt modelId="{E80FCFFA-85DF-4C30-A1DE-AA91D81F80A5}" type="pres">
      <dgm:prSet presAssocID="{9E2B924F-E516-4461-A42D-625929178766}" presName="vert1" presStyleCnt="0"/>
      <dgm:spPr/>
    </dgm:pt>
    <dgm:pt modelId="{D5C365A0-740B-4079-B42C-5EBD209C79E8}" type="pres">
      <dgm:prSet presAssocID="{933F18C2-91ED-40EA-8B38-C3E8BCFE454E}" presName="thickLine" presStyleLbl="alignNode1" presStyleIdx="4" presStyleCnt="12"/>
      <dgm:spPr/>
    </dgm:pt>
    <dgm:pt modelId="{0B1873FF-FE20-4B0B-B2B7-486ACCA4AC7A}" type="pres">
      <dgm:prSet presAssocID="{933F18C2-91ED-40EA-8B38-C3E8BCFE454E}" presName="horz1" presStyleCnt="0"/>
      <dgm:spPr/>
    </dgm:pt>
    <dgm:pt modelId="{01505BA4-0562-45B8-B631-F3BA709A2958}" type="pres">
      <dgm:prSet presAssocID="{933F18C2-91ED-40EA-8B38-C3E8BCFE454E}" presName="tx1" presStyleLbl="revTx" presStyleIdx="4" presStyleCnt="12"/>
      <dgm:spPr/>
    </dgm:pt>
    <dgm:pt modelId="{90F0684B-46B7-4703-A720-0855E1C5AED7}" type="pres">
      <dgm:prSet presAssocID="{933F18C2-91ED-40EA-8B38-C3E8BCFE454E}" presName="vert1" presStyleCnt="0"/>
      <dgm:spPr/>
    </dgm:pt>
    <dgm:pt modelId="{F4648ABA-3788-4978-AF51-D87379BD0527}" type="pres">
      <dgm:prSet presAssocID="{4AB97456-D8F7-4DDF-84D5-015449685538}" presName="thickLine" presStyleLbl="alignNode1" presStyleIdx="5" presStyleCnt="12"/>
      <dgm:spPr/>
    </dgm:pt>
    <dgm:pt modelId="{FA524DB1-D789-40B2-862A-C623170FA304}" type="pres">
      <dgm:prSet presAssocID="{4AB97456-D8F7-4DDF-84D5-015449685538}" presName="horz1" presStyleCnt="0"/>
      <dgm:spPr/>
    </dgm:pt>
    <dgm:pt modelId="{DBC648F0-E14F-419F-AA65-6E8435480B27}" type="pres">
      <dgm:prSet presAssocID="{4AB97456-D8F7-4DDF-84D5-015449685538}" presName="tx1" presStyleLbl="revTx" presStyleIdx="5" presStyleCnt="12"/>
      <dgm:spPr/>
    </dgm:pt>
    <dgm:pt modelId="{1A064F01-D18C-4826-A3AD-C986E424A362}" type="pres">
      <dgm:prSet presAssocID="{4AB97456-D8F7-4DDF-84D5-015449685538}" presName="vert1" presStyleCnt="0"/>
      <dgm:spPr/>
    </dgm:pt>
    <dgm:pt modelId="{7757DC1C-14C1-46A7-9DA3-639BC6601F95}" type="pres">
      <dgm:prSet presAssocID="{4994394B-7FFE-445B-A882-2F6BBDA2DCFE}" presName="thickLine" presStyleLbl="alignNode1" presStyleIdx="6" presStyleCnt="12"/>
      <dgm:spPr/>
    </dgm:pt>
    <dgm:pt modelId="{A3285F4E-6C37-4C00-AB24-ED7CD353734C}" type="pres">
      <dgm:prSet presAssocID="{4994394B-7FFE-445B-A882-2F6BBDA2DCFE}" presName="horz1" presStyleCnt="0"/>
      <dgm:spPr/>
    </dgm:pt>
    <dgm:pt modelId="{ED044DE5-F17D-4557-BEEC-EDAA8CF0726F}" type="pres">
      <dgm:prSet presAssocID="{4994394B-7FFE-445B-A882-2F6BBDA2DCFE}" presName="tx1" presStyleLbl="revTx" presStyleIdx="6" presStyleCnt="12"/>
      <dgm:spPr/>
    </dgm:pt>
    <dgm:pt modelId="{146F68A3-10E6-4B03-A338-CE80A435C189}" type="pres">
      <dgm:prSet presAssocID="{4994394B-7FFE-445B-A882-2F6BBDA2DCFE}" presName="vert1" presStyleCnt="0"/>
      <dgm:spPr/>
    </dgm:pt>
    <dgm:pt modelId="{34337993-4ABF-45DA-9265-2B1F03D15385}" type="pres">
      <dgm:prSet presAssocID="{9721F00B-2D7F-4C45-A167-F1434F06A8E0}" presName="thickLine" presStyleLbl="alignNode1" presStyleIdx="7" presStyleCnt="12"/>
      <dgm:spPr/>
    </dgm:pt>
    <dgm:pt modelId="{8730B3EF-88EA-4B38-BCA4-1F6636B0A25F}" type="pres">
      <dgm:prSet presAssocID="{9721F00B-2D7F-4C45-A167-F1434F06A8E0}" presName="horz1" presStyleCnt="0"/>
      <dgm:spPr/>
    </dgm:pt>
    <dgm:pt modelId="{CA498376-6491-4AC9-95FA-AA412DEECF88}" type="pres">
      <dgm:prSet presAssocID="{9721F00B-2D7F-4C45-A167-F1434F06A8E0}" presName="tx1" presStyleLbl="revTx" presStyleIdx="7" presStyleCnt="12"/>
      <dgm:spPr/>
    </dgm:pt>
    <dgm:pt modelId="{4F07E97C-1A4B-4832-9DE5-D7C2B251D796}" type="pres">
      <dgm:prSet presAssocID="{9721F00B-2D7F-4C45-A167-F1434F06A8E0}" presName="vert1" presStyleCnt="0"/>
      <dgm:spPr/>
    </dgm:pt>
    <dgm:pt modelId="{621843CA-8597-4B7A-9097-D4829B3C1288}" type="pres">
      <dgm:prSet presAssocID="{5711C8D1-6CF0-46EA-AD2F-53834BD7A471}" presName="thickLine" presStyleLbl="alignNode1" presStyleIdx="8" presStyleCnt="12"/>
      <dgm:spPr/>
    </dgm:pt>
    <dgm:pt modelId="{D60A519E-04AC-4CFA-91DD-DD760E25ADF1}" type="pres">
      <dgm:prSet presAssocID="{5711C8D1-6CF0-46EA-AD2F-53834BD7A471}" presName="horz1" presStyleCnt="0"/>
      <dgm:spPr/>
    </dgm:pt>
    <dgm:pt modelId="{CE5C65D7-33EC-407A-88A2-7503B940F177}" type="pres">
      <dgm:prSet presAssocID="{5711C8D1-6CF0-46EA-AD2F-53834BD7A471}" presName="tx1" presStyleLbl="revTx" presStyleIdx="8" presStyleCnt="12"/>
      <dgm:spPr/>
    </dgm:pt>
    <dgm:pt modelId="{E0F2ABD1-05ED-4FBC-9E60-AC85074F66FF}" type="pres">
      <dgm:prSet presAssocID="{5711C8D1-6CF0-46EA-AD2F-53834BD7A471}" presName="vert1" presStyleCnt="0"/>
      <dgm:spPr/>
    </dgm:pt>
    <dgm:pt modelId="{33C94E10-B800-4FD1-B071-08143BFABFED}" type="pres">
      <dgm:prSet presAssocID="{50C72710-3AC8-497E-9F2B-A1FA60A27ED8}" presName="thickLine" presStyleLbl="alignNode1" presStyleIdx="9" presStyleCnt="12"/>
      <dgm:spPr/>
    </dgm:pt>
    <dgm:pt modelId="{C86E0DC0-4005-4896-A40E-3C2F8EBE2055}" type="pres">
      <dgm:prSet presAssocID="{50C72710-3AC8-497E-9F2B-A1FA60A27ED8}" presName="horz1" presStyleCnt="0"/>
      <dgm:spPr/>
    </dgm:pt>
    <dgm:pt modelId="{8628DEDF-F411-4805-8199-BE505E0286BC}" type="pres">
      <dgm:prSet presAssocID="{50C72710-3AC8-497E-9F2B-A1FA60A27ED8}" presName="tx1" presStyleLbl="revTx" presStyleIdx="9" presStyleCnt="12"/>
      <dgm:spPr/>
    </dgm:pt>
    <dgm:pt modelId="{D863E4C0-D77D-4B67-AACD-1E424AD3371B}" type="pres">
      <dgm:prSet presAssocID="{50C72710-3AC8-497E-9F2B-A1FA60A27ED8}" presName="vert1" presStyleCnt="0"/>
      <dgm:spPr/>
    </dgm:pt>
    <dgm:pt modelId="{4B659C9B-061C-48CD-B5CD-41C524F8AF46}" type="pres">
      <dgm:prSet presAssocID="{BC67C287-C8CC-4128-8BB0-C832DB79B54A}" presName="thickLine" presStyleLbl="alignNode1" presStyleIdx="10" presStyleCnt="12"/>
      <dgm:spPr/>
    </dgm:pt>
    <dgm:pt modelId="{1132E662-B321-40B8-92CF-8CA4C34CA6D1}" type="pres">
      <dgm:prSet presAssocID="{BC67C287-C8CC-4128-8BB0-C832DB79B54A}" presName="horz1" presStyleCnt="0"/>
      <dgm:spPr/>
    </dgm:pt>
    <dgm:pt modelId="{E5933966-D23F-42FC-86EA-CEF69CB8DB8A}" type="pres">
      <dgm:prSet presAssocID="{BC67C287-C8CC-4128-8BB0-C832DB79B54A}" presName="tx1" presStyleLbl="revTx" presStyleIdx="10" presStyleCnt="12"/>
      <dgm:spPr/>
    </dgm:pt>
    <dgm:pt modelId="{DED982B0-D31D-4A55-A8F4-8AC50A43A5E7}" type="pres">
      <dgm:prSet presAssocID="{BC67C287-C8CC-4128-8BB0-C832DB79B54A}" presName="vert1" presStyleCnt="0"/>
      <dgm:spPr/>
    </dgm:pt>
    <dgm:pt modelId="{886D7D3F-2B87-4734-9E44-1FE1A7108D54}" type="pres">
      <dgm:prSet presAssocID="{6B2C762E-9ADD-40C2-B859-BA83D928B7CC}" presName="thickLine" presStyleLbl="alignNode1" presStyleIdx="11" presStyleCnt="12"/>
      <dgm:spPr/>
    </dgm:pt>
    <dgm:pt modelId="{071110C5-204B-43F6-9678-E5BB0F4047D2}" type="pres">
      <dgm:prSet presAssocID="{6B2C762E-9ADD-40C2-B859-BA83D928B7CC}" presName="horz1" presStyleCnt="0"/>
      <dgm:spPr/>
    </dgm:pt>
    <dgm:pt modelId="{71EA4802-9970-4C05-B94C-0E04EB5F3205}" type="pres">
      <dgm:prSet presAssocID="{6B2C762E-9ADD-40C2-B859-BA83D928B7CC}" presName="tx1" presStyleLbl="revTx" presStyleIdx="11" presStyleCnt="12"/>
      <dgm:spPr/>
    </dgm:pt>
    <dgm:pt modelId="{1158C0E9-BC59-451F-B2D7-E648316F43F1}" type="pres">
      <dgm:prSet presAssocID="{6B2C762E-9ADD-40C2-B859-BA83D928B7CC}" presName="vert1" presStyleCnt="0"/>
      <dgm:spPr/>
    </dgm:pt>
  </dgm:ptLst>
  <dgm:cxnLst>
    <dgm:cxn modelId="{30F8F602-3108-4F6F-AF0E-8A4DDC10130F}" srcId="{53EDC9ED-B4EA-41D8-A476-E87C741AF9D7}" destId="{DBA6E26A-097E-4A88-8DF5-CE441C5D80D4}" srcOrd="0" destOrd="0" parTransId="{66AA954D-DE36-4E35-BA64-BE7A371C96F5}" sibTransId="{91DE55FF-5A8E-4C84-814A-59209776BF58}"/>
    <dgm:cxn modelId="{560FE226-6279-4BB5-8673-944CD4EC1137}" srcId="{53EDC9ED-B4EA-41D8-A476-E87C741AF9D7}" destId="{6B2C762E-9ADD-40C2-B859-BA83D928B7CC}" srcOrd="11" destOrd="0" parTransId="{4B950CE1-3046-40D1-B25E-F9CFA89611C3}" sibTransId="{CFE5B364-0A84-441E-A420-57EF9B48F80F}"/>
    <dgm:cxn modelId="{13447928-A2D5-4D3D-9ECF-73C97BE9D76E}" type="presOf" srcId="{B62A855E-1599-4ED7-A049-4C28E2C39845}" destId="{4DC6DE08-58C5-403E-B742-32D170E53D13}" srcOrd="0" destOrd="0" presId="urn:microsoft.com/office/officeart/2008/layout/LinedList"/>
    <dgm:cxn modelId="{67BB3231-D687-41EC-ABA1-74646080F4DB}" type="presOf" srcId="{4994394B-7FFE-445B-A882-2F6BBDA2DCFE}" destId="{ED044DE5-F17D-4557-BEEC-EDAA8CF0726F}" srcOrd="0" destOrd="0" presId="urn:microsoft.com/office/officeart/2008/layout/LinedList"/>
    <dgm:cxn modelId="{1D25103E-0487-4C13-BBE1-E361EE4B0770}" srcId="{53EDC9ED-B4EA-41D8-A476-E87C741AF9D7}" destId="{9E2B924F-E516-4461-A42D-625929178766}" srcOrd="3" destOrd="0" parTransId="{FB5F3432-A456-4A5A-9ED3-B45EA876B5E5}" sibTransId="{4FCFFD75-DA6A-444D-9CD0-6A428E1490AD}"/>
    <dgm:cxn modelId="{FC415E5B-48FC-447F-A17C-5E30B22B47C1}" type="presOf" srcId="{DBA6E26A-097E-4A88-8DF5-CE441C5D80D4}" destId="{86150B2A-06E9-47E6-9F8B-CEE16BB8B9DF}" srcOrd="0" destOrd="0" presId="urn:microsoft.com/office/officeart/2008/layout/LinedList"/>
    <dgm:cxn modelId="{B2EC3B44-B975-4C50-A6F5-9ADB15FAA92B}" type="presOf" srcId="{50C72710-3AC8-497E-9F2B-A1FA60A27ED8}" destId="{8628DEDF-F411-4805-8199-BE505E0286BC}" srcOrd="0" destOrd="0" presId="urn:microsoft.com/office/officeart/2008/layout/LinedList"/>
    <dgm:cxn modelId="{E48BF364-14BE-44B0-9A9F-792C0776EDB1}" srcId="{53EDC9ED-B4EA-41D8-A476-E87C741AF9D7}" destId="{B8C8A77E-2E3F-4CFA-90E0-9F3608684ECF}" srcOrd="1" destOrd="0" parTransId="{73C9F969-2CF4-4C35-BC3D-A7BE9749C376}" sibTransId="{4CB3DAAC-FEC8-4426-94A1-F9B8D254C191}"/>
    <dgm:cxn modelId="{58528446-E7AC-4E42-B8A0-6DFB3EB5E6BD}" type="presOf" srcId="{5711C8D1-6CF0-46EA-AD2F-53834BD7A471}" destId="{CE5C65D7-33EC-407A-88A2-7503B940F177}" srcOrd="0" destOrd="0" presId="urn:microsoft.com/office/officeart/2008/layout/LinedList"/>
    <dgm:cxn modelId="{0A3F2967-6CCF-46CC-B2F0-295E13D46847}" srcId="{53EDC9ED-B4EA-41D8-A476-E87C741AF9D7}" destId="{BC67C287-C8CC-4128-8BB0-C832DB79B54A}" srcOrd="10" destOrd="0" parTransId="{A14F924D-8E5B-4B4D-9D11-9E46743B5C83}" sibTransId="{E79AB14D-0D4F-41A8-9EFB-CBF8A21CF644}"/>
    <dgm:cxn modelId="{9258D248-66EA-4707-AAA2-6D2FB2F2CE5F}" type="presOf" srcId="{BC67C287-C8CC-4128-8BB0-C832DB79B54A}" destId="{E5933966-D23F-42FC-86EA-CEF69CB8DB8A}" srcOrd="0" destOrd="0" presId="urn:microsoft.com/office/officeart/2008/layout/LinedList"/>
    <dgm:cxn modelId="{9113346D-346F-4FAF-8982-5251E53A7534}" type="presOf" srcId="{B8C8A77E-2E3F-4CFA-90E0-9F3608684ECF}" destId="{18210CC6-4638-442A-9152-F6E1051DEFD8}" srcOrd="0" destOrd="0" presId="urn:microsoft.com/office/officeart/2008/layout/LinedList"/>
    <dgm:cxn modelId="{EAC9584D-A411-4B56-8C97-74D14BA27E90}" srcId="{53EDC9ED-B4EA-41D8-A476-E87C741AF9D7}" destId="{933F18C2-91ED-40EA-8B38-C3E8BCFE454E}" srcOrd="4" destOrd="0" parTransId="{47DB233C-139E-498D-AAE4-926F1E1EFEB6}" sibTransId="{8BF5E8A1-2B91-4663-9464-6DDE42A28B7E}"/>
    <dgm:cxn modelId="{E2D01554-6772-4412-9D38-687D8B44CCEE}" type="presOf" srcId="{6B2C762E-9ADD-40C2-B859-BA83D928B7CC}" destId="{71EA4802-9970-4C05-B94C-0E04EB5F3205}" srcOrd="0" destOrd="0" presId="urn:microsoft.com/office/officeart/2008/layout/LinedList"/>
    <dgm:cxn modelId="{3E845475-D9E6-407B-812C-11EF8E77626F}" srcId="{53EDC9ED-B4EA-41D8-A476-E87C741AF9D7}" destId="{50C72710-3AC8-497E-9F2B-A1FA60A27ED8}" srcOrd="9" destOrd="0" parTransId="{F63DD11D-5A56-4732-94FD-C14E490D3F3D}" sibTransId="{A6B46C70-D602-4D20-AAC0-5A42F60B2964}"/>
    <dgm:cxn modelId="{65A6687A-6FDD-4793-B82C-B1E010897F19}" type="presOf" srcId="{933F18C2-91ED-40EA-8B38-C3E8BCFE454E}" destId="{01505BA4-0562-45B8-B631-F3BA709A2958}" srcOrd="0" destOrd="0" presId="urn:microsoft.com/office/officeart/2008/layout/LinedList"/>
    <dgm:cxn modelId="{882FE692-9029-4416-9157-D7678B20999F}" srcId="{53EDC9ED-B4EA-41D8-A476-E87C741AF9D7}" destId="{B62A855E-1599-4ED7-A049-4C28E2C39845}" srcOrd="2" destOrd="0" parTransId="{A3A5C01B-B54B-491F-895B-2638AE0CBA79}" sibTransId="{6A0E2CF0-DE0E-4CB9-9ADD-BFFFAACC9BC5}"/>
    <dgm:cxn modelId="{C0079294-2EE6-4493-9AAA-B3FCAE22CF07}" type="presOf" srcId="{9E2B924F-E516-4461-A42D-625929178766}" destId="{D2036D54-7E1D-4E52-BC40-B670426FD11C}" srcOrd="0" destOrd="0" presId="urn:microsoft.com/office/officeart/2008/layout/LinedList"/>
    <dgm:cxn modelId="{FE80429B-4C37-4959-8418-7420B3FD2A6C}" srcId="{53EDC9ED-B4EA-41D8-A476-E87C741AF9D7}" destId="{4AB97456-D8F7-4DDF-84D5-015449685538}" srcOrd="5" destOrd="0" parTransId="{8AAEF5CE-2410-4B86-82A4-938DF57DBB5D}" sibTransId="{904ED79C-C2E4-4573-9F6C-05FEBBB47A94}"/>
    <dgm:cxn modelId="{C06487BB-03A8-4A77-984E-35E937E73756}" srcId="{53EDC9ED-B4EA-41D8-A476-E87C741AF9D7}" destId="{5711C8D1-6CF0-46EA-AD2F-53834BD7A471}" srcOrd="8" destOrd="0" parTransId="{0B45D4CC-4D79-45A8-B3E7-02E7FBEF1993}" sibTransId="{FC8D9E65-BCA8-49C6-A787-49950980C43E}"/>
    <dgm:cxn modelId="{0D9931C3-CBD2-4A7F-BF82-6566199BD398}" type="presOf" srcId="{53EDC9ED-B4EA-41D8-A476-E87C741AF9D7}" destId="{86F75406-FBC2-4E37-9ADD-14F6D88CBDC1}" srcOrd="0" destOrd="0" presId="urn:microsoft.com/office/officeart/2008/layout/LinedList"/>
    <dgm:cxn modelId="{20A76CC9-6A26-4239-AECB-ED1B65F56EF2}" srcId="{53EDC9ED-B4EA-41D8-A476-E87C741AF9D7}" destId="{4994394B-7FFE-445B-A882-2F6BBDA2DCFE}" srcOrd="6" destOrd="0" parTransId="{A8798877-336A-488D-9ABF-BCC13DA1200F}" sibTransId="{EF05F65E-E728-4ACB-9829-729B9E2F7FFA}"/>
    <dgm:cxn modelId="{575F1AD1-AE8E-4941-839F-F0B75DF2F564}" type="presOf" srcId="{9721F00B-2D7F-4C45-A167-F1434F06A8E0}" destId="{CA498376-6491-4AC9-95FA-AA412DEECF88}" srcOrd="0" destOrd="0" presId="urn:microsoft.com/office/officeart/2008/layout/LinedList"/>
    <dgm:cxn modelId="{2FC5AAD7-C53F-4A7F-8CCA-F7EAE0D9C7BD}" srcId="{53EDC9ED-B4EA-41D8-A476-E87C741AF9D7}" destId="{9721F00B-2D7F-4C45-A167-F1434F06A8E0}" srcOrd="7" destOrd="0" parTransId="{8EA3CF4E-1C34-48E0-AB0E-FCDDC3EAC922}" sibTransId="{2D8D1181-CA6B-4F34-8670-6272862A8F32}"/>
    <dgm:cxn modelId="{A2E9ECF9-42D7-4D13-9798-5A04B13956CE}" type="presOf" srcId="{4AB97456-D8F7-4DDF-84D5-015449685538}" destId="{DBC648F0-E14F-419F-AA65-6E8435480B27}" srcOrd="0" destOrd="0" presId="urn:microsoft.com/office/officeart/2008/layout/LinedList"/>
    <dgm:cxn modelId="{40A6A801-34DC-459F-BDED-D019B2CDC5CB}" type="presParOf" srcId="{86F75406-FBC2-4E37-9ADD-14F6D88CBDC1}" destId="{CC1DF15A-0D3F-4636-9340-84C7C6199B25}" srcOrd="0" destOrd="0" presId="urn:microsoft.com/office/officeart/2008/layout/LinedList"/>
    <dgm:cxn modelId="{35049451-587F-436C-8310-A8437635C89E}" type="presParOf" srcId="{86F75406-FBC2-4E37-9ADD-14F6D88CBDC1}" destId="{F633C941-4F74-401B-8256-C866A58339C9}" srcOrd="1" destOrd="0" presId="urn:microsoft.com/office/officeart/2008/layout/LinedList"/>
    <dgm:cxn modelId="{F3EFADE5-E677-4960-BA5E-3350698423D0}" type="presParOf" srcId="{F633C941-4F74-401B-8256-C866A58339C9}" destId="{86150B2A-06E9-47E6-9F8B-CEE16BB8B9DF}" srcOrd="0" destOrd="0" presId="urn:microsoft.com/office/officeart/2008/layout/LinedList"/>
    <dgm:cxn modelId="{67644C7D-6C17-41FE-B129-63BFC16172E8}" type="presParOf" srcId="{F633C941-4F74-401B-8256-C866A58339C9}" destId="{6EF5E269-4FF1-432A-84D6-BC86C3BA4E4D}" srcOrd="1" destOrd="0" presId="urn:microsoft.com/office/officeart/2008/layout/LinedList"/>
    <dgm:cxn modelId="{D2116918-A49E-45DA-B28C-224C41541879}" type="presParOf" srcId="{86F75406-FBC2-4E37-9ADD-14F6D88CBDC1}" destId="{87FC9C21-92A1-4A1F-ACDE-82ED5E6C0C28}" srcOrd="2" destOrd="0" presId="urn:microsoft.com/office/officeart/2008/layout/LinedList"/>
    <dgm:cxn modelId="{4632D919-F21F-4F61-88BB-9E82933B91F3}" type="presParOf" srcId="{86F75406-FBC2-4E37-9ADD-14F6D88CBDC1}" destId="{34DDAC7F-BAB4-4722-8FE1-FF3F1BB136F2}" srcOrd="3" destOrd="0" presId="urn:microsoft.com/office/officeart/2008/layout/LinedList"/>
    <dgm:cxn modelId="{A04EB0C1-D702-4159-A754-B6C63DF0B872}" type="presParOf" srcId="{34DDAC7F-BAB4-4722-8FE1-FF3F1BB136F2}" destId="{18210CC6-4638-442A-9152-F6E1051DEFD8}" srcOrd="0" destOrd="0" presId="urn:microsoft.com/office/officeart/2008/layout/LinedList"/>
    <dgm:cxn modelId="{56066AB9-DCC8-4976-BC05-76F38DDED61A}" type="presParOf" srcId="{34DDAC7F-BAB4-4722-8FE1-FF3F1BB136F2}" destId="{2EFC08AA-7C38-4155-89BF-48FCB2F0341F}" srcOrd="1" destOrd="0" presId="urn:microsoft.com/office/officeart/2008/layout/LinedList"/>
    <dgm:cxn modelId="{3C43EFF0-F91C-4577-B04C-B2E8188CD684}" type="presParOf" srcId="{86F75406-FBC2-4E37-9ADD-14F6D88CBDC1}" destId="{093B8808-109B-41AB-A2E0-7088A00FF5BE}" srcOrd="4" destOrd="0" presId="urn:microsoft.com/office/officeart/2008/layout/LinedList"/>
    <dgm:cxn modelId="{3BE33E7B-3700-4652-8A6F-333B8407809D}" type="presParOf" srcId="{86F75406-FBC2-4E37-9ADD-14F6D88CBDC1}" destId="{6B018B4F-EB3E-4203-A481-60B089F3E8A2}" srcOrd="5" destOrd="0" presId="urn:microsoft.com/office/officeart/2008/layout/LinedList"/>
    <dgm:cxn modelId="{6A7D1FF8-F129-4A47-A4CE-A3E72BF7239B}" type="presParOf" srcId="{6B018B4F-EB3E-4203-A481-60B089F3E8A2}" destId="{4DC6DE08-58C5-403E-B742-32D170E53D13}" srcOrd="0" destOrd="0" presId="urn:microsoft.com/office/officeart/2008/layout/LinedList"/>
    <dgm:cxn modelId="{8B81B918-1B37-42CE-A6C0-8603BF5C357F}" type="presParOf" srcId="{6B018B4F-EB3E-4203-A481-60B089F3E8A2}" destId="{FAEEA99A-500B-44F8-8099-C61627134E06}" srcOrd="1" destOrd="0" presId="urn:microsoft.com/office/officeart/2008/layout/LinedList"/>
    <dgm:cxn modelId="{AF00DE74-27D5-455B-BAF1-8EC39024972B}" type="presParOf" srcId="{86F75406-FBC2-4E37-9ADD-14F6D88CBDC1}" destId="{6E0A624F-9DE8-4A6D-A893-4F92880387A7}" srcOrd="6" destOrd="0" presId="urn:microsoft.com/office/officeart/2008/layout/LinedList"/>
    <dgm:cxn modelId="{A15BC560-1D91-4F1C-A85E-7F7650D55148}" type="presParOf" srcId="{86F75406-FBC2-4E37-9ADD-14F6D88CBDC1}" destId="{79493B2E-80C9-420C-9455-9B74F0F38F05}" srcOrd="7" destOrd="0" presId="urn:microsoft.com/office/officeart/2008/layout/LinedList"/>
    <dgm:cxn modelId="{15B9ADCB-2F97-4BBB-A759-6F89CD707A1D}" type="presParOf" srcId="{79493B2E-80C9-420C-9455-9B74F0F38F05}" destId="{D2036D54-7E1D-4E52-BC40-B670426FD11C}" srcOrd="0" destOrd="0" presId="urn:microsoft.com/office/officeart/2008/layout/LinedList"/>
    <dgm:cxn modelId="{6755598F-5144-4C74-9A0C-A8CBF71D84B4}" type="presParOf" srcId="{79493B2E-80C9-420C-9455-9B74F0F38F05}" destId="{E80FCFFA-85DF-4C30-A1DE-AA91D81F80A5}" srcOrd="1" destOrd="0" presId="urn:microsoft.com/office/officeart/2008/layout/LinedList"/>
    <dgm:cxn modelId="{BAB15B5F-879F-4F5E-A833-036D217287ED}" type="presParOf" srcId="{86F75406-FBC2-4E37-9ADD-14F6D88CBDC1}" destId="{D5C365A0-740B-4079-B42C-5EBD209C79E8}" srcOrd="8" destOrd="0" presId="urn:microsoft.com/office/officeart/2008/layout/LinedList"/>
    <dgm:cxn modelId="{CA6617CA-F331-477F-A9D0-4B93D133D363}" type="presParOf" srcId="{86F75406-FBC2-4E37-9ADD-14F6D88CBDC1}" destId="{0B1873FF-FE20-4B0B-B2B7-486ACCA4AC7A}" srcOrd="9" destOrd="0" presId="urn:microsoft.com/office/officeart/2008/layout/LinedList"/>
    <dgm:cxn modelId="{C8EA91D3-6577-4255-877C-D1E7CD58177D}" type="presParOf" srcId="{0B1873FF-FE20-4B0B-B2B7-486ACCA4AC7A}" destId="{01505BA4-0562-45B8-B631-F3BA709A2958}" srcOrd="0" destOrd="0" presId="urn:microsoft.com/office/officeart/2008/layout/LinedList"/>
    <dgm:cxn modelId="{83E3FCB7-FA17-4E74-B753-E220B771310D}" type="presParOf" srcId="{0B1873FF-FE20-4B0B-B2B7-486ACCA4AC7A}" destId="{90F0684B-46B7-4703-A720-0855E1C5AED7}" srcOrd="1" destOrd="0" presId="urn:microsoft.com/office/officeart/2008/layout/LinedList"/>
    <dgm:cxn modelId="{A5212FF6-AEEA-4818-A825-BCDF42B1ACA5}" type="presParOf" srcId="{86F75406-FBC2-4E37-9ADD-14F6D88CBDC1}" destId="{F4648ABA-3788-4978-AF51-D87379BD0527}" srcOrd="10" destOrd="0" presId="urn:microsoft.com/office/officeart/2008/layout/LinedList"/>
    <dgm:cxn modelId="{33500BEE-AEC4-4AE0-AD41-A27ACA33F36B}" type="presParOf" srcId="{86F75406-FBC2-4E37-9ADD-14F6D88CBDC1}" destId="{FA524DB1-D789-40B2-862A-C623170FA304}" srcOrd="11" destOrd="0" presId="urn:microsoft.com/office/officeart/2008/layout/LinedList"/>
    <dgm:cxn modelId="{922D6CCD-5860-430C-86A8-D3C52FA045C4}" type="presParOf" srcId="{FA524DB1-D789-40B2-862A-C623170FA304}" destId="{DBC648F0-E14F-419F-AA65-6E8435480B27}" srcOrd="0" destOrd="0" presId="urn:microsoft.com/office/officeart/2008/layout/LinedList"/>
    <dgm:cxn modelId="{C3813C2A-7AB7-49AD-ADD8-333B8148A9B1}" type="presParOf" srcId="{FA524DB1-D789-40B2-862A-C623170FA304}" destId="{1A064F01-D18C-4826-A3AD-C986E424A362}" srcOrd="1" destOrd="0" presId="urn:microsoft.com/office/officeart/2008/layout/LinedList"/>
    <dgm:cxn modelId="{F320AD81-8774-46E4-928D-EE1EFA792E34}" type="presParOf" srcId="{86F75406-FBC2-4E37-9ADD-14F6D88CBDC1}" destId="{7757DC1C-14C1-46A7-9DA3-639BC6601F95}" srcOrd="12" destOrd="0" presId="urn:microsoft.com/office/officeart/2008/layout/LinedList"/>
    <dgm:cxn modelId="{EEDB9432-1ECE-4D9A-87CF-21ADB3582110}" type="presParOf" srcId="{86F75406-FBC2-4E37-9ADD-14F6D88CBDC1}" destId="{A3285F4E-6C37-4C00-AB24-ED7CD353734C}" srcOrd="13" destOrd="0" presId="urn:microsoft.com/office/officeart/2008/layout/LinedList"/>
    <dgm:cxn modelId="{32BA0F9E-60C0-43A2-895B-1D527118BF29}" type="presParOf" srcId="{A3285F4E-6C37-4C00-AB24-ED7CD353734C}" destId="{ED044DE5-F17D-4557-BEEC-EDAA8CF0726F}" srcOrd="0" destOrd="0" presId="urn:microsoft.com/office/officeart/2008/layout/LinedList"/>
    <dgm:cxn modelId="{93C594FC-DCD4-4D03-892E-0D1D7EB55A19}" type="presParOf" srcId="{A3285F4E-6C37-4C00-AB24-ED7CD353734C}" destId="{146F68A3-10E6-4B03-A338-CE80A435C189}" srcOrd="1" destOrd="0" presId="urn:microsoft.com/office/officeart/2008/layout/LinedList"/>
    <dgm:cxn modelId="{2D04F420-F5F9-4DDE-BD59-B4F5E6CBC1DC}" type="presParOf" srcId="{86F75406-FBC2-4E37-9ADD-14F6D88CBDC1}" destId="{34337993-4ABF-45DA-9265-2B1F03D15385}" srcOrd="14" destOrd="0" presId="urn:microsoft.com/office/officeart/2008/layout/LinedList"/>
    <dgm:cxn modelId="{EE0B5D7D-E4EB-4C07-9BD7-6A4C4950F281}" type="presParOf" srcId="{86F75406-FBC2-4E37-9ADD-14F6D88CBDC1}" destId="{8730B3EF-88EA-4B38-BCA4-1F6636B0A25F}" srcOrd="15" destOrd="0" presId="urn:microsoft.com/office/officeart/2008/layout/LinedList"/>
    <dgm:cxn modelId="{CC7C2F53-A80D-4B3C-9DBE-07E00FEACCE6}" type="presParOf" srcId="{8730B3EF-88EA-4B38-BCA4-1F6636B0A25F}" destId="{CA498376-6491-4AC9-95FA-AA412DEECF88}" srcOrd="0" destOrd="0" presId="urn:microsoft.com/office/officeart/2008/layout/LinedList"/>
    <dgm:cxn modelId="{F18476A1-8D7C-4F78-BA71-ECC3A5C5A4E5}" type="presParOf" srcId="{8730B3EF-88EA-4B38-BCA4-1F6636B0A25F}" destId="{4F07E97C-1A4B-4832-9DE5-D7C2B251D796}" srcOrd="1" destOrd="0" presId="urn:microsoft.com/office/officeart/2008/layout/LinedList"/>
    <dgm:cxn modelId="{258ECA56-7617-4F8D-AA18-7E98CC801334}" type="presParOf" srcId="{86F75406-FBC2-4E37-9ADD-14F6D88CBDC1}" destId="{621843CA-8597-4B7A-9097-D4829B3C1288}" srcOrd="16" destOrd="0" presId="urn:microsoft.com/office/officeart/2008/layout/LinedList"/>
    <dgm:cxn modelId="{6E14AF3A-E8D2-41E3-AA6C-6EBEA70E356B}" type="presParOf" srcId="{86F75406-FBC2-4E37-9ADD-14F6D88CBDC1}" destId="{D60A519E-04AC-4CFA-91DD-DD760E25ADF1}" srcOrd="17" destOrd="0" presId="urn:microsoft.com/office/officeart/2008/layout/LinedList"/>
    <dgm:cxn modelId="{8947A5A4-9D96-498D-9CB9-5F7798B02058}" type="presParOf" srcId="{D60A519E-04AC-4CFA-91DD-DD760E25ADF1}" destId="{CE5C65D7-33EC-407A-88A2-7503B940F177}" srcOrd="0" destOrd="0" presId="urn:microsoft.com/office/officeart/2008/layout/LinedList"/>
    <dgm:cxn modelId="{D9B0458A-86AB-466D-AE30-7220A8EED3D1}" type="presParOf" srcId="{D60A519E-04AC-4CFA-91DD-DD760E25ADF1}" destId="{E0F2ABD1-05ED-4FBC-9E60-AC85074F66FF}" srcOrd="1" destOrd="0" presId="urn:microsoft.com/office/officeart/2008/layout/LinedList"/>
    <dgm:cxn modelId="{FA37DC15-E1A8-472D-AFB7-26EC050AB07F}" type="presParOf" srcId="{86F75406-FBC2-4E37-9ADD-14F6D88CBDC1}" destId="{33C94E10-B800-4FD1-B071-08143BFABFED}" srcOrd="18" destOrd="0" presId="urn:microsoft.com/office/officeart/2008/layout/LinedList"/>
    <dgm:cxn modelId="{543E26C3-4936-45E9-810C-249C42F4AD89}" type="presParOf" srcId="{86F75406-FBC2-4E37-9ADD-14F6D88CBDC1}" destId="{C86E0DC0-4005-4896-A40E-3C2F8EBE2055}" srcOrd="19" destOrd="0" presId="urn:microsoft.com/office/officeart/2008/layout/LinedList"/>
    <dgm:cxn modelId="{0E06B8AC-68F2-4D8D-8EED-82518D5D87B0}" type="presParOf" srcId="{C86E0DC0-4005-4896-A40E-3C2F8EBE2055}" destId="{8628DEDF-F411-4805-8199-BE505E0286BC}" srcOrd="0" destOrd="0" presId="urn:microsoft.com/office/officeart/2008/layout/LinedList"/>
    <dgm:cxn modelId="{CB4630D2-41D2-4FF2-9EE1-C207A8FF4ED2}" type="presParOf" srcId="{C86E0DC0-4005-4896-A40E-3C2F8EBE2055}" destId="{D863E4C0-D77D-4B67-AACD-1E424AD3371B}" srcOrd="1" destOrd="0" presId="urn:microsoft.com/office/officeart/2008/layout/LinedList"/>
    <dgm:cxn modelId="{A41197C1-58DC-475F-866D-A64522980018}" type="presParOf" srcId="{86F75406-FBC2-4E37-9ADD-14F6D88CBDC1}" destId="{4B659C9B-061C-48CD-B5CD-41C524F8AF46}" srcOrd="20" destOrd="0" presId="urn:microsoft.com/office/officeart/2008/layout/LinedList"/>
    <dgm:cxn modelId="{5CF20411-DA25-4B37-A86D-1A42EE657867}" type="presParOf" srcId="{86F75406-FBC2-4E37-9ADD-14F6D88CBDC1}" destId="{1132E662-B321-40B8-92CF-8CA4C34CA6D1}" srcOrd="21" destOrd="0" presId="urn:microsoft.com/office/officeart/2008/layout/LinedList"/>
    <dgm:cxn modelId="{DFDBE17A-8791-46A5-935F-AA96A4E58D85}" type="presParOf" srcId="{1132E662-B321-40B8-92CF-8CA4C34CA6D1}" destId="{E5933966-D23F-42FC-86EA-CEF69CB8DB8A}" srcOrd="0" destOrd="0" presId="urn:microsoft.com/office/officeart/2008/layout/LinedList"/>
    <dgm:cxn modelId="{C017352C-CC6E-46C3-A2E9-EA2CEC65DFB7}" type="presParOf" srcId="{1132E662-B321-40B8-92CF-8CA4C34CA6D1}" destId="{DED982B0-D31D-4A55-A8F4-8AC50A43A5E7}" srcOrd="1" destOrd="0" presId="urn:microsoft.com/office/officeart/2008/layout/LinedList"/>
    <dgm:cxn modelId="{FFEE3360-117D-4597-B8E1-3FB4420AB99B}" type="presParOf" srcId="{86F75406-FBC2-4E37-9ADD-14F6D88CBDC1}" destId="{886D7D3F-2B87-4734-9E44-1FE1A7108D54}" srcOrd="22" destOrd="0" presId="urn:microsoft.com/office/officeart/2008/layout/LinedList"/>
    <dgm:cxn modelId="{4BA93E6D-8030-43DF-9DE8-677641409590}" type="presParOf" srcId="{86F75406-FBC2-4E37-9ADD-14F6D88CBDC1}" destId="{071110C5-204B-43F6-9678-E5BB0F4047D2}" srcOrd="23" destOrd="0" presId="urn:microsoft.com/office/officeart/2008/layout/LinedList"/>
    <dgm:cxn modelId="{49186B30-E01C-4E98-A097-0323964A75DE}" type="presParOf" srcId="{071110C5-204B-43F6-9678-E5BB0F4047D2}" destId="{71EA4802-9970-4C05-B94C-0E04EB5F3205}" srcOrd="0" destOrd="0" presId="urn:microsoft.com/office/officeart/2008/layout/LinedList"/>
    <dgm:cxn modelId="{9B36745E-19F3-4EC2-8A57-CD93BC957BCD}" type="presParOf" srcId="{071110C5-204B-43F6-9678-E5BB0F4047D2}" destId="{1158C0E9-BC59-451F-B2D7-E648316F43F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4D63D377-7666-404F-BFC3-9F31C2EDA98F}" type="doc">
      <dgm:prSet loTypeId="urn:microsoft.com/office/officeart/2018/2/layout/IconVerticalSolidList" loCatId="icon" qsTypeId="urn:microsoft.com/office/officeart/2005/8/quickstyle/simple5" qsCatId="simple" csTypeId="urn:microsoft.com/office/officeart/2005/8/colors/accent1_2" csCatId="accent1" phldr="1"/>
      <dgm:spPr/>
      <dgm:t>
        <a:bodyPr/>
        <a:lstStyle/>
        <a:p>
          <a:endParaRPr lang="en-US"/>
        </a:p>
      </dgm:t>
    </dgm:pt>
    <dgm:pt modelId="{55612700-66FC-4A11-8A27-F6CFAAC6F6EE}">
      <dgm:prSet/>
      <dgm:spPr/>
      <dgm:t>
        <a:bodyPr/>
        <a:lstStyle/>
        <a:p>
          <a:pPr>
            <a:lnSpc>
              <a:spcPct val="100000"/>
            </a:lnSpc>
          </a:pPr>
          <a:r>
            <a:rPr lang="en-US" b="1" dirty="0"/>
            <a:t>'Term' : </a:t>
          </a:r>
          <a:r>
            <a:rPr lang="en-US" dirty="0"/>
            <a:t>Additional string values were trimmed from the 'term' column, which has now been converted to an integer data type.</a:t>
          </a:r>
        </a:p>
      </dgm:t>
    </dgm:pt>
    <dgm:pt modelId="{ACFDD083-1825-4256-9301-0080CBFC6E53}" type="parTrans" cxnId="{7F1CBB81-2315-4910-8FE3-A4DC494F33AF}">
      <dgm:prSet/>
      <dgm:spPr/>
      <dgm:t>
        <a:bodyPr/>
        <a:lstStyle/>
        <a:p>
          <a:endParaRPr lang="en-US"/>
        </a:p>
      </dgm:t>
    </dgm:pt>
    <dgm:pt modelId="{0B06CD1D-460A-4169-8FFD-E3A4C7D21E4E}" type="sibTrans" cxnId="{7F1CBB81-2315-4910-8FE3-A4DC494F33AF}">
      <dgm:prSet/>
      <dgm:spPr/>
      <dgm:t>
        <a:bodyPr/>
        <a:lstStyle/>
        <a:p>
          <a:endParaRPr lang="en-US"/>
        </a:p>
      </dgm:t>
    </dgm:pt>
    <dgm:pt modelId="{FF5ACA63-C096-4F44-A6E0-0B21409D25D9}">
      <dgm:prSet/>
      <dgm:spPr/>
      <dgm:t>
        <a:bodyPr/>
        <a:lstStyle/>
        <a:p>
          <a:pPr>
            <a:lnSpc>
              <a:spcPct val="100000"/>
            </a:lnSpc>
          </a:pPr>
          <a:r>
            <a:rPr lang="en-US" b="1"/>
            <a:t>'Int Rate' : </a:t>
          </a:r>
          <a:r>
            <a:rPr lang="en-US"/>
            <a:t>The 'int_rate' column was converted from a string to an integer data type, with the additional '%' symbol removed.</a:t>
          </a:r>
        </a:p>
      </dgm:t>
    </dgm:pt>
    <dgm:pt modelId="{CDBE7CCC-883F-4E0F-A91B-C8E77D7C1D54}" type="parTrans" cxnId="{84A3A079-A553-4E65-A188-8AE89048C8CC}">
      <dgm:prSet/>
      <dgm:spPr/>
      <dgm:t>
        <a:bodyPr/>
        <a:lstStyle/>
        <a:p>
          <a:endParaRPr lang="en-US"/>
        </a:p>
      </dgm:t>
    </dgm:pt>
    <dgm:pt modelId="{D5D1D2B7-E284-411A-9EC6-98149785232C}" type="sibTrans" cxnId="{84A3A079-A553-4E65-A188-8AE89048C8CC}">
      <dgm:prSet/>
      <dgm:spPr/>
      <dgm:t>
        <a:bodyPr/>
        <a:lstStyle/>
        <a:p>
          <a:endParaRPr lang="en-US"/>
        </a:p>
      </dgm:t>
    </dgm:pt>
    <dgm:pt modelId="{C36E0BC4-0363-4E58-A5EC-4395B501CD39}">
      <dgm:prSet/>
      <dgm:spPr/>
      <dgm:t>
        <a:bodyPr/>
        <a:lstStyle/>
        <a:p>
          <a:pPr>
            <a:lnSpc>
              <a:spcPct val="100000"/>
            </a:lnSpc>
          </a:pPr>
          <a:r>
            <a:rPr lang="en-US" b="1"/>
            <a:t>Loan and Funded Amount : </a:t>
          </a:r>
          <a:r>
            <a:rPr lang="en-US"/>
            <a:t>The 'loan_funded_amnt' and 'funded_amnt' columns were converted to float data types.</a:t>
          </a:r>
        </a:p>
      </dgm:t>
    </dgm:pt>
    <dgm:pt modelId="{BF47591F-6406-49D8-ADA7-4781A2312C37}" type="parTrans" cxnId="{66184175-C592-4E03-B7D8-D3DECA5CAC3D}">
      <dgm:prSet/>
      <dgm:spPr/>
      <dgm:t>
        <a:bodyPr/>
        <a:lstStyle/>
        <a:p>
          <a:endParaRPr lang="en-US"/>
        </a:p>
      </dgm:t>
    </dgm:pt>
    <dgm:pt modelId="{C9F861F8-A2F0-4B2A-BECF-55B834549E1C}" type="sibTrans" cxnId="{66184175-C592-4E03-B7D8-D3DECA5CAC3D}">
      <dgm:prSet/>
      <dgm:spPr/>
      <dgm:t>
        <a:bodyPr/>
        <a:lstStyle/>
        <a:p>
          <a:endParaRPr lang="en-US"/>
        </a:p>
      </dgm:t>
    </dgm:pt>
    <dgm:pt modelId="{E50CC568-F686-47D5-8930-A0FC331F9A1F}">
      <dgm:prSet/>
      <dgm:spPr/>
      <dgm:t>
        <a:bodyPr/>
        <a:lstStyle/>
        <a:p>
          <a:pPr>
            <a:lnSpc>
              <a:spcPct val="100000"/>
            </a:lnSpc>
          </a:pPr>
          <a:r>
            <a:rPr lang="en-US" b="1"/>
            <a:t>Decimal Precision:</a:t>
          </a:r>
          <a:r>
            <a:rPr lang="en-US"/>
            <a:t> The columns 'loan_amnt', 'funded_amnt', 'funded_amnt_inv', 'int_rate', and 'dti' were rounded to two decimal points for consistency.</a:t>
          </a:r>
        </a:p>
      </dgm:t>
    </dgm:pt>
    <dgm:pt modelId="{44586AC7-98BA-4CE7-9811-E60B2AECAAE6}" type="parTrans" cxnId="{C54E77BC-D166-42C6-8BC6-49C9044CF02A}">
      <dgm:prSet/>
      <dgm:spPr/>
      <dgm:t>
        <a:bodyPr/>
        <a:lstStyle/>
        <a:p>
          <a:endParaRPr lang="en-US"/>
        </a:p>
      </dgm:t>
    </dgm:pt>
    <dgm:pt modelId="{015C66D2-A5E6-4177-B928-5CCED04036F0}" type="sibTrans" cxnId="{C54E77BC-D166-42C6-8BC6-49C9044CF02A}">
      <dgm:prSet/>
      <dgm:spPr/>
      <dgm:t>
        <a:bodyPr/>
        <a:lstStyle/>
        <a:p>
          <a:endParaRPr lang="en-US"/>
        </a:p>
      </dgm:t>
    </dgm:pt>
    <dgm:pt modelId="{E95DB7D3-97D9-4C03-8EEC-62AED2EE4A38}">
      <dgm:prSet/>
      <dgm:spPr/>
      <dgm:t>
        <a:bodyPr/>
        <a:lstStyle/>
        <a:p>
          <a:pPr>
            <a:lnSpc>
              <a:spcPct val="100000"/>
            </a:lnSpc>
          </a:pPr>
          <a:r>
            <a:rPr lang="en-US" b="1"/>
            <a:t>Date Conversion: </a:t>
          </a:r>
          <a:r>
            <a:rPr lang="en-US"/>
            <a:t>The 'issue_d' column has been converted to a date type.</a:t>
          </a:r>
        </a:p>
      </dgm:t>
    </dgm:pt>
    <dgm:pt modelId="{1B0735EB-5F95-4E58-BB82-21AF88480EA3}" type="parTrans" cxnId="{94552C27-6C5C-4395-AE3E-B1D6E7CA3441}">
      <dgm:prSet/>
      <dgm:spPr/>
      <dgm:t>
        <a:bodyPr/>
        <a:lstStyle/>
        <a:p>
          <a:endParaRPr lang="en-US"/>
        </a:p>
      </dgm:t>
    </dgm:pt>
    <dgm:pt modelId="{1A0CB612-AEDF-49C0-8FD6-E987CFA6616D}" type="sibTrans" cxnId="{94552C27-6C5C-4395-AE3E-B1D6E7CA3441}">
      <dgm:prSet/>
      <dgm:spPr/>
      <dgm:t>
        <a:bodyPr/>
        <a:lstStyle/>
        <a:p>
          <a:endParaRPr lang="en-US"/>
        </a:p>
      </dgm:t>
    </dgm:pt>
    <dgm:pt modelId="{4B566F53-D6E5-4F95-BC29-54581F6250A1}" type="pres">
      <dgm:prSet presAssocID="{4D63D377-7666-404F-BFC3-9F31C2EDA98F}" presName="root" presStyleCnt="0">
        <dgm:presLayoutVars>
          <dgm:dir/>
          <dgm:resizeHandles val="exact"/>
        </dgm:presLayoutVars>
      </dgm:prSet>
      <dgm:spPr/>
    </dgm:pt>
    <dgm:pt modelId="{E1453B3F-9B9C-4923-B246-28156DB53E7B}" type="pres">
      <dgm:prSet presAssocID="{55612700-66FC-4A11-8A27-F6CFAAC6F6EE}" presName="compNode" presStyleCnt="0"/>
      <dgm:spPr/>
    </dgm:pt>
    <dgm:pt modelId="{AFE43E91-6D2A-4679-A662-D84D3A90DA01}" type="pres">
      <dgm:prSet presAssocID="{55612700-66FC-4A11-8A27-F6CFAAC6F6EE}" presName="bgRect" presStyleLbl="bgShp" presStyleIdx="0" presStyleCnt="5"/>
      <dgm:spPr/>
    </dgm:pt>
    <dgm:pt modelId="{D05A3A2C-BD30-45D2-9553-38D3D67DE968}" type="pres">
      <dgm:prSet presAssocID="{55612700-66FC-4A11-8A27-F6CFAAC6F6E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Venn Diagram"/>
        </a:ext>
      </dgm:extLst>
    </dgm:pt>
    <dgm:pt modelId="{D970F110-4E5D-4648-B583-4B70125DC34A}" type="pres">
      <dgm:prSet presAssocID="{55612700-66FC-4A11-8A27-F6CFAAC6F6EE}" presName="spaceRect" presStyleCnt="0"/>
      <dgm:spPr/>
    </dgm:pt>
    <dgm:pt modelId="{78A8862D-ECE1-4FEF-981A-E41CDC4F6A9F}" type="pres">
      <dgm:prSet presAssocID="{55612700-66FC-4A11-8A27-F6CFAAC6F6EE}" presName="parTx" presStyleLbl="revTx" presStyleIdx="0" presStyleCnt="5">
        <dgm:presLayoutVars>
          <dgm:chMax val="0"/>
          <dgm:chPref val="0"/>
        </dgm:presLayoutVars>
      </dgm:prSet>
      <dgm:spPr/>
    </dgm:pt>
    <dgm:pt modelId="{FE2BADB7-C341-47E4-9382-0F1D6335DD6B}" type="pres">
      <dgm:prSet presAssocID="{0B06CD1D-460A-4169-8FFD-E3A4C7D21E4E}" presName="sibTrans" presStyleCnt="0"/>
      <dgm:spPr/>
    </dgm:pt>
    <dgm:pt modelId="{7651DABC-D5F5-4F0A-9BA9-C02E4AF1D972}" type="pres">
      <dgm:prSet presAssocID="{FF5ACA63-C096-4F44-A6E0-0B21409D25D9}" presName="compNode" presStyleCnt="0"/>
      <dgm:spPr/>
    </dgm:pt>
    <dgm:pt modelId="{7354282F-4221-492F-B380-5D196DD81A27}" type="pres">
      <dgm:prSet presAssocID="{FF5ACA63-C096-4F44-A6E0-0B21409D25D9}" presName="bgRect" presStyleLbl="bgShp" presStyleIdx="1" presStyleCnt="5"/>
      <dgm:spPr/>
    </dgm:pt>
    <dgm:pt modelId="{35DD0728-9BAB-4CA7-A2E0-5BC89CC0F5ED}" type="pres">
      <dgm:prSet presAssocID="{FF5ACA63-C096-4F44-A6E0-0B21409D25D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sed Quotation Mark"/>
        </a:ext>
      </dgm:extLst>
    </dgm:pt>
    <dgm:pt modelId="{2B941DD9-BD5A-4948-BD3F-EA6FCB1FF842}" type="pres">
      <dgm:prSet presAssocID="{FF5ACA63-C096-4F44-A6E0-0B21409D25D9}" presName="spaceRect" presStyleCnt="0"/>
      <dgm:spPr/>
    </dgm:pt>
    <dgm:pt modelId="{CDA23159-3680-42D8-B5D6-1EE86FE5B1D6}" type="pres">
      <dgm:prSet presAssocID="{FF5ACA63-C096-4F44-A6E0-0B21409D25D9}" presName="parTx" presStyleLbl="revTx" presStyleIdx="1" presStyleCnt="5">
        <dgm:presLayoutVars>
          <dgm:chMax val="0"/>
          <dgm:chPref val="0"/>
        </dgm:presLayoutVars>
      </dgm:prSet>
      <dgm:spPr/>
    </dgm:pt>
    <dgm:pt modelId="{30D1E12F-A80D-4B87-9A26-5C1596A2E625}" type="pres">
      <dgm:prSet presAssocID="{D5D1D2B7-E284-411A-9EC6-98149785232C}" presName="sibTrans" presStyleCnt="0"/>
      <dgm:spPr/>
    </dgm:pt>
    <dgm:pt modelId="{2973794E-AC3F-4481-8F0C-2995396012A3}" type="pres">
      <dgm:prSet presAssocID="{C36E0BC4-0363-4E58-A5EC-4395B501CD39}" presName="compNode" presStyleCnt="0"/>
      <dgm:spPr/>
    </dgm:pt>
    <dgm:pt modelId="{61DBDCB3-732E-4E47-B875-0F6251EBE6AC}" type="pres">
      <dgm:prSet presAssocID="{C36E0BC4-0363-4E58-A5EC-4395B501CD39}" presName="bgRect" presStyleLbl="bgShp" presStyleIdx="2" presStyleCnt="5"/>
      <dgm:spPr/>
    </dgm:pt>
    <dgm:pt modelId="{B1F6097C-3F64-4170-BAB4-2310CB4E9075}" type="pres">
      <dgm:prSet presAssocID="{C36E0BC4-0363-4E58-A5EC-4395B501CD3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nk"/>
        </a:ext>
      </dgm:extLst>
    </dgm:pt>
    <dgm:pt modelId="{C611521E-D9CA-46CE-9F44-CCCD89E730F6}" type="pres">
      <dgm:prSet presAssocID="{C36E0BC4-0363-4E58-A5EC-4395B501CD39}" presName="spaceRect" presStyleCnt="0"/>
      <dgm:spPr/>
    </dgm:pt>
    <dgm:pt modelId="{EDC8BCF8-467B-467F-818D-28BC2F7C084F}" type="pres">
      <dgm:prSet presAssocID="{C36E0BC4-0363-4E58-A5EC-4395B501CD39}" presName="parTx" presStyleLbl="revTx" presStyleIdx="2" presStyleCnt="5">
        <dgm:presLayoutVars>
          <dgm:chMax val="0"/>
          <dgm:chPref val="0"/>
        </dgm:presLayoutVars>
      </dgm:prSet>
      <dgm:spPr/>
    </dgm:pt>
    <dgm:pt modelId="{F6CEF8E7-1145-4E2C-8407-FD13AD7D2FA7}" type="pres">
      <dgm:prSet presAssocID="{C9F861F8-A2F0-4B2A-BECF-55B834549E1C}" presName="sibTrans" presStyleCnt="0"/>
      <dgm:spPr/>
    </dgm:pt>
    <dgm:pt modelId="{6DEC76E3-F947-42A8-B8D1-B31C4E002D01}" type="pres">
      <dgm:prSet presAssocID="{E50CC568-F686-47D5-8930-A0FC331F9A1F}" presName="compNode" presStyleCnt="0"/>
      <dgm:spPr/>
    </dgm:pt>
    <dgm:pt modelId="{3BFFAD14-060B-403E-9826-146609951BB7}" type="pres">
      <dgm:prSet presAssocID="{E50CC568-F686-47D5-8930-A0FC331F9A1F}" presName="bgRect" presStyleLbl="bgShp" presStyleIdx="3" presStyleCnt="5"/>
      <dgm:spPr/>
    </dgm:pt>
    <dgm:pt modelId="{E10B7DDF-A157-4B4A-B40E-ADEBCD68FEE2}" type="pres">
      <dgm:prSet presAssocID="{E50CC568-F686-47D5-8930-A0FC331F9A1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Yuan"/>
        </a:ext>
      </dgm:extLst>
    </dgm:pt>
    <dgm:pt modelId="{37189F09-2DDC-4548-ABA0-B1A3FB61164E}" type="pres">
      <dgm:prSet presAssocID="{E50CC568-F686-47D5-8930-A0FC331F9A1F}" presName="spaceRect" presStyleCnt="0"/>
      <dgm:spPr/>
    </dgm:pt>
    <dgm:pt modelId="{7CCE85FE-EF22-4AD3-9A1E-DDD88E655D1D}" type="pres">
      <dgm:prSet presAssocID="{E50CC568-F686-47D5-8930-A0FC331F9A1F}" presName="parTx" presStyleLbl="revTx" presStyleIdx="3" presStyleCnt="5">
        <dgm:presLayoutVars>
          <dgm:chMax val="0"/>
          <dgm:chPref val="0"/>
        </dgm:presLayoutVars>
      </dgm:prSet>
      <dgm:spPr/>
    </dgm:pt>
    <dgm:pt modelId="{DD526203-39D9-4A6B-B550-2B1CE34527F4}" type="pres">
      <dgm:prSet presAssocID="{015C66D2-A5E6-4177-B928-5CCED04036F0}" presName="sibTrans" presStyleCnt="0"/>
      <dgm:spPr/>
    </dgm:pt>
    <dgm:pt modelId="{AC8641CB-73F0-4AED-BEDF-E16DADE9E371}" type="pres">
      <dgm:prSet presAssocID="{E95DB7D3-97D9-4C03-8EEC-62AED2EE4A38}" presName="compNode" presStyleCnt="0"/>
      <dgm:spPr/>
    </dgm:pt>
    <dgm:pt modelId="{CD0395E6-A72E-46B7-9568-FB6BBCF5A5D1}" type="pres">
      <dgm:prSet presAssocID="{E95DB7D3-97D9-4C03-8EEC-62AED2EE4A38}" presName="bgRect" presStyleLbl="bgShp" presStyleIdx="4" presStyleCnt="5"/>
      <dgm:spPr/>
    </dgm:pt>
    <dgm:pt modelId="{A19505CF-6D35-48B6-9D23-75A04188AF1D}" type="pres">
      <dgm:prSet presAssocID="{E95DB7D3-97D9-4C03-8EEC-62AED2EE4A3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ilter"/>
        </a:ext>
      </dgm:extLst>
    </dgm:pt>
    <dgm:pt modelId="{62F28206-60A5-4C44-B691-F7DBCFD61564}" type="pres">
      <dgm:prSet presAssocID="{E95DB7D3-97D9-4C03-8EEC-62AED2EE4A38}" presName="spaceRect" presStyleCnt="0"/>
      <dgm:spPr/>
    </dgm:pt>
    <dgm:pt modelId="{EDAA2D96-C10E-46E6-8DE3-B3330754C570}" type="pres">
      <dgm:prSet presAssocID="{E95DB7D3-97D9-4C03-8EEC-62AED2EE4A38}" presName="parTx" presStyleLbl="revTx" presStyleIdx="4" presStyleCnt="5">
        <dgm:presLayoutVars>
          <dgm:chMax val="0"/>
          <dgm:chPref val="0"/>
        </dgm:presLayoutVars>
      </dgm:prSet>
      <dgm:spPr/>
    </dgm:pt>
  </dgm:ptLst>
  <dgm:cxnLst>
    <dgm:cxn modelId="{94552C27-6C5C-4395-AE3E-B1D6E7CA3441}" srcId="{4D63D377-7666-404F-BFC3-9F31C2EDA98F}" destId="{E95DB7D3-97D9-4C03-8EEC-62AED2EE4A38}" srcOrd="4" destOrd="0" parTransId="{1B0735EB-5F95-4E58-BB82-21AF88480EA3}" sibTransId="{1A0CB612-AEDF-49C0-8FD6-E987CFA6616D}"/>
    <dgm:cxn modelId="{D98FE438-06C1-44D5-9588-E78AC3A3BFBD}" type="presOf" srcId="{E95DB7D3-97D9-4C03-8EEC-62AED2EE4A38}" destId="{EDAA2D96-C10E-46E6-8DE3-B3330754C570}" srcOrd="0" destOrd="0" presId="urn:microsoft.com/office/officeart/2018/2/layout/IconVerticalSolidList"/>
    <dgm:cxn modelId="{CA5E565D-0F97-4DB3-8542-AC341DADFE7B}" type="presOf" srcId="{55612700-66FC-4A11-8A27-F6CFAAC6F6EE}" destId="{78A8862D-ECE1-4FEF-981A-E41CDC4F6A9F}" srcOrd="0" destOrd="0" presId="urn:microsoft.com/office/officeart/2018/2/layout/IconVerticalSolidList"/>
    <dgm:cxn modelId="{D005C962-2180-4BE7-9232-1031E6B74F35}" type="presOf" srcId="{4D63D377-7666-404F-BFC3-9F31C2EDA98F}" destId="{4B566F53-D6E5-4F95-BC29-54581F6250A1}" srcOrd="0" destOrd="0" presId="urn:microsoft.com/office/officeart/2018/2/layout/IconVerticalSolidList"/>
    <dgm:cxn modelId="{5E661952-6449-4D46-B844-7A76BB207C9E}" type="presOf" srcId="{FF5ACA63-C096-4F44-A6E0-0B21409D25D9}" destId="{CDA23159-3680-42D8-B5D6-1EE86FE5B1D6}" srcOrd="0" destOrd="0" presId="urn:microsoft.com/office/officeart/2018/2/layout/IconVerticalSolidList"/>
    <dgm:cxn modelId="{66184175-C592-4E03-B7D8-D3DECA5CAC3D}" srcId="{4D63D377-7666-404F-BFC3-9F31C2EDA98F}" destId="{C36E0BC4-0363-4E58-A5EC-4395B501CD39}" srcOrd="2" destOrd="0" parTransId="{BF47591F-6406-49D8-ADA7-4781A2312C37}" sibTransId="{C9F861F8-A2F0-4B2A-BECF-55B834549E1C}"/>
    <dgm:cxn modelId="{84A3A079-A553-4E65-A188-8AE89048C8CC}" srcId="{4D63D377-7666-404F-BFC3-9F31C2EDA98F}" destId="{FF5ACA63-C096-4F44-A6E0-0B21409D25D9}" srcOrd="1" destOrd="0" parTransId="{CDBE7CCC-883F-4E0F-A91B-C8E77D7C1D54}" sibTransId="{D5D1D2B7-E284-411A-9EC6-98149785232C}"/>
    <dgm:cxn modelId="{7F1CBB81-2315-4910-8FE3-A4DC494F33AF}" srcId="{4D63D377-7666-404F-BFC3-9F31C2EDA98F}" destId="{55612700-66FC-4A11-8A27-F6CFAAC6F6EE}" srcOrd="0" destOrd="0" parTransId="{ACFDD083-1825-4256-9301-0080CBFC6E53}" sibTransId="{0B06CD1D-460A-4169-8FFD-E3A4C7D21E4E}"/>
    <dgm:cxn modelId="{C54E77BC-D166-42C6-8BC6-49C9044CF02A}" srcId="{4D63D377-7666-404F-BFC3-9F31C2EDA98F}" destId="{E50CC568-F686-47D5-8930-A0FC331F9A1F}" srcOrd="3" destOrd="0" parTransId="{44586AC7-98BA-4CE7-9811-E60B2AECAAE6}" sibTransId="{015C66D2-A5E6-4177-B928-5CCED04036F0}"/>
    <dgm:cxn modelId="{42C6CDC7-9811-47CA-800C-8C041D27E24E}" type="presOf" srcId="{C36E0BC4-0363-4E58-A5EC-4395B501CD39}" destId="{EDC8BCF8-467B-467F-818D-28BC2F7C084F}" srcOrd="0" destOrd="0" presId="urn:microsoft.com/office/officeart/2018/2/layout/IconVerticalSolidList"/>
    <dgm:cxn modelId="{CFA73AF3-0002-42C2-8451-2C54C07CC2B9}" type="presOf" srcId="{E50CC568-F686-47D5-8930-A0FC331F9A1F}" destId="{7CCE85FE-EF22-4AD3-9A1E-DDD88E655D1D}" srcOrd="0" destOrd="0" presId="urn:microsoft.com/office/officeart/2018/2/layout/IconVerticalSolidList"/>
    <dgm:cxn modelId="{64963544-974B-45F2-86D0-3FA4915A5803}" type="presParOf" srcId="{4B566F53-D6E5-4F95-BC29-54581F6250A1}" destId="{E1453B3F-9B9C-4923-B246-28156DB53E7B}" srcOrd="0" destOrd="0" presId="urn:microsoft.com/office/officeart/2018/2/layout/IconVerticalSolidList"/>
    <dgm:cxn modelId="{7C5035EA-50CC-4AEF-96A4-21FD5DFDC21D}" type="presParOf" srcId="{E1453B3F-9B9C-4923-B246-28156DB53E7B}" destId="{AFE43E91-6D2A-4679-A662-D84D3A90DA01}" srcOrd="0" destOrd="0" presId="urn:microsoft.com/office/officeart/2018/2/layout/IconVerticalSolidList"/>
    <dgm:cxn modelId="{8CB5584A-315F-453B-9CC2-F644871ED611}" type="presParOf" srcId="{E1453B3F-9B9C-4923-B246-28156DB53E7B}" destId="{D05A3A2C-BD30-45D2-9553-38D3D67DE968}" srcOrd="1" destOrd="0" presId="urn:microsoft.com/office/officeart/2018/2/layout/IconVerticalSolidList"/>
    <dgm:cxn modelId="{96CCFF6C-8632-429F-97E4-526030B9DDC5}" type="presParOf" srcId="{E1453B3F-9B9C-4923-B246-28156DB53E7B}" destId="{D970F110-4E5D-4648-B583-4B70125DC34A}" srcOrd="2" destOrd="0" presId="urn:microsoft.com/office/officeart/2018/2/layout/IconVerticalSolidList"/>
    <dgm:cxn modelId="{CE721F22-0D51-46FE-AD7D-E7FECEFFCD17}" type="presParOf" srcId="{E1453B3F-9B9C-4923-B246-28156DB53E7B}" destId="{78A8862D-ECE1-4FEF-981A-E41CDC4F6A9F}" srcOrd="3" destOrd="0" presId="urn:microsoft.com/office/officeart/2018/2/layout/IconVerticalSolidList"/>
    <dgm:cxn modelId="{6D131593-06AE-4C7F-BFDB-F2A8EF8C7A4F}" type="presParOf" srcId="{4B566F53-D6E5-4F95-BC29-54581F6250A1}" destId="{FE2BADB7-C341-47E4-9382-0F1D6335DD6B}" srcOrd="1" destOrd="0" presId="urn:microsoft.com/office/officeart/2018/2/layout/IconVerticalSolidList"/>
    <dgm:cxn modelId="{6C5E50D5-162D-4EEE-AF33-C3D7A8A56ACB}" type="presParOf" srcId="{4B566F53-D6E5-4F95-BC29-54581F6250A1}" destId="{7651DABC-D5F5-4F0A-9BA9-C02E4AF1D972}" srcOrd="2" destOrd="0" presId="urn:microsoft.com/office/officeart/2018/2/layout/IconVerticalSolidList"/>
    <dgm:cxn modelId="{93C92AA2-56B2-439F-A945-BDAF60510519}" type="presParOf" srcId="{7651DABC-D5F5-4F0A-9BA9-C02E4AF1D972}" destId="{7354282F-4221-492F-B380-5D196DD81A27}" srcOrd="0" destOrd="0" presId="urn:microsoft.com/office/officeart/2018/2/layout/IconVerticalSolidList"/>
    <dgm:cxn modelId="{0FD6FF51-5A3A-4376-BA09-0A6AE5B0CB56}" type="presParOf" srcId="{7651DABC-D5F5-4F0A-9BA9-C02E4AF1D972}" destId="{35DD0728-9BAB-4CA7-A2E0-5BC89CC0F5ED}" srcOrd="1" destOrd="0" presId="urn:microsoft.com/office/officeart/2018/2/layout/IconVerticalSolidList"/>
    <dgm:cxn modelId="{813A0B5A-0AB3-4A01-AC0E-8E8A88F67F93}" type="presParOf" srcId="{7651DABC-D5F5-4F0A-9BA9-C02E4AF1D972}" destId="{2B941DD9-BD5A-4948-BD3F-EA6FCB1FF842}" srcOrd="2" destOrd="0" presId="urn:microsoft.com/office/officeart/2018/2/layout/IconVerticalSolidList"/>
    <dgm:cxn modelId="{C4E079EF-9DEF-4811-AA31-EF37331A99FF}" type="presParOf" srcId="{7651DABC-D5F5-4F0A-9BA9-C02E4AF1D972}" destId="{CDA23159-3680-42D8-B5D6-1EE86FE5B1D6}" srcOrd="3" destOrd="0" presId="urn:microsoft.com/office/officeart/2018/2/layout/IconVerticalSolidList"/>
    <dgm:cxn modelId="{AAF4D303-328A-456D-A52D-8E0E9E36C16E}" type="presParOf" srcId="{4B566F53-D6E5-4F95-BC29-54581F6250A1}" destId="{30D1E12F-A80D-4B87-9A26-5C1596A2E625}" srcOrd="3" destOrd="0" presId="urn:microsoft.com/office/officeart/2018/2/layout/IconVerticalSolidList"/>
    <dgm:cxn modelId="{DFEE6282-228E-42F4-AA21-D755D006E24C}" type="presParOf" srcId="{4B566F53-D6E5-4F95-BC29-54581F6250A1}" destId="{2973794E-AC3F-4481-8F0C-2995396012A3}" srcOrd="4" destOrd="0" presId="urn:microsoft.com/office/officeart/2018/2/layout/IconVerticalSolidList"/>
    <dgm:cxn modelId="{B9A041BC-01F3-4F7B-986C-75D0613306FB}" type="presParOf" srcId="{2973794E-AC3F-4481-8F0C-2995396012A3}" destId="{61DBDCB3-732E-4E47-B875-0F6251EBE6AC}" srcOrd="0" destOrd="0" presId="urn:microsoft.com/office/officeart/2018/2/layout/IconVerticalSolidList"/>
    <dgm:cxn modelId="{13F26752-E121-45E7-86F5-0425855A5325}" type="presParOf" srcId="{2973794E-AC3F-4481-8F0C-2995396012A3}" destId="{B1F6097C-3F64-4170-BAB4-2310CB4E9075}" srcOrd="1" destOrd="0" presId="urn:microsoft.com/office/officeart/2018/2/layout/IconVerticalSolidList"/>
    <dgm:cxn modelId="{D7754E66-FB15-4826-AE3C-F40CBADF49EA}" type="presParOf" srcId="{2973794E-AC3F-4481-8F0C-2995396012A3}" destId="{C611521E-D9CA-46CE-9F44-CCCD89E730F6}" srcOrd="2" destOrd="0" presId="urn:microsoft.com/office/officeart/2018/2/layout/IconVerticalSolidList"/>
    <dgm:cxn modelId="{EF9808D3-F439-4BD8-9F27-19A6A7A0C234}" type="presParOf" srcId="{2973794E-AC3F-4481-8F0C-2995396012A3}" destId="{EDC8BCF8-467B-467F-818D-28BC2F7C084F}" srcOrd="3" destOrd="0" presId="urn:microsoft.com/office/officeart/2018/2/layout/IconVerticalSolidList"/>
    <dgm:cxn modelId="{B09D5648-056D-4A78-B87C-97AB87BCFDC6}" type="presParOf" srcId="{4B566F53-D6E5-4F95-BC29-54581F6250A1}" destId="{F6CEF8E7-1145-4E2C-8407-FD13AD7D2FA7}" srcOrd="5" destOrd="0" presId="urn:microsoft.com/office/officeart/2018/2/layout/IconVerticalSolidList"/>
    <dgm:cxn modelId="{7F94CE8A-ADA9-40EB-995B-73BCC579DC44}" type="presParOf" srcId="{4B566F53-D6E5-4F95-BC29-54581F6250A1}" destId="{6DEC76E3-F947-42A8-B8D1-B31C4E002D01}" srcOrd="6" destOrd="0" presId="urn:microsoft.com/office/officeart/2018/2/layout/IconVerticalSolidList"/>
    <dgm:cxn modelId="{7C0F8321-AA5A-494B-9314-DAEAC2EAF85E}" type="presParOf" srcId="{6DEC76E3-F947-42A8-B8D1-B31C4E002D01}" destId="{3BFFAD14-060B-403E-9826-146609951BB7}" srcOrd="0" destOrd="0" presId="urn:microsoft.com/office/officeart/2018/2/layout/IconVerticalSolidList"/>
    <dgm:cxn modelId="{42F85285-9F66-4E12-A402-38DA2E8B0BC5}" type="presParOf" srcId="{6DEC76E3-F947-42A8-B8D1-B31C4E002D01}" destId="{E10B7DDF-A157-4B4A-B40E-ADEBCD68FEE2}" srcOrd="1" destOrd="0" presId="urn:microsoft.com/office/officeart/2018/2/layout/IconVerticalSolidList"/>
    <dgm:cxn modelId="{98865020-F1FF-46C3-B40A-6AB3E8A87EC1}" type="presParOf" srcId="{6DEC76E3-F947-42A8-B8D1-B31C4E002D01}" destId="{37189F09-2DDC-4548-ABA0-B1A3FB61164E}" srcOrd="2" destOrd="0" presId="urn:microsoft.com/office/officeart/2018/2/layout/IconVerticalSolidList"/>
    <dgm:cxn modelId="{ADD13AC8-8927-419F-A0F3-FA8690FA44E5}" type="presParOf" srcId="{6DEC76E3-F947-42A8-B8D1-B31C4E002D01}" destId="{7CCE85FE-EF22-4AD3-9A1E-DDD88E655D1D}" srcOrd="3" destOrd="0" presId="urn:microsoft.com/office/officeart/2018/2/layout/IconVerticalSolidList"/>
    <dgm:cxn modelId="{7710F2C1-399C-4EFF-856C-2230B88A2DC6}" type="presParOf" srcId="{4B566F53-D6E5-4F95-BC29-54581F6250A1}" destId="{DD526203-39D9-4A6B-B550-2B1CE34527F4}" srcOrd="7" destOrd="0" presId="urn:microsoft.com/office/officeart/2018/2/layout/IconVerticalSolidList"/>
    <dgm:cxn modelId="{F49555D9-2C18-4EA5-ABF2-1A6309F2A4A6}" type="presParOf" srcId="{4B566F53-D6E5-4F95-BC29-54581F6250A1}" destId="{AC8641CB-73F0-4AED-BEDF-E16DADE9E371}" srcOrd="8" destOrd="0" presId="urn:microsoft.com/office/officeart/2018/2/layout/IconVerticalSolidList"/>
    <dgm:cxn modelId="{4E07D2B8-2A3B-46E3-88DE-AA01811D2505}" type="presParOf" srcId="{AC8641CB-73F0-4AED-BEDF-E16DADE9E371}" destId="{CD0395E6-A72E-46B7-9568-FB6BBCF5A5D1}" srcOrd="0" destOrd="0" presId="urn:microsoft.com/office/officeart/2018/2/layout/IconVerticalSolidList"/>
    <dgm:cxn modelId="{9411BD67-E7A9-408F-9BE7-F4DDF1756D36}" type="presParOf" srcId="{AC8641CB-73F0-4AED-BEDF-E16DADE9E371}" destId="{A19505CF-6D35-48B6-9D23-75A04188AF1D}" srcOrd="1" destOrd="0" presId="urn:microsoft.com/office/officeart/2018/2/layout/IconVerticalSolidList"/>
    <dgm:cxn modelId="{4FA95C7E-EE3C-4C45-AC27-270A0EDEBC10}" type="presParOf" srcId="{AC8641CB-73F0-4AED-BEDF-E16DADE9E371}" destId="{62F28206-60A5-4C44-B691-F7DBCFD61564}" srcOrd="2" destOrd="0" presId="urn:microsoft.com/office/officeart/2018/2/layout/IconVerticalSolidList"/>
    <dgm:cxn modelId="{5C1DF300-F4E7-4220-A36D-A4D9AF2924A4}" type="presParOf" srcId="{AC8641CB-73F0-4AED-BEDF-E16DADE9E371}" destId="{EDAA2D96-C10E-46E6-8DE3-B3330754C57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07F8B8-2F70-45E5-884B-3B877277994C}" type="doc">
      <dgm:prSet loTypeId="urn:microsoft.com/office/officeart/2018/2/layout/IconVerticalSolidList" loCatId="icon" qsTypeId="urn:microsoft.com/office/officeart/2005/8/quickstyle/simple5" qsCatId="simple" csTypeId="urn:microsoft.com/office/officeart/2005/8/colors/accent1_2" csCatId="accent1" phldr="1"/>
      <dgm:spPr/>
      <dgm:t>
        <a:bodyPr/>
        <a:lstStyle/>
        <a:p>
          <a:endParaRPr lang="en-US"/>
        </a:p>
      </dgm:t>
    </dgm:pt>
    <dgm:pt modelId="{6B7EE133-C3F2-40C0-9CEC-DFB8498F8AE0}">
      <dgm:prSet/>
      <dgm:spPr/>
      <dgm:t>
        <a:bodyPr/>
        <a:lstStyle/>
        <a:p>
          <a:pPr>
            <a:lnSpc>
              <a:spcPct val="100000"/>
            </a:lnSpc>
          </a:pPr>
          <a:r>
            <a:rPr lang="en-US" dirty="0"/>
            <a:t>Derived Columns from '</a:t>
          </a:r>
          <a:r>
            <a:rPr lang="en-US" dirty="0" err="1"/>
            <a:t>issue_d</a:t>
          </a:r>
          <a:r>
            <a:rPr lang="en-US" dirty="0"/>
            <a:t>': '</a:t>
          </a:r>
          <a:r>
            <a:rPr lang="en-US" dirty="0" err="1"/>
            <a:t>issue_year</a:t>
          </a:r>
          <a:r>
            <a:rPr lang="en-US" dirty="0"/>
            <a:t>' and '</a:t>
          </a:r>
          <a:r>
            <a:rPr lang="en-US" dirty="0" err="1"/>
            <a:t>issue_month</a:t>
          </a:r>
          <a:r>
            <a:rPr lang="en-US" dirty="0"/>
            <a:t>' were created to facilitate further analysis.</a:t>
          </a:r>
        </a:p>
      </dgm:t>
    </dgm:pt>
    <dgm:pt modelId="{3D8DDD41-7B11-4463-A525-F6D3072BD83C}" type="parTrans" cxnId="{ADCBE24F-428C-4684-89C4-3B2E69AB4F9C}">
      <dgm:prSet/>
      <dgm:spPr/>
      <dgm:t>
        <a:bodyPr/>
        <a:lstStyle/>
        <a:p>
          <a:endParaRPr lang="en-US"/>
        </a:p>
      </dgm:t>
    </dgm:pt>
    <dgm:pt modelId="{ACCBC3F5-5628-4985-918E-1D94FBDE426F}" type="sibTrans" cxnId="{ADCBE24F-428C-4684-89C4-3B2E69AB4F9C}">
      <dgm:prSet/>
      <dgm:spPr/>
      <dgm:t>
        <a:bodyPr/>
        <a:lstStyle/>
        <a:p>
          <a:endParaRPr lang="en-US"/>
        </a:p>
      </dgm:t>
    </dgm:pt>
    <dgm:pt modelId="{783DCE33-3E13-4C18-95D7-D49ECE9D66AF}">
      <dgm:prSet/>
      <dgm:spPr/>
      <dgm:t>
        <a:bodyPr/>
        <a:lstStyle/>
        <a:p>
          <a:pPr>
            <a:lnSpc>
              <a:spcPct val="100000"/>
            </a:lnSpc>
          </a:pPr>
          <a:r>
            <a:rPr lang="en-US"/>
            <a:t>Range Columns: Derived columns—'loan_amnt_range', 'annual_inc_range', 'int_rate_range', 'installment_range', and 'dti_range'—were created by binning continuous data into multiple categories for enhanced analysis.</a:t>
          </a:r>
          <a:r>
            <a:rPr lang="en-IN"/>
            <a:t>.</a:t>
          </a:r>
          <a:endParaRPr lang="en-US"/>
        </a:p>
      </dgm:t>
    </dgm:pt>
    <dgm:pt modelId="{66F13721-9E12-4A53-BD2A-071A62ACC1AE}" type="parTrans" cxnId="{B2A02104-0731-4DD3-B492-597398DA2F67}">
      <dgm:prSet/>
      <dgm:spPr/>
      <dgm:t>
        <a:bodyPr/>
        <a:lstStyle/>
        <a:p>
          <a:endParaRPr lang="en-US"/>
        </a:p>
      </dgm:t>
    </dgm:pt>
    <dgm:pt modelId="{A92E308A-D694-4B81-9347-EEDE9EE2EFEC}" type="sibTrans" cxnId="{B2A02104-0731-4DD3-B492-597398DA2F67}">
      <dgm:prSet/>
      <dgm:spPr/>
      <dgm:t>
        <a:bodyPr/>
        <a:lstStyle/>
        <a:p>
          <a:endParaRPr lang="en-US"/>
        </a:p>
      </dgm:t>
    </dgm:pt>
    <dgm:pt modelId="{B1B313CF-856B-49DA-9B09-97B5F40B9680}" type="pres">
      <dgm:prSet presAssocID="{E307F8B8-2F70-45E5-884B-3B877277994C}" presName="root" presStyleCnt="0">
        <dgm:presLayoutVars>
          <dgm:dir/>
          <dgm:resizeHandles val="exact"/>
        </dgm:presLayoutVars>
      </dgm:prSet>
      <dgm:spPr/>
    </dgm:pt>
    <dgm:pt modelId="{CEA92EE7-68F5-4E6F-9947-2D912BE17A41}" type="pres">
      <dgm:prSet presAssocID="{6B7EE133-C3F2-40C0-9CEC-DFB8498F8AE0}" presName="compNode" presStyleCnt="0"/>
      <dgm:spPr/>
    </dgm:pt>
    <dgm:pt modelId="{734647E7-C757-47D8-B528-84C8BA319EE5}" type="pres">
      <dgm:prSet presAssocID="{6B7EE133-C3F2-40C0-9CEC-DFB8498F8AE0}" presName="bgRect" presStyleLbl="bgShp" presStyleIdx="0" presStyleCnt="2"/>
      <dgm:spPr/>
    </dgm:pt>
    <dgm:pt modelId="{7D0FCB71-740C-488D-91C5-FC868D65A9C4}" type="pres">
      <dgm:prSet presAssocID="{6B7EE133-C3F2-40C0-9CEC-DFB8498F8AE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refighter"/>
        </a:ext>
      </dgm:extLst>
    </dgm:pt>
    <dgm:pt modelId="{5974A2B9-EDA4-4DC1-9414-72A1F2FF90E2}" type="pres">
      <dgm:prSet presAssocID="{6B7EE133-C3F2-40C0-9CEC-DFB8498F8AE0}" presName="spaceRect" presStyleCnt="0"/>
      <dgm:spPr/>
    </dgm:pt>
    <dgm:pt modelId="{3E3DACF6-4E03-4E24-94E4-EABCF7EF1E6F}" type="pres">
      <dgm:prSet presAssocID="{6B7EE133-C3F2-40C0-9CEC-DFB8498F8AE0}" presName="parTx" presStyleLbl="revTx" presStyleIdx="0" presStyleCnt="2">
        <dgm:presLayoutVars>
          <dgm:chMax val="0"/>
          <dgm:chPref val="0"/>
        </dgm:presLayoutVars>
      </dgm:prSet>
      <dgm:spPr/>
    </dgm:pt>
    <dgm:pt modelId="{37F2D1D9-E937-4F93-BC97-C441EEDBEE11}" type="pres">
      <dgm:prSet presAssocID="{ACCBC3F5-5628-4985-918E-1D94FBDE426F}" presName="sibTrans" presStyleCnt="0"/>
      <dgm:spPr/>
    </dgm:pt>
    <dgm:pt modelId="{B33732D0-F782-4FE1-9EAC-D7C9CD899536}" type="pres">
      <dgm:prSet presAssocID="{783DCE33-3E13-4C18-95D7-D49ECE9D66AF}" presName="compNode" presStyleCnt="0"/>
      <dgm:spPr/>
    </dgm:pt>
    <dgm:pt modelId="{6F931FFF-A77D-487D-8ED4-B9118430591C}" type="pres">
      <dgm:prSet presAssocID="{783DCE33-3E13-4C18-95D7-D49ECE9D66AF}" presName="bgRect" presStyleLbl="bgShp" presStyleIdx="1" presStyleCnt="2"/>
      <dgm:spPr/>
    </dgm:pt>
    <dgm:pt modelId="{6282CBAC-49AF-42FB-82C9-AEB0654ED126}" type="pres">
      <dgm:prSet presAssocID="{783DCE33-3E13-4C18-95D7-D49ECE9D66A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nk"/>
        </a:ext>
      </dgm:extLst>
    </dgm:pt>
    <dgm:pt modelId="{D4081792-8D2A-4E73-BDBA-AB3F5AD525C7}" type="pres">
      <dgm:prSet presAssocID="{783DCE33-3E13-4C18-95D7-D49ECE9D66AF}" presName="spaceRect" presStyleCnt="0"/>
      <dgm:spPr/>
    </dgm:pt>
    <dgm:pt modelId="{63AFA807-8CE9-4E26-8E3A-B9D93B773725}" type="pres">
      <dgm:prSet presAssocID="{783DCE33-3E13-4C18-95D7-D49ECE9D66AF}" presName="parTx" presStyleLbl="revTx" presStyleIdx="1" presStyleCnt="2">
        <dgm:presLayoutVars>
          <dgm:chMax val="0"/>
          <dgm:chPref val="0"/>
        </dgm:presLayoutVars>
      </dgm:prSet>
      <dgm:spPr/>
    </dgm:pt>
  </dgm:ptLst>
  <dgm:cxnLst>
    <dgm:cxn modelId="{B2A02104-0731-4DD3-B492-597398DA2F67}" srcId="{E307F8B8-2F70-45E5-884B-3B877277994C}" destId="{783DCE33-3E13-4C18-95D7-D49ECE9D66AF}" srcOrd="1" destOrd="0" parTransId="{66F13721-9E12-4A53-BD2A-071A62ACC1AE}" sibTransId="{A92E308A-D694-4B81-9347-EEDE9EE2EFEC}"/>
    <dgm:cxn modelId="{7440AA2D-9351-4169-968B-702E3D3CA1F3}" type="presOf" srcId="{783DCE33-3E13-4C18-95D7-D49ECE9D66AF}" destId="{63AFA807-8CE9-4E26-8E3A-B9D93B773725}" srcOrd="0" destOrd="0" presId="urn:microsoft.com/office/officeart/2018/2/layout/IconVerticalSolidList"/>
    <dgm:cxn modelId="{ADCBE24F-428C-4684-89C4-3B2E69AB4F9C}" srcId="{E307F8B8-2F70-45E5-884B-3B877277994C}" destId="{6B7EE133-C3F2-40C0-9CEC-DFB8498F8AE0}" srcOrd="0" destOrd="0" parTransId="{3D8DDD41-7B11-4463-A525-F6D3072BD83C}" sibTransId="{ACCBC3F5-5628-4985-918E-1D94FBDE426F}"/>
    <dgm:cxn modelId="{4BAD1DD6-A17E-41DD-A87F-164154ACCC67}" type="presOf" srcId="{E307F8B8-2F70-45E5-884B-3B877277994C}" destId="{B1B313CF-856B-49DA-9B09-97B5F40B9680}" srcOrd="0" destOrd="0" presId="urn:microsoft.com/office/officeart/2018/2/layout/IconVerticalSolidList"/>
    <dgm:cxn modelId="{2D2FC8DD-480C-4F5F-B640-15435BCFFAC7}" type="presOf" srcId="{6B7EE133-C3F2-40C0-9CEC-DFB8498F8AE0}" destId="{3E3DACF6-4E03-4E24-94E4-EABCF7EF1E6F}" srcOrd="0" destOrd="0" presId="urn:microsoft.com/office/officeart/2018/2/layout/IconVerticalSolidList"/>
    <dgm:cxn modelId="{D5AA09C5-BC7C-4848-BE80-5A9AB1D13FA7}" type="presParOf" srcId="{B1B313CF-856B-49DA-9B09-97B5F40B9680}" destId="{CEA92EE7-68F5-4E6F-9947-2D912BE17A41}" srcOrd="0" destOrd="0" presId="urn:microsoft.com/office/officeart/2018/2/layout/IconVerticalSolidList"/>
    <dgm:cxn modelId="{45242C60-256B-4DF7-B9F3-589A87348339}" type="presParOf" srcId="{CEA92EE7-68F5-4E6F-9947-2D912BE17A41}" destId="{734647E7-C757-47D8-B528-84C8BA319EE5}" srcOrd="0" destOrd="0" presId="urn:microsoft.com/office/officeart/2018/2/layout/IconVerticalSolidList"/>
    <dgm:cxn modelId="{FDF19594-B6D1-457B-9859-33A677AC1C51}" type="presParOf" srcId="{CEA92EE7-68F5-4E6F-9947-2D912BE17A41}" destId="{7D0FCB71-740C-488D-91C5-FC868D65A9C4}" srcOrd="1" destOrd="0" presId="urn:microsoft.com/office/officeart/2018/2/layout/IconVerticalSolidList"/>
    <dgm:cxn modelId="{1112082A-6463-41E6-BA12-F72BC7DB3BE4}" type="presParOf" srcId="{CEA92EE7-68F5-4E6F-9947-2D912BE17A41}" destId="{5974A2B9-EDA4-4DC1-9414-72A1F2FF90E2}" srcOrd="2" destOrd="0" presId="urn:microsoft.com/office/officeart/2018/2/layout/IconVerticalSolidList"/>
    <dgm:cxn modelId="{FE50FF18-1A4F-4FA6-9F8B-EA8AB1AC8DB8}" type="presParOf" srcId="{CEA92EE7-68F5-4E6F-9947-2D912BE17A41}" destId="{3E3DACF6-4E03-4E24-94E4-EABCF7EF1E6F}" srcOrd="3" destOrd="0" presId="urn:microsoft.com/office/officeart/2018/2/layout/IconVerticalSolidList"/>
    <dgm:cxn modelId="{9C288F19-E293-4A69-9851-D3D49919D0C7}" type="presParOf" srcId="{B1B313CF-856B-49DA-9B09-97B5F40B9680}" destId="{37F2D1D9-E937-4F93-BC97-C441EEDBEE11}" srcOrd="1" destOrd="0" presId="urn:microsoft.com/office/officeart/2018/2/layout/IconVerticalSolidList"/>
    <dgm:cxn modelId="{0F5E8455-229A-497B-859B-00C8084DC844}" type="presParOf" srcId="{B1B313CF-856B-49DA-9B09-97B5F40B9680}" destId="{B33732D0-F782-4FE1-9EAC-D7C9CD899536}" srcOrd="2" destOrd="0" presId="urn:microsoft.com/office/officeart/2018/2/layout/IconVerticalSolidList"/>
    <dgm:cxn modelId="{E8120B8F-8DA0-41AF-9531-4B7762B4905F}" type="presParOf" srcId="{B33732D0-F782-4FE1-9EAC-D7C9CD899536}" destId="{6F931FFF-A77D-487D-8ED4-B9118430591C}" srcOrd="0" destOrd="0" presId="urn:microsoft.com/office/officeart/2018/2/layout/IconVerticalSolidList"/>
    <dgm:cxn modelId="{54939BB4-10FC-49EF-B266-26EE6001C73D}" type="presParOf" srcId="{B33732D0-F782-4FE1-9EAC-D7C9CD899536}" destId="{6282CBAC-49AF-42FB-82C9-AEB0654ED126}" srcOrd="1" destOrd="0" presId="urn:microsoft.com/office/officeart/2018/2/layout/IconVerticalSolidList"/>
    <dgm:cxn modelId="{C71E8DE3-A2DE-46C8-B956-DB996B6043FF}" type="presParOf" srcId="{B33732D0-F782-4FE1-9EAC-D7C9CD899536}" destId="{D4081792-8D2A-4E73-BDBA-AB3F5AD525C7}" srcOrd="2" destOrd="0" presId="urn:microsoft.com/office/officeart/2018/2/layout/IconVerticalSolidList"/>
    <dgm:cxn modelId="{1DA37CE3-E95A-414C-AC7E-082D3D03B786}" type="presParOf" srcId="{B33732D0-F782-4FE1-9EAC-D7C9CD899536}" destId="{63AFA807-8CE9-4E26-8E3A-B9D93B77372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BBC6BF-0D4A-48E3-93FA-798D75C3852C}" type="doc">
      <dgm:prSet loTypeId="urn:microsoft.com/office/officeart/2018/2/layout/IconVerticalSolidList" loCatId="icon" qsTypeId="urn:microsoft.com/office/officeart/2005/8/quickstyle/simple5" qsCatId="simple" csTypeId="urn:microsoft.com/office/officeart/2005/8/colors/accent1_2" csCatId="accent1" phldr="1"/>
      <dgm:spPr/>
      <dgm:t>
        <a:bodyPr/>
        <a:lstStyle/>
        <a:p>
          <a:endParaRPr lang="en-US"/>
        </a:p>
      </dgm:t>
    </dgm:pt>
    <dgm:pt modelId="{D3BE7CB6-F37E-4D7E-ADA7-CCFEF9083FD1}">
      <dgm:prSet/>
      <dgm:spPr/>
      <dgm:t>
        <a:bodyPr/>
        <a:lstStyle/>
        <a:p>
          <a:pPr>
            <a:lnSpc>
              <a:spcPct val="100000"/>
            </a:lnSpc>
          </a:pPr>
          <a:r>
            <a:rPr lang="en-US" dirty="0"/>
            <a:t>The '</a:t>
          </a:r>
          <a:r>
            <a:rPr lang="en-US" dirty="0" err="1"/>
            <a:t>emp_length</a:t>
          </a:r>
          <a:r>
            <a:rPr lang="en-US" dirty="0"/>
            <a:t>' and '</a:t>
          </a:r>
          <a:r>
            <a:rPr lang="en-US" dirty="0" err="1"/>
            <a:t>pub_rec_bankruptcies</a:t>
          </a:r>
          <a:r>
            <a:rPr lang="en-US" dirty="0"/>
            <a:t>' columns contain 2.67% and 1.80% of rows with null values, respectively. Given the small percentage of missing data, these rows can be safely removed.</a:t>
          </a:r>
        </a:p>
      </dgm:t>
    </dgm:pt>
    <dgm:pt modelId="{72CA9627-B9F6-44CF-AE48-7897E9ACA01D}" type="parTrans" cxnId="{16AB9AD3-C867-42D8-8BEA-E20D062EFF01}">
      <dgm:prSet/>
      <dgm:spPr/>
      <dgm:t>
        <a:bodyPr/>
        <a:lstStyle/>
        <a:p>
          <a:endParaRPr lang="en-US"/>
        </a:p>
      </dgm:t>
    </dgm:pt>
    <dgm:pt modelId="{5BE3377A-6F7F-430F-9E09-CC8800B5D79B}" type="sibTrans" cxnId="{16AB9AD3-C867-42D8-8BEA-E20D062EFF01}">
      <dgm:prSet/>
      <dgm:spPr/>
      <dgm:t>
        <a:bodyPr/>
        <a:lstStyle/>
        <a:p>
          <a:endParaRPr lang="en-US"/>
        </a:p>
      </dgm:t>
    </dgm:pt>
    <dgm:pt modelId="{BA9675AF-126F-4142-8A9B-75DF329E64F3}">
      <dgm:prSet/>
      <dgm:spPr/>
      <dgm:t>
        <a:bodyPr/>
        <a:lstStyle/>
        <a:p>
          <a:pPr>
            <a:lnSpc>
              <a:spcPct val="100000"/>
            </a:lnSpc>
          </a:pPr>
          <a:r>
            <a:rPr lang="en-US"/>
            <a:t>Total Rows Deleted: 4.48%.</a:t>
          </a:r>
        </a:p>
      </dgm:t>
    </dgm:pt>
    <dgm:pt modelId="{A6A3B771-DCAA-463D-8F74-5028C2141606}" type="parTrans" cxnId="{B3434FE7-4C03-4A08-BEE4-EA2D63EAD444}">
      <dgm:prSet/>
      <dgm:spPr/>
      <dgm:t>
        <a:bodyPr/>
        <a:lstStyle/>
        <a:p>
          <a:endParaRPr lang="en-US"/>
        </a:p>
      </dgm:t>
    </dgm:pt>
    <dgm:pt modelId="{D0F8AFB6-2928-4308-BBB9-01901B8AD724}" type="sibTrans" cxnId="{B3434FE7-4C03-4A08-BEE4-EA2D63EAD444}">
      <dgm:prSet/>
      <dgm:spPr/>
      <dgm:t>
        <a:bodyPr/>
        <a:lstStyle/>
        <a:p>
          <a:endParaRPr lang="en-US"/>
        </a:p>
      </dgm:t>
    </dgm:pt>
    <dgm:pt modelId="{91FEF150-4253-4FB0-939F-2162623AE5AB}" type="pres">
      <dgm:prSet presAssocID="{06BBC6BF-0D4A-48E3-93FA-798D75C3852C}" presName="root" presStyleCnt="0">
        <dgm:presLayoutVars>
          <dgm:dir/>
          <dgm:resizeHandles val="exact"/>
        </dgm:presLayoutVars>
      </dgm:prSet>
      <dgm:spPr/>
    </dgm:pt>
    <dgm:pt modelId="{23805D6B-B505-4856-856E-485A795142A8}" type="pres">
      <dgm:prSet presAssocID="{D3BE7CB6-F37E-4D7E-ADA7-CCFEF9083FD1}" presName="compNode" presStyleCnt="0"/>
      <dgm:spPr/>
    </dgm:pt>
    <dgm:pt modelId="{96463932-4637-4A49-914D-18BAFF796F38}" type="pres">
      <dgm:prSet presAssocID="{D3BE7CB6-F37E-4D7E-ADA7-CCFEF9083FD1}" presName="bgRect" presStyleLbl="bgShp" presStyleIdx="0" presStyleCnt="2"/>
      <dgm:spPr/>
    </dgm:pt>
    <dgm:pt modelId="{A198529F-65E3-4D5F-8A4F-A03FA54CBF51}" type="pres">
      <dgm:prSet presAssocID="{D3BE7CB6-F37E-4D7E-ADA7-CCFEF9083FD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nk"/>
        </a:ext>
      </dgm:extLst>
    </dgm:pt>
    <dgm:pt modelId="{783A1D18-ABD2-4418-A8A3-70EB0F654F6D}" type="pres">
      <dgm:prSet presAssocID="{D3BE7CB6-F37E-4D7E-ADA7-CCFEF9083FD1}" presName="spaceRect" presStyleCnt="0"/>
      <dgm:spPr/>
    </dgm:pt>
    <dgm:pt modelId="{BDE3ECA6-491A-407D-94E9-30C869F0506F}" type="pres">
      <dgm:prSet presAssocID="{D3BE7CB6-F37E-4D7E-ADA7-CCFEF9083FD1}" presName="parTx" presStyleLbl="revTx" presStyleIdx="0" presStyleCnt="2">
        <dgm:presLayoutVars>
          <dgm:chMax val="0"/>
          <dgm:chPref val="0"/>
        </dgm:presLayoutVars>
      </dgm:prSet>
      <dgm:spPr/>
    </dgm:pt>
    <dgm:pt modelId="{B7F7ACB5-63E1-4093-8138-5EC5E58FE7D5}" type="pres">
      <dgm:prSet presAssocID="{5BE3377A-6F7F-430F-9E09-CC8800B5D79B}" presName="sibTrans" presStyleCnt="0"/>
      <dgm:spPr/>
    </dgm:pt>
    <dgm:pt modelId="{34C973EF-F418-4D70-84E5-38C55261A4D1}" type="pres">
      <dgm:prSet presAssocID="{BA9675AF-126F-4142-8A9B-75DF329E64F3}" presName="compNode" presStyleCnt="0"/>
      <dgm:spPr/>
    </dgm:pt>
    <dgm:pt modelId="{A674D5C8-8D8E-4800-9FE6-EA0D7282D44B}" type="pres">
      <dgm:prSet presAssocID="{BA9675AF-126F-4142-8A9B-75DF329E64F3}" presName="bgRect" presStyleLbl="bgShp" presStyleIdx="1" presStyleCnt="2"/>
      <dgm:spPr/>
    </dgm:pt>
    <dgm:pt modelId="{75EA6B32-E01A-4306-BA1B-BCF9AC690366}" type="pres">
      <dgm:prSet presAssocID="{BA9675AF-126F-4142-8A9B-75DF329E64F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hredder"/>
        </a:ext>
      </dgm:extLst>
    </dgm:pt>
    <dgm:pt modelId="{F0DBABF8-5A96-49B0-85BB-001117A722A3}" type="pres">
      <dgm:prSet presAssocID="{BA9675AF-126F-4142-8A9B-75DF329E64F3}" presName="spaceRect" presStyleCnt="0"/>
      <dgm:spPr/>
    </dgm:pt>
    <dgm:pt modelId="{CC29D942-1A12-44C1-8AF3-6FF4882AC695}" type="pres">
      <dgm:prSet presAssocID="{BA9675AF-126F-4142-8A9B-75DF329E64F3}" presName="parTx" presStyleLbl="revTx" presStyleIdx="1" presStyleCnt="2">
        <dgm:presLayoutVars>
          <dgm:chMax val="0"/>
          <dgm:chPref val="0"/>
        </dgm:presLayoutVars>
      </dgm:prSet>
      <dgm:spPr/>
    </dgm:pt>
  </dgm:ptLst>
  <dgm:cxnLst>
    <dgm:cxn modelId="{FBA4E013-7B37-44F7-98DC-98D6F4392413}" type="presOf" srcId="{D3BE7CB6-F37E-4D7E-ADA7-CCFEF9083FD1}" destId="{BDE3ECA6-491A-407D-94E9-30C869F0506F}" srcOrd="0" destOrd="0" presId="urn:microsoft.com/office/officeart/2018/2/layout/IconVerticalSolidList"/>
    <dgm:cxn modelId="{7533CB6A-E35A-4F65-900E-05507456BD46}" type="presOf" srcId="{06BBC6BF-0D4A-48E3-93FA-798D75C3852C}" destId="{91FEF150-4253-4FB0-939F-2162623AE5AB}" srcOrd="0" destOrd="0" presId="urn:microsoft.com/office/officeart/2018/2/layout/IconVerticalSolidList"/>
    <dgm:cxn modelId="{07ABC887-959C-4CCC-87FE-2424109BD933}" type="presOf" srcId="{BA9675AF-126F-4142-8A9B-75DF329E64F3}" destId="{CC29D942-1A12-44C1-8AF3-6FF4882AC695}" srcOrd="0" destOrd="0" presId="urn:microsoft.com/office/officeart/2018/2/layout/IconVerticalSolidList"/>
    <dgm:cxn modelId="{16AB9AD3-C867-42D8-8BEA-E20D062EFF01}" srcId="{06BBC6BF-0D4A-48E3-93FA-798D75C3852C}" destId="{D3BE7CB6-F37E-4D7E-ADA7-CCFEF9083FD1}" srcOrd="0" destOrd="0" parTransId="{72CA9627-B9F6-44CF-AE48-7897E9ACA01D}" sibTransId="{5BE3377A-6F7F-430F-9E09-CC8800B5D79B}"/>
    <dgm:cxn modelId="{B3434FE7-4C03-4A08-BEE4-EA2D63EAD444}" srcId="{06BBC6BF-0D4A-48E3-93FA-798D75C3852C}" destId="{BA9675AF-126F-4142-8A9B-75DF329E64F3}" srcOrd="1" destOrd="0" parTransId="{A6A3B771-DCAA-463D-8F74-5028C2141606}" sibTransId="{D0F8AFB6-2928-4308-BBB9-01901B8AD724}"/>
    <dgm:cxn modelId="{5D3EB39D-3A96-4D64-B0FE-5DC0F3121A75}" type="presParOf" srcId="{91FEF150-4253-4FB0-939F-2162623AE5AB}" destId="{23805D6B-B505-4856-856E-485A795142A8}" srcOrd="0" destOrd="0" presId="urn:microsoft.com/office/officeart/2018/2/layout/IconVerticalSolidList"/>
    <dgm:cxn modelId="{E31F70E6-1CD1-4CE0-B09D-88FE6AFCFFBB}" type="presParOf" srcId="{23805D6B-B505-4856-856E-485A795142A8}" destId="{96463932-4637-4A49-914D-18BAFF796F38}" srcOrd="0" destOrd="0" presId="urn:microsoft.com/office/officeart/2018/2/layout/IconVerticalSolidList"/>
    <dgm:cxn modelId="{ABB73BD9-4C27-40A3-BCEF-942572A5B7BB}" type="presParOf" srcId="{23805D6B-B505-4856-856E-485A795142A8}" destId="{A198529F-65E3-4D5F-8A4F-A03FA54CBF51}" srcOrd="1" destOrd="0" presId="urn:microsoft.com/office/officeart/2018/2/layout/IconVerticalSolidList"/>
    <dgm:cxn modelId="{76E672BE-C015-4231-B814-A36E7F499C3A}" type="presParOf" srcId="{23805D6B-B505-4856-856E-485A795142A8}" destId="{783A1D18-ABD2-4418-A8A3-70EB0F654F6D}" srcOrd="2" destOrd="0" presId="urn:microsoft.com/office/officeart/2018/2/layout/IconVerticalSolidList"/>
    <dgm:cxn modelId="{7EFD185A-B569-468C-AD53-2A07C2984BF1}" type="presParOf" srcId="{23805D6B-B505-4856-856E-485A795142A8}" destId="{BDE3ECA6-491A-407D-94E9-30C869F0506F}" srcOrd="3" destOrd="0" presId="urn:microsoft.com/office/officeart/2018/2/layout/IconVerticalSolidList"/>
    <dgm:cxn modelId="{114D39C6-1458-4687-9D89-5AA85AF216B5}" type="presParOf" srcId="{91FEF150-4253-4FB0-939F-2162623AE5AB}" destId="{B7F7ACB5-63E1-4093-8138-5EC5E58FE7D5}" srcOrd="1" destOrd="0" presId="urn:microsoft.com/office/officeart/2018/2/layout/IconVerticalSolidList"/>
    <dgm:cxn modelId="{05495C30-A745-495F-90C4-B5F9F8ED765B}" type="presParOf" srcId="{91FEF150-4253-4FB0-939F-2162623AE5AB}" destId="{34C973EF-F418-4D70-84E5-38C55261A4D1}" srcOrd="2" destOrd="0" presId="urn:microsoft.com/office/officeart/2018/2/layout/IconVerticalSolidList"/>
    <dgm:cxn modelId="{C8BCDEA8-6327-4DFC-938E-A76CE6C0A456}" type="presParOf" srcId="{34C973EF-F418-4D70-84E5-38C55261A4D1}" destId="{A674D5C8-8D8E-4800-9FE6-EA0D7282D44B}" srcOrd="0" destOrd="0" presId="urn:microsoft.com/office/officeart/2018/2/layout/IconVerticalSolidList"/>
    <dgm:cxn modelId="{5C6CBA17-66A4-425A-A8C6-93743C2B77A5}" type="presParOf" srcId="{34C973EF-F418-4D70-84E5-38C55261A4D1}" destId="{75EA6B32-E01A-4306-BA1B-BCF9AC690366}" srcOrd="1" destOrd="0" presId="urn:microsoft.com/office/officeart/2018/2/layout/IconVerticalSolidList"/>
    <dgm:cxn modelId="{834A3CD8-71E0-4594-9076-E71146BB89BE}" type="presParOf" srcId="{34C973EF-F418-4D70-84E5-38C55261A4D1}" destId="{F0DBABF8-5A96-49B0-85BB-001117A722A3}" srcOrd="2" destOrd="0" presId="urn:microsoft.com/office/officeart/2018/2/layout/IconVerticalSolidList"/>
    <dgm:cxn modelId="{DA83BD53-941E-4798-9C37-E5CEB8AFE0B6}" type="presParOf" srcId="{34C973EF-F418-4D70-84E5-38C55261A4D1}" destId="{CC29D942-1A12-44C1-8AF3-6FF4882AC69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F428E8D-751E-47BB-9631-CD971DF86FD0}" type="doc">
      <dgm:prSet loTypeId="urn:microsoft.com/office/officeart/2018/2/layout/IconVerticalSolidList" loCatId="icon" qsTypeId="urn:microsoft.com/office/officeart/2005/8/quickstyle/simple5" qsCatId="simple" csTypeId="urn:microsoft.com/office/officeart/2005/8/colors/accent1_2" csCatId="accent1" phldr="1"/>
      <dgm:spPr/>
      <dgm:t>
        <a:bodyPr/>
        <a:lstStyle/>
        <a:p>
          <a:endParaRPr lang="en-US"/>
        </a:p>
      </dgm:t>
    </dgm:pt>
    <dgm:pt modelId="{5F5B951D-EB97-4B7E-BD3D-A064AD204425}">
      <dgm:prSet/>
      <dgm:spPr/>
      <dgm:t>
        <a:bodyPr/>
        <a:lstStyle/>
        <a:p>
          <a:pPr>
            <a:lnSpc>
              <a:spcPct val="100000"/>
            </a:lnSpc>
          </a:pPr>
          <a:r>
            <a:rPr lang="en-US" dirty="0"/>
            <a:t>Outliers were identified and removed from the following columns: '</a:t>
          </a:r>
          <a:r>
            <a:rPr lang="en-US" dirty="0" err="1"/>
            <a:t>loan_amnt</a:t>
          </a:r>
          <a:r>
            <a:rPr lang="en-US" dirty="0"/>
            <a:t>', '</a:t>
          </a:r>
          <a:r>
            <a:rPr lang="en-US" dirty="0" err="1"/>
            <a:t>funded_amnt</a:t>
          </a:r>
          <a:r>
            <a:rPr lang="en-US" dirty="0"/>
            <a:t>', '</a:t>
          </a:r>
          <a:r>
            <a:rPr lang="en-US" dirty="0" err="1"/>
            <a:t>funded_amnt_inv</a:t>
          </a:r>
          <a:r>
            <a:rPr lang="en-US" dirty="0"/>
            <a:t>', '</a:t>
          </a:r>
          <a:r>
            <a:rPr lang="en-US" dirty="0" err="1"/>
            <a:t>int_rate</a:t>
          </a:r>
          <a:r>
            <a:rPr lang="en-US" dirty="0"/>
            <a:t>', 'installment', and '</a:t>
          </a:r>
          <a:r>
            <a:rPr lang="en-US" dirty="0" err="1"/>
            <a:t>annual_inc</a:t>
          </a:r>
          <a:r>
            <a:rPr lang="en-US" dirty="0"/>
            <a:t>'.</a:t>
          </a:r>
        </a:p>
      </dgm:t>
    </dgm:pt>
    <dgm:pt modelId="{C68A1825-7F2F-4034-9082-FD5DA4793352}" type="parTrans" cxnId="{2EC12C6E-6BB5-4AFF-A035-4AEDA011E3ED}">
      <dgm:prSet/>
      <dgm:spPr/>
      <dgm:t>
        <a:bodyPr/>
        <a:lstStyle/>
        <a:p>
          <a:endParaRPr lang="en-US"/>
        </a:p>
      </dgm:t>
    </dgm:pt>
    <dgm:pt modelId="{2FE069F8-6E83-468F-85E2-5C5CD5C441D1}" type="sibTrans" cxnId="{2EC12C6E-6BB5-4AFF-A035-4AEDA011E3ED}">
      <dgm:prSet/>
      <dgm:spPr/>
      <dgm:t>
        <a:bodyPr/>
        <a:lstStyle/>
        <a:p>
          <a:endParaRPr lang="en-US"/>
        </a:p>
      </dgm:t>
    </dgm:pt>
    <dgm:pt modelId="{3C3C4300-6FD3-410A-A54C-8496AE063017}">
      <dgm:prSet/>
      <dgm:spPr/>
      <dgm:t>
        <a:bodyPr/>
        <a:lstStyle/>
        <a:p>
          <a:pPr>
            <a:lnSpc>
              <a:spcPct val="100000"/>
            </a:lnSpc>
          </a:pPr>
          <a:r>
            <a:rPr lang="en-US"/>
            <a:t>Outlier Treatment: The quantile mechanism was applied to address outliers in the above fields.</a:t>
          </a:r>
        </a:p>
      </dgm:t>
    </dgm:pt>
    <dgm:pt modelId="{44C0D102-3439-4BDC-BE7D-7A1D5B59B740}" type="parTrans" cxnId="{E8A14A03-F888-45D2-96F5-EE704F176AAB}">
      <dgm:prSet/>
      <dgm:spPr/>
      <dgm:t>
        <a:bodyPr/>
        <a:lstStyle/>
        <a:p>
          <a:endParaRPr lang="en-US"/>
        </a:p>
      </dgm:t>
    </dgm:pt>
    <dgm:pt modelId="{F77AE5A9-EE1E-4080-B889-3CB6C36AB191}" type="sibTrans" cxnId="{E8A14A03-F888-45D2-96F5-EE704F176AAB}">
      <dgm:prSet/>
      <dgm:spPr/>
      <dgm:t>
        <a:bodyPr/>
        <a:lstStyle/>
        <a:p>
          <a:endParaRPr lang="en-US"/>
        </a:p>
      </dgm:t>
    </dgm:pt>
    <dgm:pt modelId="{E6030330-9731-454A-BE97-2AA45D6DD95A}" type="pres">
      <dgm:prSet presAssocID="{BF428E8D-751E-47BB-9631-CD971DF86FD0}" presName="root" presStyleCnt="0">
        <dgm:presLayoutVars>
          <dgm:dir/>
          <dgm:resizeHandles val="exact"/>
        </dgm:presLayoutVars>
      </dgm:prSet>
      <dgm:spPr/>
    </dgm:pt>
    <dgm:pt modelId="{EF5F8B00-E9D2-408B-9D65-F89D9BA76F3F}" type="pres">
      <dgm:prSet presAssocID="{5F5B951D-EB97-4B7E-BD3D-A064AD204425}" presName="compNode" presStyleCnt="0"/>
      <dgm:spPr/>
    </dgm:pt>
    <dgm:pt modelId="{05033A6C-4914-4F4F-B334-AB0686166232}" type="pres">
      <dgm:prSet presAssocID="{5F5B951D-EB97-4B7E-BD3D-A064AD204425}" presName="bgRect" presStyleLbl="bgShp" presStyleIdx="0" presStyleCnt="2"/>
      <dgm:spPr/>
    </dgm:pt>
    <dgm:pt modelId="{39AE26F0-9365-4110-B8C8-799A3FE35A8A}" type="pres">
      <dgm:prSet presAssocID="{5F5B951D-EB97-4B7E-BD3D-A064AD20442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ce"/>
        </a:ext>
      </dgm:extLst>
    </dgm:pt>
    <dgm:pt modelId="{2241F895-B0F2-4D8A-A0D5-D9FEB7F0146B}" type="pres">
      <dgm:prSet presAssocID="{5F5B951D-EB97-4B7E-BD3D-A064AD204425}" presName="spaceRect" presStyleCnt="0"/>
      <dgm:spPr/>
    </dgm:pt>
    <dgm:pt modelId="{16DD07E9-CB1F-4418-B8BB-BDE0A17194B1}" type="pres">
      <dgm:prSet presAssocID="{5F5B951D-EB97-4B7E-BD3D-A064AD204425}" presName="parTx" presStyleLbl="revTx" presStyleIdx="0" presStyleCnt="2">
        <dgm:presLayoutVars>
          <dgm:chMax val="0"/>
          <dgm:chPref val="0"/>
        </dgm:presLayoutVars>
      </dgm:prSet>
      <dgm:spPr/>
    </dgm:pt>
    <dgm:pt modelId="{43D0B41C-2985-41EF-8C6A-3A2C4B30D990}" type="pres">
      <dgm:prSet presAssocID="{2FE069F8-6E83-468F-85E2-5C5CD5C441D1}" presName="sibTrans" presStyleCnt="0"/>
      <dgm:spPr/>
    </dgm:pt>
    <dgm:pt modelId="{95C96CBE-93C6-478A-B920-AAF093D19AD7}" type="pres">
      <dgm:prSet presAssocID="{3C3C4300-6FD3-410A-A54C-8496AE063017}" presName="compNode" presStyleCnt="0"/>
      <dgm:spPr/>
    </dgm:pt>
    <dgm:pt modelId="{700D89A4-98DD-4489-A88E-8BAF8738336B}" type="pres">
      <dgm:prSet presAssocID="{3C3C4300-6FD3-410A-A54C-8496AE063017}" presName="bgRect" presStyleLbl="bgShp" presStyleIdx="1" presStyleCnt="2"/>
      <dgm:spPr/>
    </dgm:pt>
    <dgm:pt modelId="{321FAD14-5FCB-47C2-9BE5-16AC5837E7C1}" type="pres">
      <dgm:prSet presAssocID="{3C3C4300-6FD3-410A-A54C-8496AE06301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EA077ED8-E8C2-462B-B8B7-F0273241429B}" type="pres">
      <dgm:prSet presAssocID="{3C3C4300-6FD3-410A-A54C-8496AE063017}" presName="spaceRect" presStyleCnt="0"/>
      <dgm:spPr/>
    </dgm:pt>
    <dgm:pt modelId="{ED84E9A8-A594-4183-8E5A-809FC6606E93}" type="pres">
      <dgm:prSet presAssocID="{3C3C4300-6FD3-410A-A54C-8496AE063017}" presName="parTx" presStyleLbl="revTx" presStyleIdx="1" presStyleCnt="2">
        <dgm:presLayoutVars>
          <dgm:chMax val="0"/>
          <dgm:chPref val="0"/>
        </dgm:presLayoutVars>
      </dgm:prSet>
      <dgm:spPr/>
    </dgm:pt>
  </dgm:ptLst>
  <dgm:cxnLst>
    <dgm:cxn modelId="{E8A14A03-F888-45D2-96F5-EE704F176AAB}" srcId="{BF428E8D-751E-47BB-9631-CD971DF86FD0}" destId="{3C3C4300-6FD3-410A-A54C-8496AE063017}" srcOrd="1" destOrd="0" parTransId="{44C0D102-3439-4BDC-BE7D-7A1D5B59B740}" sibTransId="{F77AE5A9-EE1E-4080-B889-3CB6C36AB191}"/>
    <dgm:cxn modelId="{C88C9113-D949-428C-B595-A1DE2AABD395}" type="presOf" srcId="{5F5B951D-EB97-4B7E-BD3D-A064AD204425}" destId="{16DD07E9-CB1F-4418-B8BB-BDE0A17194B1}" srcOrd="0" destOrd="0" presId="urn:microsoft.com/office/officeart/2018/2/layout/IconVerticalSolidList"/>
    <dgm:cxn modelId="{2EC12C6E-6BB5-4AFF-A035-4AEDA011E3ED}" srcId="{BF428E8D-751E-47BB-9631-CD971DF86FD0}" destId="{5F5B951D-EB97-4B7E-BD3D-A064AD204425}" srcOrd="0" destOrd="0" parTransId="{C68A1825-7F2F-4034-9082-FD5DA4793352}" sibTransId="{2FE069F8-6E83-468F-85E2-5C5CD5C441D1}"/>
    <dgm:cxn modelId="{E5B67572-AFB8-4276-843F-4ED2501A4240}" type="presOf" srcId="{BF428E8D-751E-47BB-9631-CD971DF86FD0}" destId="{E6030330-9731-454A-BE97-2AA45D6DD95A}" srcOrd="0" destOrd="0" presId="urn:microsoft.com/office/officeart/2018/2/layout/IconVerticalSolidList"/>
    <dgm:cxn modelId="{92CE6B7E-F54D-4E72-A96F-DFDD9A6DCE95}" type="presOf" srcId="{3C3C4300-6FD3-410A-A54C-8496AE063017}" destId="{ED84E9A8-A594-4183-8E5A-809FC6606E93}" srcOrd="0" destOrd="0" presId="urn:microsoft.com/office/officeart/2018/2/layout/IconVerticalSolidList"/>
    <dgm:cxn modelId="{9F0E3179-593F-4E49-8ABA-EF4F1CA41435}" type="presParOf" srcId="{E6030330-9731-454A-BE97-2AA45D6DD95A}" destId="{EF5F8B00-E9D2-408B-9D65-F89D9BA76F3F}" srcOrd="0" destOrd="0" presId="urn:microsoft.com/office/officeart/2018/2/layout/IconVerticalSolidList"/>
    <dgm:cxn modelId="{E0C62F06-5975-4858-8430-E65CD52B3490}" type="presParOf" srcId="{EF5F8B00-E9D2-408B-9D65-F89D9BA76F3F}" destId="{05033A6C-4914-4F4F-B334-AB0686166232}" srcOrd="0" destOrd="0" presId="urn:microsoft.com/office/officeart/2018/2/layout/IconVerticalSolidList"/>
    <dgm:cxn modelId="{AEEA7067-1F2F-4B3E-9C59-F4598BBD5243}" type="presParOf" srcId="{EF5F8B00-E9D2-408B-9D65-F89D9BA76F3F}" destId="{39AE26F0-9365-4110-B8C8-799A3FE35A8A}" srcOrd="1" destOrd="0" presId="urn:microsoft.com/office/officeart/2018/2/layout/IconVerticalSolidList"/>
    <dgm:cxn modelId="{5D3F5939-219C-4FDA-9273-EAF5E580ECF5}" type="presParOf" srcId="{EF5F8B00-E9D2-408B-9D65-F89D9BA76F3F}" destId="{2241F895-B0F2-4D8A-A0D5-D9FEB7F0146B}" srcOrd="2" destOrd="0" presId="urn:microsoft.com/office/officeart/2018/2/layout/IconVerticalSolidList"/>
    <dgm:cxn modelId="{667ADAC7-7344-4297-85FD-A9408658A0D5}" type="presParOf" srcId="{EF5F8B00-E9D2-408B-9D65-F89D9BA76F3F}" destId="{16DD07E9-CB1F-4418-B8BB-BDE0A17194B1}" srcOrd="3" destOrd="0" presId="urn:microsoft.com/office/officeart/2018/2/layout/IconVerticalSolidList"/>
    <dgm:cxn modelId="{44E22BE1-395C-42F2-980E-8FF0AD39FBDF}" type="presParOf" srcId="{E6030330-9731-454A-BE97-2AA45D6DD95A}" destId="{43D0B41C-2985-41EF-8C6A-3A2C4B30D990}" srcOrd="1" destOrd="0" presId="urn:microsoft.com/office/officeart/2018/2/layout/IconVerticalSolidList"/>
    <dgm:cxn modelId="{E57CEEB8-DCC8-449B-AE82-CE08A2B2BCA9}" type="presParOf" srcId="{E6030330-9731-454A-BE97-2AA45D6DD95A}" destId="{95C96CBE-93C6-478A-B920-AAF093D19AD7}" srcOrd="2" destOrd="0" presId="urn:microsoft.com/office/officeart/2018/2/layout/IconVerticalSolidList"/>
    <dgm:cxn modelId="{8B4150F4-76E8-4C43-8402-708B64E8348C}" type="presParOf" srcId="{95C96CBE-93C6-478A-B920-AAF093D19AD7}" destId="{700D89A4-98DD-4489-A88E-8BAF8738336B}" srcOrd="0" destOrd="0" presId="urn:microsoft.com/office/officeart/2018/2/layout/IconVerticalSolidList"/>
    <dgm:cxn modelId="{4BFE9C71-F275-48E7-9D8B-A839AD1EB1D8}" type="presParOf" srcId="{95C96CBE-93C6-478A-B920-AAF093D19AD7}" destId="{321FAD14-5FCB-47C2-9BE5-16AC5837E7C1}" srcOrd="1" destOrd="0" presId="urn:microsoft.com/office/officeart/2018/2/layout/IconVerticalSolidList"/>
    <dgm:cxn modelId="{AFE01504-E7ED-4739-90E7-87677F19C1A2}" type="presParOf" srcId="{95C96CBE-93C6-478A-B920-AAF093D19AD7}" destId="{EA077ED8-E8C2-462B-B8B7-F0273241429B}" srcOrd="2" destOrd="0" presId="urn:microsoft.com/office/officeart/2018/2/layout/IconVerticalSolidList"/>
    <dgm:cxn modelId="{B3C9184B-8CB1-4A12-B5D9-C0C980F1FC2A}" type="presParOf" srcId="{95C96CBE-93C6-478A-B920-AAF093D19AD7}" destId="{ED84E9A8-A594-4183-8E5A-809FC6606E9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32D8174-2EFE-4F60-8742-7F785F20562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CF51F08-C9D4-405F-8D48-BDD9378BB5CB}">
      <dgm:prSet/>
      <dgm:spPr/>
      <dgm:t>
        <a:bodyPr/>
        <a:lstStyle/>
        <a:p>
          <a:r>
            <a:rPr lang="en-US" b="1" dirty="0"/>
            <a:t>Loan Amount: </a:t>
          </a:r>
          <a:r>
            <a:rPr lang="en-US" b="0" dirty="0"/>
            <a:t>Higher loan amounts are associated with a higher probability of the loan being charged off.</a:t>
          </a:r>
          <a:r>
            <a:rPr lang="en-US" b="0" dirty="0">
              <a:hlinkClick xmlns:r="http://schemas.openxmlformats.org/officeDocument/2006/relationships" r:id="rId1" action="ppaction://hlinksldjump"/>
            </a:rPr>
            <a:t> Click here for Diagram</a:t>
          </a:r>
          <a:endParaRPr lang="en-US" dirty="0"/>
        </a:p>
      </dgm:t>
    </dgm:pt>
    <dgm:pt modelId="{DAE5A87D-5597-4CFB-A802-203E0ADEBFA6}" type="parTrans" cxnId="{0B06F990-9344-4327-B195-DF54A55CE618}">
      <dgm:prSet/>
      <dgm:spPr/>
      <dgm:t>
        <a:bodyPr/>
        <a:lstStyle/>
        <a:p>
          <a:endParaRPr lang="en-US"/>
        </a:p>
      </dgm:t>
    </dgm:pt>
    <dgm:pt modelId="{84BF9E77-DBD7-47A2-996E-17A7DE1C81A6}" type="sibTrans" cxnId="{0B06F990-9344-4327-B195-DF54A55CE618}">
      <dgm:prSet/>
      <dgm:spPr/>
      <dgm:t>
        <a:bodyPr/>
        <a:lstStyle/>
        <a:p>
          <a:endParaRPr lang="en-US"/>
        </a:p>
      </dgm:t>
    </dgm:pt>
    <dgm:pt modelId="{D5E4FA07-662D-488A-97E5-D0674ADC31C3}">
      <dgm:prSet/>
      <dgm:spPr/>
      <dgm:t>
        <a:bodyPr/>
        <a:lstStyle/>
        <a:p>
          <a:r>
            <a:rPr lang="en-US" b="1" dirty="0"/>
            <a:t>Interest Rates: </a:t>
          </a:r>
          <a:r>
            <a:rPr lang="en-US" b="0" dirty="0"/>
            <a:t>Elevated interest rates correlate with an increased likelihood of loan charge-offs. </a:t>
          </a:r>
          <a:r>
            <a:rPr lang="en-US" b="0" dirty="0">
              <a:hlinkClick xmlns:r="http://schemas.openxmlformats.org/officeDocument/2006/relationships" r:id="rId2" action="ppaction://hlinksldjump"/>
            </a:rPr>
            <a:t>Click here for Diagram</a:t>
          </a:r>
          <a:endParaRPr lang="en-US" dirty="0"/>
        </a:p>
      </dgm:t>
    </dgm:pt>
    <dgm:pt modelId="{00D6BAB4-ECA3-45BB-9971-749E05C7BF2F}" type="parTrans" cxnId="{EF0E6704-EA83-4BB6-9C3D-E5AC5D131391}">
      <dgm:prSet/>
      <dgm:spPr/>
      <dgm:t>
        <a:bodyPr/>
        <a:lstStyle/>
        <a:p>
          <a:endParaRPr lang="en-US"/>
        </a:p>
      </dgm:t>
    </dgm:pt>
    <dgm:pt modelId="{6E496376-B776-4AE0-B730-D62E05C12722}" type="sibTrans" cxnId="{EF0E6704-EA83-4BB6-9C3D-E5AC5D131391}">
      <dgm:prSet/>
      <dgm:spPr/>
      <dgm:t>
        <a:bodyPr/>
        <a:lstStyle/>
        <a:p>
          <a:endParaRPr lang="en-US"/>
        </a:p>
      </dgm:t>
    </dgm:pt>
    <dgm:pt modelId="{3B0CAEA6-056F-42E8-8C3F-25255FFCAF10}">
      <dgm:prSet/>
      <dgm:spPr/>
      <dgm:t>
        <a:bodyPr/>
        <a:lstStyle/>
        <a:p>
          <a:r>
            <a:rPr lang="en-US" b="1" dirty="0"/>
            <a:t>Employee Experience: </a:t>
          </a:r>
          <a:r>
            <a:rPr lang="en-US" b="0" dirty="0"/>
            <a:t>No discernible pattern was identified in the chart based on years of employee experience. </a:t>
          </a:r>
          <a:r>
            <a:rPr lang="en-US" b="0" dirty="0">
              <a:hlinkClick xmlns:r="http://schemas.openxmlformats.org/officeDocument/2006/relationships" r:id="rId3" action="ppaction://hlinksldjump"/>
            </a:rPr>
            <a:t>Click here for Diagram</a:t>
          </a:r>
          <a:endParaRPr lang="en-US" dirty="0"/>
        </a:p>
      </dgm:t>
    </dgm:pt>
    <dgm:pt modelId="{70B646A4-9964-4ECD-9D9C-94E9E8D0D3E3}" type="parTrans" cxnId="{0BE74881-11C8-493B-B6D1-0CD52B5F083F}">
      <dgm:prSet/>
      <dgm:spPr/>
      <dgm:t>
        <a:bodyPr/>
        <a:lstStyle/>
        <a:p>
          <a:endParaRPr lang="en-US"/>
        </a:p>
      </dgm:t>
    </dgm:pt>
    <dgm:pt modelId="{6787458B-AF6A-4D73-A0D2-2C87736C3AFE}" type="sibTrans" cxnId="{0BE74881-11C8-493B-B6D1-0CD52B5F083F}">
      <dgm:prSet/>
      <dgm:spPr/>
      <dgm:t>
        <a:bodyPr/>
        <a:lstStyle/>
        <a:p>
          <a:endParaRPr lang="en-US"/>
        </a:p>
      </dgm:t>
    </dgm:pt>
    <dgm:pt modelId="{087F145B-557F-4160-942E-01850E8FB825}">
      <dgm:prSet/>
      <dgm:spPr/>
      <dgm:t>
        <a:bodyPr/>
        <a:lstStyle/>
        <a:p>
          <a:r>
            <a:rPr lang="en-US" b="1" dirty="0"/>
            <a:t>Verification Process: </a:t>
          </a:r>
          <a:r>
            <a:rPr lang="en-US" b="0" dirty="0"/>
            <a:t>Surprisingly, verified applicants exhibit a higher likelihood of their loans being charged off, indicating potential discrepancies in the verification process. </a:t>
          </a:r>
          <a:r>
            <a:rPr lang="en-US" b="0" dirty="0">
              <a:hlinkClick xmlns:r="http://schemas.openxmlformats.org/officeDocument/2006/relationships" r:id="rId4" action="ppaction://hlinksldjump"/>
            </a:rPr>
            <a:t>Click here for Diagram</a:t>
          </a:r>
          <a:endParaRPr lang="en-US" dirty="0"/>
        </a:p>
      </dgm:t>
    </dgm:pt>
    <dgm:pt modelId="{F26F4F69-8769-4009-B5BE-BEC43147A4AF}" type="parTrans" cxnId="{6EE868A6-6715-4DB3-99F0-A07EDC312C5A}">
      <dgm:prSet/>
      <dgm:spPr/>
      <dgm:t>
        <a:bodyPr/>
        <a:lstStyle/>
        <a:p>
          <a:endParaRPr lang="en-US"/>
        </a:p>
      </dgm:t>
    </dgm:pt>
    <dgm:pt modelId="{FBB590FE-418B-4567-800F-39C39F875BEE}" type="sibTrans" cxnId="{6EE868A6-6715-4DB3-99F0-A07EDC312C5A}">
      <dgm:prSet/>
      <dgm:spPr/>
      <dgm:t>
        <a:bodyPr/>
        <a:lstStyle/>
        <a:p>
          <a:endParaRPr lang="en-US"/>
        </a:p>
      </dgm:t>
    </dgm:pt>
    <dgm:pt modelId="{2024E7AC-FFA5-47A2-BFD3-3AB64D004956}">
      <dgm:prSet/>
      <dgm:spPr/>
      <dgm:t>
        <a:bodyPr/>
        <a:lstStyle/>
        <a:p>
          <a:r>
            <a:rPr lang="en-US" b="1" dirty="0"/>
            <a:t>Purpose: </a:t>
          </a:r>
          <a:r>
            <a:rPr lang="en-US" b="0" dirty="0"/>
            <a:t>Loans to small businesses present a higher risk of being charged off, with a charge-off rate exceeding 20%. </a:t>
          </a:r>
          <a:r>
            <a:rPr lang="en-US" b="0" dirty="0">
              <a:hlinkClick xmlns:r="http://schemas.openxmlformats.org/officeDocument/2006/relationships" r:id="rId5" action="ppaction://hlinksldjump"/>
            </a:rPr>
            <a:t>Click here for Diagram</a:t>
          </a:r>
          <a:endParaRPr lang="en-US" dirty="0"/>
        </a:p>
      </dgm:t>
    </dgm:pt>
    <dgm:pt modelId="{9C1C1B53-CE87-4779-8A4A-79BF6105318F}" type="parTrans" cxnId="{7F53CBEC-AED9-4394-BAB9-D8CD87BAAD67}">
      <dgm:prSet/>
      <dgm:spPr/>
      <dgm:t>
        <a:bodyPr/>
        <a:lstStyle/>
        <a:p>
          <a:endParaRPr lang="en-US"/>
        </a:p>
      </dgm:t>
    </dgm:pt>
    <dgm:pt modelId="{960B7192-B3AC-4B75-AC07-105EE329213B}" type="sibTrans" cxnId="{7F53CBEC-AED9-4394-BAB9-D8CD87BAAD67}">
      <dgm:prSet/>
      <dgm:spPr/>
      <dgm:t>
        <a:bodyPr/>
        <a:lstStyle/>
        <a:p>
          <a:endParaRPr lang="en-US"/>
        </a:p>
      </dgm:t>
    </dgm:pt>
    <dgm:pt modelId="{370AF1F9-7696-4DB4-B1B6-E27F859EC604}">
      <dgm:prSet/>
      <dgm:spPr/>
      <dgm:t>
        <a:bodyPr/>
        <a:lstStyle/>
        <a:p>
          <a:r>
            <a:rPr lang="en-US" b="1" dirty="0"/>
            <a:t>State-Specific Risk: </a:t>
          </a:r>
          <a:r>
            <a:rPr lang="en-US" b="0" dirty="0"/>
            <a:t>The states of Nevada (NV), Tennessee (TN), and Alaska (AK) are identified as riskier, with charge-off rates exceeding 20%. </a:t>
          </a:r>
          <a:r>
            <a:rPr lang="en-US" b="0" dirty="0">
              <a:hlinkClick xmlns:r="http://schemas.openxmlformats.org/officeDocument/2006/relationships" r:id="rId6" action="ppaction://hlinksldjump"/>
            </a:rPr>
            <a:t>Click here for Diagram</a:t>
          </a:r>
          <a:endParaRPr lang="en-US" dirty="0"/>
        </a:p>
      </dgm:t>
    </dgm:pt>
    <dgm:pt modelId="{684F70D2-5B31-4FDE-9E6A-4852B93E729D}" type="parTrans" cxnId="{17F698DF-EAB8-4A2E-8D99-97AA6196D079}">
      <dgm:prSet/>
      <dgm:spPr/>
      <dgm:t>
        <a:bodyPr/>
        <a:lstStyle/>
        <a:p>
          <a:endParaRPr lang="en-US"/>
        </a:p>
      </dgm:t>
    </dgm:pt>
    <dgm:pt modelId="{15AD4A7F-081E-43E2-8532-58DA91328A84}" type="sibTrans" cxnId="{17F698DF-EAB8-4A2E-8D99-97AA6196D079}">
      <dgm:prSet/>
      <dgm:spPr/>
      <dgm:t>
        <a:bodyPr/>
        <a:lstStyle/>
        <a:p>
          <a:endParaRPr lang="en-US"/>
        </a:p>
      </dgm:t>
    </dgm:pt>
    <dgm:pt modelId="{8283C85C-8F59-4FAB-97EF-B231EF4299DD}">
      <dgm:prSet/>
      <dgm:spPr/>
      <dgm:t>
        <a:bodyPr/>
        <a:lstStyle/>
        <a:p>
          <a:r>
            <a:rPr lang="en-US" b="1" dirty="0"/>
            <a:t>Bankruptcy: </a:t>
          </a:r>
          <a:r>
            <a:rPr lang="en-US" b="0" dirty="0"/>
            <a:t>Applicants with a history of bankruptcy are more likely to default on their loans. </a:t>
          </a:r>
          <a:r>
            <a:rPr lang="en-US" b="0" dirty="0">
              <a:hlinkClick xmlns:r="http://schemas.openxmlformats.org/officeDocument/2006/relationships" r:id="rId7" action="ppaction://hlinksldjump"/>
            </a:rPr>
            <a:t>Click here for Diagram</a:t>
          </a:r>
          <a:endParaRPr lang="en-US" dirty="0"/>
        </a:p>
      </dgm:t>
    </dgm:pt>
    <dgm:pt modelId="{F8178324-68C2-4A1C-A218-F6D97752D82C}" type="parTrans" cxnId="{6F71280C-207C-48A3-A61B-E01EED7670A6}">
      <dgm:prSet/>
      <dgm:spPr/>
      <dgm:t>
        <a:bodyPr/>
        <a:lstStyle/>
        <a:p>
          <a:endParaRPr lang="en-US"/>
        </a:p>
      </dgm:t>
    </dgm:pt>
    <dgm:pt modelId="{07A698AB-F0F1-47BD-8BCE-0E4D4EFD3481}" type="sibTrans" cxnId="{6F71280C-207C-48A3-A61B-E01EED7670A6}">
      <dgm:prSet/>
      <dgm:spPr/>
      <dgm:t>
        <a:bodyPr/>
        <a:lstStyle/>
        <a:p>
          <a:endParaRPr lang="en-US"/>
        </a:p>
      </dgm:t>
    </dgm:pt>
    <dgm:pt modelId="{67D9F2FC-FAEE-4587-988D-7295FF7EC44F}">
      <dgm:prSet/>
      <dgm:spPr/>
      <dgm:t>
        <a:bodyPr/>
        <a:lstStyle/>
        <a:p>
          <a:r>
            <a:rPr lang="en-US" b="1" dirty="0"/>
            <a:t>Loan Issuance by Month: </a:t>
          </a:r>
          <a:r>
            <a:rPr lang="en-US" b="0" dirty="0"/>
            <a:t>Loans issued in December, May, September, and October have a higher likelihood of being charged off.</a:t>
          </a:r>
          <a:r>
            <a:rPr lang="en-US" b="0" dirty="0">
              <a:hlinkClick xmlns:r="http://schemas.openxmlformats.org/officeDocument/2006/relationships" r:id="rId8" action="ppaction://hlinksldjump"/>
            </a:rPr>
            <a:t> Click here for Diagram</a:t>
          </a:r>
          <a:endParaRPr lang="en-US" dirty="0"/>
        </a:p>
      </dgm:t>
    </dgm:pt>
    <dgm:pt modelId="{705289E5-5FAF-401B-8AF9-ED50AEDC0A59}" type="parTrans" cxnId="{4F62D125-04D9-4A5B-BF39-B1114EF7576B}">
      <dgm:prSet/>
      <dgm:spPr/>
      <dgm:t>
        <a:bodyPr/>
        <a:lstStyle/>
        <a:p>
          <a:endParaRPr lang="en-US"/>
        </a:p>
      </dgm:t>
    </dgm:pt>
    <dgm:pt modelId="{EBA4C58D-A348-4F04-844E-CA68A53B4D9C}" type="sibTrans" cxnId="{4F62D125-04D9-4A5B-BF39-B1114EF7576B}">
      <dgm:prSet/>
      <dgm:spPr/>
      <dgm:t>
        <a:bodyPr/>
        <a:lstStyle/>
        <a:p>
          <a:endParaRPr lang="en-US"/>
        </a:p>
      </dgm:t>
    </dgm:pt>
    <dgm:pt modelId="{90713F48-2DEA-4EFF-91D3-D1206A14E431}">
      <dgm:prSet/>
      <dgm:spPr/>
      <dgm:t>
        <a:bodyPr/>
        <a:lstStyle/>
        <a:p>
          <a:r>
            <a:rPr lang="en-US" b="1" dirty="0"/>
            <a:t>Installment Amount: </a:t>
          </a:r>
          <a:r>
            <a:rPr lang="en-US" b="0" dirty="0"/>
            <a:t>Larger installment amounts result in a greater probability of loans being charged off. </a:t>
          </a:r>
          <a:r>
            <a:rPr lang="en-US" b="0" dirty="0">
              <a:hlinkClick xmlns:r="http://schemas.openxmlformats.org/officeDocument/2006/relationships" r:id="rId9" action="ppaction://hlinksldjump"/>
            </a:rPr>
            <a:t>Click here for Diagram</a:t>
          </a:r>
          <a:endParaRPr lang="en-US" dirty="0"/>
        </a:p>
      </dgm:t>
    </dgm:pt>
    <dgm:pt modelId="{6996E0AB-E420-4D8A-982E-8DA0411B0181}" type="parTrans" cxnId="{BFF4AC58-6AE8-4CB0-B046-2A61AEC2E2F2}">
      <dgm:prSet/>
      <dgm:spPr/>
      <dgm:t>
        <a:bodyPr/>
        <a:lstStyle/>
        <a:p>
          <a:endParaRPr lang="en-IN"/>
        </a:p>
      </dgm:t>
    </dgm:pt>
    <dgm:pt modelId="{F6389938-2840-4530-A00F-9FF53733E6E4}" type="sibTrans" cxnId="{BFF4AC58-6AE8-4CB0-B046-2A61AEC2E2F2}">
      <dgm:prSet/>
      <dgm:spPr/>
      <dgm:t>
        <a:bodyPr/>
        <a:lstStyle/>
        <a:p>
          <a:endParaRPr lang="en-IN"/>
        </a:p>
      </dgm:t>
    </dgm:pt>
    <dgm:pt modelId="{FA7B4C68-0D02-4F08-A215-7144A9D56295}">
      <dgm:prSet/>
      <dgm:spPr/>
      <dgm:t>
        <a:bodyPr/>
        <a:lstStyle/>
        <a:p>
          <a:r>
            <a:rPr lang="en-US" b="0" dirty="0"/>
            <a:t> </a:t>
          </a:r>
          <a:r>
            <a:rPr lang="en-US" b="1" dirty="0"/>
            <a:t>Income:</a:t>
          </a:r>
          <a:r>
            <a:rPr lang="en-US" b="0" dirty="0"/>
            <a:t> Higher income levels reduce the chances of a loan being charged off. </a:t>
          </a:r>
          <a:r>
            <a:rPr lang="en-US" b="0" dirty="0">
              <a:hlinkClick xmlns:r="http://schemas.openxmlformats.org/officeDocument/2006/relationships" r:id="rId10" action="ppaction://hlinksldjump"/>
            </a:rPr>
            <a:t>Click here for Diagram</a:t>
          </a:r>
          <a:endParaRPr lang="en-US" dirty="0"/>
        </a:p>
      </dgm:t>
    </dgm:pt>
    <dgm:pt modelId="{C7F77893-4BDC-4BD1-A508-F59E6112BECA}" type="parTrans" cxnId="{BDECFDE1-6B53-440F-AC93-23E41F2ECB05}">
      <dgm:prSet/>
      <dgm:spPr/>
      <dgm:t>
        <a:bodyPr/>
        <a:lstStyle/>
        <a:p>
          <a:endParaRPr lang="en-IN"/>
        </a:p>
      </dgm:t>
    </dgm:pt>
    <dgm:pt modelId="{EDFA665D-0BBD-4253-A7F8-75AE3DFE207A}" type="sibTrans" cxnId="{BDECFDE1-6B53-440F-AC93-23E41F2ECB05}">
      <dgm:prSet/>
      <dgm:spPr/>
      <dgm:t>
        <a:bodyPr/>
        <a:lstStyle/>
        <a:p>
          <a:endParaRPr lang="en-IN"/>
        </a:p>
      </dgm:t>
    </dgm:pt>
    <dgm:pt modelId="{36749143-7752-4B43-B72F-9E8F3A252C6D}">
      <dgm:prSet/>
      <dgm:spPr/>
      <dgm:t>
        <a:bodyPr/>
        <a:lstStyle/>
        <a:p>
          <a:r>
            <a:rPr lang="en-US" b="1" dirty="0"/>
            <a:t>Debt-to-Income Ratio: </a:t>
          </a:r>
          <a:r>
            <a:rPr lang="en-US" b="0" dirty="0"/>
            <a:t>An increased Debt-to-Income (DTI) ratio significantly raises the likelihood of loan charge-offs. </a:t>
          </a:r>
          <a:r>
            <a:rPr lang="en-US" b="0" dirty="0">
              <a:hlinkClick xmlns:r="http://schemas.openxmlformats.org/officeDocument/2006/relationships" r:id="rId11" action="ppaction://hlinksldjump"/>
            </a:rPr>
            <a:t>Click here for Diagram</a:t>
          </a:r>
          <a:endParaRPr lang="en-US" dirty="0"/>
        </a:p>
      </dgm:t>
    </dgm:pt>
    <dgm:pt modelId="{63ACC619-7A23-4F37-B308-73CABF476FBC}" type="parTrans" cxnId="{FCA11DBB-DDB3-4847-BEA3-CD7EF95A2626}">
      <dgm:prSet/>
      <dgm:spPr/>
      <dgm:t>
        <a:bodyPr/>
        <a:lstStyle/>
        <a:p>
          <a:endParaRPr lang="en-IN"/>
        </a:p>
      </dgm:t>
    </dgm:pt>
    <dgm:pt modelId="{01840CCB-86C4-4521-9DB2-BEE9884A072D}" type="sibTrans" cxnId="{FCA11DBB-DDB3-4847-BEA3-CD7EF95A2626}">
      <dgm:prSet/>
      <dgm:spPr/>
      <dgm:t>
        <a:bodyPr/>
        <a:lstStyle/>
        <a:p>
          <a:endParaRPr lang="en-IN"/>
        </a:p>
      </dgm:t>
    </dgm:pt>
    <dgm:pt modelId="{D8ADD407-051D-4BAE-A882-C3BC8DCAFB4D}">
      <dgm:prSet/>
      <dgm:spPr/>
      <dgm:t>
        <a:bodyPr/>
        <a:lstStyle/>
        <a:p>
          <a:r>
            <a:rPr lang="en-US" b="1" dirty="0"/>
            <a:t>Loan Term: </a:t>
          </a:r>
          <a:r>
            <a:rPr lang="en-US" b="0" dirty="0"/>
            <a:t>Loans with a 36-month term have a lower risk of being charged off. Hence, shorter loan terms reduce the probability of default. </a:t>
          </a:r>
          <a:r>
            <a:rPr lang="en-US" b="0" dirty="0">
              <a:hlinkClick xmlns:r="http://schemas.openxmlformats.org/officeDocument/2006/relationships" r:id="rId12" action="ppaction://hlinksldjump"/>
            </a:rPr>
            <a:t>Click here for Diagram</a:t>
          </a:r>
          <a:endParaRPr lang="en-US" dirty="0"/>
        </a:p>
      </dgm:t>
    </dgm:pt>
    <dgm:pt modelId="{57981888-56C6-43EE-A896-51A2BB673BD2}" type="parTrans" cxnId="{3535C4C3-0D1C-4753-97E5-C1BC04083BF3}">
      <dgm:prSet/>
      <dgm:spPr/>
      <dgm:t>
        <a:bodyPr/>
        <a:lstStyle/>
        <a:p>
          <a:endParaRPr lang="en-IN"/>
        </a:p>
      </dgm:t>
    </dgm:pt>
    <dgm:pt modelId="{E6C0368B-7E47-492C-AFCE-7EDD848A6040}" type="sibTrans" cxnId="{3535C4C3-0D1C-4753-97E5-C1BC04083BF3}">
      <dgm:prSet/>
      <dgm:spPr/>
      <dgm:t>
        <a:bodyPr/>
        <a:lstStyle/>
        <a:p>
          <a:endParaRPr lang="en-IN"/>
        </a:p>
      </dgm:t>
    </dgm:pt>
    <dgm:pt modelId="{13DD0009-7917-4DC8-A16D-7B57CFF81102}">
      <dgm:prSet/>
      <dgm:spPr/>
      <dgm:t>
        <a:bodyPr/>
        <a:lstStyle/>
        <a:p>
          <a:r>
            <a:rPr lang="en-US" b="1" dirty="0"/>
            <a:t>Loan Grades: </a:t>
          </a:r>
          <a:r>
            <a:rPr lang="en-US" b="0" dirty="0"/>
            <a:t>Loans with grades G, F, and E exhibit a higher risk of being charged off. </a:t>
          </a:r>
          <a:r>
            <a:rPr lang="en-US" b="0" dirty="0">
              <a:hlinkClick xmlns:r="http://schemas.openxmlformats.org/officeDocument/2006/relationships" r:id="rId13" action="ppaction://hlinksldjump"/>
            </a:rPr>
            <a:t>Click here for Diagram</a:t>
          </a:r>
          <a:endParaRPr lang="en-US" dirty="0"/>
        </a:p>
      </dgm:t>
    </dgm:pt>
    <dgm:pt modelId="{36F4B3B9-48C1-405F-94CA-F7338A7320BB}" type="parTrans" cxnId="{8B45BCEC-F5C1-439B-AC21-6A40AAE2CA09}">
      <dgm:prSet/>
      <dgm:spPr/>
      <dgm:t>
        <a:bodyPr/>
        <a:lstStyle/>
        <a:p>
          <a:endParaRPr lang="en-IN"/>
        </a:p>
      </dgm:t>
    </dgm:pt>
    <dgm:pt modelId="{B0B786F1-E7D1-45A2-8D08-76EC6E6884C7}" type="sibTrans" cxnId="{8B45BCEC-F5C1-439B-AC21-6A40AAE2CA09}">
      <dgm:prSet/>
      <dgm:spPr/>
      <dgm:t>
        <a:bodyPr/>
        <a:lstStyle/>
        <a:p>
          <a:endParaRPr lang="en-IN"/>
        </a:p>
      </dgm:t>
    </dgm:pt>
    <dgm:pt modelId="{D348B7AF-DC4A-4E12-A70B-1C725B9AE31E}" type="pres">
      <dgm:prSet presAssocID="{632D8174-2EFE-4F60-8742-7F785F205623}" presName="vert0" presStyleCnt="0">
        <dgm:presLayoutVars>
          <dgm:dir/>
          <dgm:animOne val="branch"/>
          <dgm:animLvl val="lvl"/>
        </dgm:presLayoutVars>
      </dgm:prSet>
      <dgm:spPr/>
    </dgm:pt>
    <dgm:pt modelId="{19109671-C31A-4D2B-A1A1-9B2E4D9086C4}" type="pres">
      <dgm:prSet presAssocID="{FCF51F08-C9D4-405F-8D48-BDD9378BB5CB}" presName="thickLine" presStyleLbl="alignNode1" presStyleIdx="0" presStyleCnt="13"/>
      <dgm:spPr/>
    </dgm:pt>
    <dgm:pt modelId="{3BBFDC9F-A6B4-4E85-BB0E-565A7A38251A}" type="pres">
      <dgm:prSet presAssocID="{FCF51F08-C9D4-405F-8D48-BDD9378BB5CB}" presName="horz1" presStyleCnt="0"/>
      <dgm:spPr/>
    </dgm:pt>
    <dgm:pt modelId="{2F32A71E-9AB9-47CF-97AF-57DB8BBA79B2}" type="pres">
      <dgm:prSet presAssocID="{FCF51F08-C9D4-405F-8D48-BDD9378BB5CB}" presName="tx1" presStyleLbl="revTx" presStyleIdx="0" presStyleCnt="13"/>
      <dgm:spPr/>
    </dgm:pt>
    <dgm:pt modelId="{4907FA37-A2E0-4C4C-BA52-72A3D06DB297}" type="pres">
      <dgm:prSet presAssocID="{FCF51F08-C9D4-405F-8D48-BDD9378BB5CB}" presName="vert1" presStyleCnt="0"/>
      <dgm:spPr/>
    </dgm:pt>
    <dgm:pt modelId="{F718B51A-7E3A-46A9-95F2-381BC0530B42}" type="pres">
      <dgm:prSet presAssocID="{D5E4FA07-662D-488A-97E5-D0674ADC31C3}" presName="thickLine" presStyleLbl="alignNode1" presStyleIdx="1" presStyleCnt="13"/>
      <dgm:spPr/>
    </dgm:pt>
    <dgm:pt modelId="{33C54AA0-3530-4AFA-8092-372A92C5E97B}" type="pres">
      <dgm:prSet presAssocID="{D5E4FA07-662D-488A-97E5-D0674ADC31C3}" presName="horz1" presStyleCnt="0"/>
      <dgm:spPr/>
    </dgm:pt>
    <dgm:pt modelId="{CDB93A7F-C77A-4B56-B891-150AB22257B6}" type="pres">
      <dgm:prSet presAssocID="{D5E4FA07-662D-488A-97E5-D0674ADC31C3}" presName="tx1" presStyleLbl="revTx" presStyleIdx="1" presStyleCnt="13"/>
      <dgm:spPr/>
    </dgm:pt>
    <dgm:pt modelId="{3A1E9F24-9608-4F39-B22C-CA0E0D9AE8A3}" type="pres">
      <dgm:prSet presAssocID="{D5E4FA07-662D-488A-97E5-D0674ADC31C3}" presName="vert1" presStyleCnt="0"/>
      <dgm:spPr/>
    </dgm:pt>
    <dgm:pt modelId="{D7993D3C-BA3F-4DFE-A45E-DBEA3657196F}" type="pres">
      <dgm:prSet presAssocID="{90713F48-2DEA-4EFF-91D3-D1206A14E431}" presName="thickLine" presStyleLbl="alignNode1" presStyleIdx="2" presStyleCnt="13"/>
      <dgm:spPr/>
    </dgm:pt>
    <dgm:pt modelId="{58BBEC4E-88AC-4FF6-BBC0-CF7EF1C8AF9D}" type="pres">
      <dgm:prSet presAssocID="{90713F48-2DEA-4EFF-91D3-D1206A14E431}" presName="horz1" presStyleCnt="0"/>
      <dgm:spPr/>
    </dgm:pt>
    <dgm:pt modelId="{0E629BFE-1510-41DC-BCC3-E63688E14EF9}" type="pres">
      <dgm:prSet presAssocID="{90713F48-2DEA-4EFF-91D3-D1206A14E431}" presName="tx1" presStyleLbl="revTx" presStyleIdx="2" presStyleCnt="13"/>
      <dgm:spPr/>
    </dgm:pt>
    <dgm:pt modelId="{83633CE4-5D43-4DA9-B517-C7BACAE187F3}" type="pres">
      <dgm:prSet presAssocID="{90713F48-2DEA-4EFF-91D3-D1206A14E431}" presName="vert1" presStyleCnt="0"/>
      <dgm:spPr/>
    </dgm:pt>
    <dgm:pt modelId="{EAA3190E-A780-4295-8752-2C8AEEADF10C}" type="pres">
      <dgm:prSet presAssocID="{FA7B4C68-0D02-4F08-A215-7144A9D56295}" presName="thickLine" presStyleLbl="alignNode1" presStyleIdx="3" presStyleCnt="13"/>
      <dgm:spPr/>
    </dgm:pt>
    <dgm:pt modelId="{420ECA2F-BBF9-4871-BBFD-2A298C2E8ADA}" type="pres">
      <dgm:prSet presAssocID="{FA7B4C68-0D02-4F08-A215-7144A9D56295}" presName="horz1" presStyleCnt="0"/>
      <dgm:spPr/>
    </dgm:pt>
    <dgm:pt modelId="{E13320A6-97A5-414B-B628-A644A7E0ED75}" type="pres">
      <dgm:prSet presAssocID="{FA7B4C68-0D02-4F08-A215-7144A9D56295}" presName="tx1" presStyleLbl="revTx" presStyleIdx="3" presStyleCnt="13"/>
      <dgm:spPr/>
    </dgm:pt>
    <dgm:pt modelId="{611E7C0B-99A5-4593-9ECD-FC09873B950F}" type="pres">
      <dgm:prSet presAssocID="{FA7B4C68-0D02-4F08-A215-7144A9D56295}" presName="vert1" presStyleCnt="0"/>
      <dgm:spPr/>
    </dgm:pt>
    <dgm:pt modelId="{0FDA4FF8-845B-453B-BED5-265A724CE578}" type="pres">
      <dgm:prSet presAssocID="{36749143-7752-4B43-B72F-9E8F3A252C6D}" presName="thickLine" presStyleLbl="alignNode1" presStyleIdx="4" presStyleCnt="13"/>
      <dgm:spPr/>
    </dgm:pt>
    <dgm:pt modelId="{8D60EA8A-DF97-44E8-9B5A-6A7BFB744CE4}" type="pres">
      <dgm:prSet presAssocID="{36749143-7752-4B43-B72F-9E8F3A252C6D}" presName="horz1" presStyleCnt="0"/>
      <dgm:spPr/>
    </dgm:pt>
    <dgm:pt modelId="{0AE28F15-91D4-4871-B8FF-FAE3881B7075}" type="pres">
      <dgm:prSet presAssocID="{36749143-7752-4B43-B72F-9E8F3A252C6D}" presName="tx1" presStyleLbl="revTx" presStyleIdx="4" presStyleCnt="13"/>
      <dgm:spPr/>
    </dgm:pt>
    <dgm:pt modelId="{C4D1994B-7F1A-45C2-99AC-1629548EDB26}" type="pres">
      <dgm:prSet presAssocID="{36749143-7752-4B43-B72F-9E8F3A252C6D}" presName="vert1" presStyleCnt="0"/>
      <dgm:spPr/>
    </dgm:pt>
    <dgm:pt modelId="{B36E1845-4C57-433B-8D6D-3F948E0C5EFC}" type="pres">
      <dgm:prSet presAssocID="{D8ADD407-051D-4BAE-A882-C3BC8DCAFB4D}" presName="thickLine" presStyleLbl="alignNode1" presStyleIdx="5" presStyleCnt="13"/>
      <dgm:spPr/>
    </dgm:pt>
    <dgm:pt modelId="{8E8CDE4C-0BFB-452F-BBB7-061F265057FC}" type="pres">
      <dgm:prSet presAssocID="{D8ADD407-051D-4BAE-A882-C3BC8DCAFB4D}" presName="horz1" presStyleCnt="0"/>
      <dgm:spPr/>
    </dgm:pt>
    <dgm:pt modelId="{DD980865-6B0A-4DBB-9E4D-F7CD155BF115}" type="pres">
      <dgm:prSet presAssocID="{D8ADD407-051D-4BAE-A882-C3BC8DCAFB4D}" presName="tx1" presStyleLbl="revTx" presStyleIdx="5" presStyleCnt="13"/>
      <dgm:spPr/>
    </dgm:pt>
    <dgm:pt modelId="{A3FFEE4B-6471-4012-8CC6-FBC373803752}" type="pres">
      <dgm:prSet presAssocID="{D8ADD407-051D-4BAE-A882-C3BC8DCAFB4D}" presName="vert1" presStyleCnt="0"/>
      <dgm:spPr/>
    </dgm:pt>
    <dgm:pt modelId="{0C6D7008-46E1-47AE-84C5-537A0430A89B}" type="pres">
      <dgm:prSet presAssocID="{13DD0009-7917-4DC8-A16D-7B57CFF81102}" presName="thickLine" presStyleLbl="alignNode1" presStyleIdx="6" presStyleCnt="13"/>
      <dgm:spPr/>
    </dgm:pt>
    <dgm:pt modelId="{731593FF-2FEE-4CC7-A50F-8AB113975934}" type="pres">
      <dgm:prSet presAssocID="{13DD0009-7917-4DC8-A16D-7B57CFF81102}" presName="horz1" presStyleCnt="0"/>
      <dgm:spPr/>
    </dgm:pt>
    <dgm:pt modelId="{8B3C03CC-0253-4103-8682-15F09F5D5DBB}" type="pres">
      <dgm:prSet presAssocID="{13DD0009-7917-4DC8-A16D-7B57CFF81102}" presName="tx1" presStyleLbl="revTx" presStyleIdx="6" presStyleCnt="13"/>
      <dgm:spPr/>
    </dgm:pt>
    <dgm:pt modelId="{5375ADCD-31CE-42A0-BAD5-3580B49432D9}" type="pres">
      <dgm:prSet presAssocID="{13DD0009-7917-4DC8-A16D-7B57CFF81102}" presName="vert1" presStyleCnt="0"/>
      <dgm:spPr/>
    </dgm:pt>
    <dgm:pt modelId="{4131FEC4-946E-40FB-A0D5-0BF0EB1A5DD5}" type="pres">
      <dgm:prSet presAssocID="{3B0CAEA6-056F-42E8-8C3F-25255FFCAF10}" presName="thickLine" presStyleLbl="alignNode1" presStyleIdx="7" presStyleCnt="13"/>
      <dgm:spPr/>
    </dgm:pt>
    <dgm:pt modelId="{24B37517-4B18-4191-BA1A-1CF154C9C933}" type="pres">
      <dgm:prSet presAssocID="{3B0CAEA6-056F-42E8-8C3F-25255FFCAF10}" presName="horz1" presStyleCnt="0"/>
      <dgm:spPr/>
    </dgm:pt>
    <dgm:pt modelId="{C6E33B6A-7D1B-4437-A7BA-673470CC2BB6}" type="pres">
      <dgm:prSet presAssocID="{3B0CAEA6-056F-42E8-8C3F-25255FFCAF10}" presName="tx1" presStyleLbl="revTx" presStyleIdx="7" presStyleCnt="13"/>
      <dgm:spPr/>
    </dgm:pt>
    <dgm:pt modelId="{874EF681-31C0-449B-A16D-37E5499928E5}" type="pres">
      <dgm:prSet presAssocID="{3B0CAEA6-056F-42E8-8C3F-25255FFCAF10}" presName="vert1" presStyleCnt="0"/>
      <dgm:spPr/>
    </dgm:pt>
    <dgm:pt modelId="{0C4E64D2-8713-4DA1-A781-2B734B79E660}" type="pres">
      <dgm:prSet presAssocID="{087F145B-557F-4160-942E-01850E8FB825}" presName="thickLine" presStyleLbl="alignNode1" presStyleIdx="8" presStyleCnt="13"/>
      <dgm:spPr/>
    </dgm:pt>
    <dgm:pt modelId="{8A90D8B9-EE34-4E2C-9442-55E0A16D0BE1}" type="pres">
      <dgm:prSet presAssocID="{087F145B-557F-4160-942E-01850E8FB825}" presName="horz1" presStyleCnt="0"/>
      <dgm:spPr/>
    </dgm:pt>
    <dgm:pt modelId="{42CA4237-A84D-4403-9077-1237F2507EA3}" type="pres">
      <dgm:prSet presAssocID="{087F145B-557F-4160-942E-01850E8FB825}" presName="tx1" presStyleLbl="revTx" presStyleIdx="8" presStyleCnt="13"/>
      <dgm:spPr/>
    </dgm:pt>
    <dgm:pt modelId="{B5F17057-CE6F-4578-BBE0-7588BF6D6343}" type="pres">
      <dgm:prSet presAssocID="{087F145B-557F-4160-942E-01850E8FB825}" presName="vert1" presStyleCnt="0"/>
      <dgm:spPr/>
    </dgm:pt>
    <dgm:pt modelId="{18F152D4-EFBB-4A14-BCA6-D939B327E931}" type="pres">
      <dgm:prSet presAssocID="{2024E7AC-FFA5-47A2-BFD3-3AB64D004956}" presName="thickLine" presStyleLbl="alignNode1" presStyleIdx="9" presStyleCnt="13"/>
      <dgm:spPr/>
    </dgm:pt>
    <dgm:pt modelId="{9BF9BC9C-BABC-4A83-ABFF-C855C4863818}" type="pres">
      <dgm:prSet presAssocID="{2024E7AC-FFA5-47A2-BFD3-3AB64D004956}" presName="horz1" presStyleCnt="0"/>
      <dgm:spPr/>
    </dgm:pt>
    <dgm:pt modelId="{B84A7F9E-8426-4FB8-AEEA-C69709116EBF}" type="pres">
      <dgm:prSet presAssocID="{2024E7AC-FFA5-47A2-BFD3-3AB64D004956}" presName="tx1" presStyleLbl="revTx" presStyleIdx="9" presStyleCnt="13"/>
      <dgm:spPr/>
    </dgm:pt>
    <dgm:pt modelId="{3CD16E74-7D48-482B-9EF0-95C61F4D8BD7}" type="pres">
      <dgm:prSet presAssocID="{2024E7AC-FFA5-47A2-BFD3-3AB64D004956}" presName="vert1" presStyleCnt="0"/>
      <dgm:spPr/>
    </dgm:pt>
    <dgm:pt modelId="{0CCC0F6B-E0F8-46EC-8304-172333263DA7}" type="pres">
      <dgm:prSet presAssocID="{370AF1F9-7696-4DB4-B1B6-E27F859EC604}" presName="thickLine" presStyleLbl="alignNode1" presStyleIdx="10" presStyleCnt="13"/>
      <dgm:spPr/>
    </dgm:pt>
    <dgm:pt modelId="{D810F5F2-C396-438A-BACF-8DE36CB0D6BA}" type="pres">
      <dgm:prSet presAssocID="{370AF1F9-7696-4DB4-B1B6-E27F859EC604}" presName="horz1" presStyleCnt="0"/>
      <dgm:spPr/>
    </dgm:pt>
    <dgm:pt modelId="{C96E8E3A-7000-4FE3-866E-122AFF81106F}" type="pres">
      <dgm:prSet presAssocID="{370AF1F9-7696-4DB4-B1B6-E27F859EC604}" presName="tx1" presStyleLbl="revTx" presStyleIdx="10" presStyleCnt="13"/>
      <dgm:spPr/>
    </dgm:pt>
    <dgm:pt modelId="{3A505E90-1A8D-4882-AE2F-B97C92748D7E}" type="pres">
      <dgm:prSet presAssocID="{370AF1F9-7696-4DB4-B1B6-E27F859EC604}" presName="vert1" presStyleCnt="0"/>
      <dgm:spPr/>
    </dgm:pt>
    <dgm:pt modelId="{920BCB85-00E4-4819-B808-4ED5AF48F10B}" type="pres">
      <dgm:prSet presAssocID="{8283C85C-8F59-4FAB-97EF-B231EF4299DD}" presName="thickLine" presStyleLbl="alignNode1" presStyleIdx="11" presStyleCnt="13"/>
      <dgm:spPr/>
    </dgm:pt>
    <dgm:pt modelId="{EACE926E-A1A7-4DBC-A789-FD69FAA8CCC4}" type="pres">
      <dgm:prSet presAssocID="{8283C85C-8F59-4FAB-97EF-B231EF4299DD}" presName="horz1" presStyleCnt="0"/>
      <dgm:spPr/>
    </dgm:pt>
    <dgm:pt modelId="{CFA73099-1416-4978-8572-98A0C23F4B51}" type="pres">
      <dgm:prSet presAssocID="{8283C85C-8F59-4FAB-97EF-B231EF4299DD}" presName="tx1" presStyleLbl="revTx" presStyleIdx="11" presStyleCnt="13"/>
      <dgm:spPr/>
    </dgm:pt>
    <dgm:pt modelId="{2BDD9AE7-CD0D-4A16-8FAA-7AC9093342D0}" type="pres">
      <dgm:prSet presAssocID="{8283C85C-8F59-4FAB-97EF-B231EF4299DD}" presName="vert1" presStyleCnt="0"/>
      <dgm:spPr/>
    </dgm:pt>
    <dgm:pt modelId="{AAB3C27F-6E8F-4F94-8E05-626FFB266418}" type="pres">
      <dgm:prSet presAssocID="{67D9F2FC-FAEE-4587-988D-7295FF7EC44F}" presName="thickLine" presStyleLbl="alignNode1" presStyleIdx="12" presStyleCnt="13"/>
      <dgm:spPr/>
    </dgm:pt>
    <dgm:pt modelId="{73D29763-E9CF-4C3C-A1A3-9953295E93D8}" type="pres">
      <dgm:prSet presAssocID="{67D9F2FC-FAEE-4587-988D-7295FF7EC44F}" presName="horz1" presStyleCnt="0"/>
      <dgm:spPr/>
    </dgm:pt>
    <dgm:pt modelId="{D7D84867-5D83-4865-9536-1FE7C72BCDBE}" type="pres">
      <dgm:prSet presAssocID="{67D9F2FC-FAEE-4587-988D-7295FF7EC44F}" presName="tx1" presStyleLbl="revTx" presStyleIdx="12" presStyleCnt="13"/>
      <dgm:spPr/>
    </dgm:pt>
    <dgm:pt modelId="{6D96FBCC-2C34-4F11-855A-29EC7DB48BF8}" type="pres">
      <dgm:prSet presAssocID="{67D9F2FC-FAEE-4587-988D-7295FF7EC44F}" presName="vert1" presStyleCnt="0"/>
      <dgm:spPr/>
    </dgm:pt>
  </dgm:ptLst>
  <dgm:cxnLst>
    <dgm:cxn modelId="{EF0E6704-EA83-4BB6-9C3D-E5AC5D131391}" srcId="{632D8174-2EFE-4F60-8742-7F785F205623}" destId="{D5E4FA07-662D-488A-97E5-D0674ADC31C3}" srcOrd="1" destOrd="0" parTransId="{00D6BAB4-ECA3-45BB-9971-749E05C7BF2F}" sibTransId="{6E496376-B776-4AE0-B730-D62E05C12722}"/>
    <dgm:cxn modelId="{6F71280C-207C-48A3-A61B-E01EED7670A6}" srcId="{632D8174-2EFE-4F60-8742-7F785F205623}" destId="{8283C85C-8F59-4FAB-97EF-B231EF4299DD}" srcOrd="11" destOrd="0" parTransId="{F8178324-68C2-4A1C-A218-F6D97752D82C}" sibTransId="{07A698AB-F0F1-47BD-8BCE-0E4D4EFD3481}"/>
    <dgm:cxn modelId="{088FD012-68F7-47D4-BA3F-89FEFC204518}" type="presOf" srcId="{FA7B4C68-0D02-4F08-A215-7144A9D56295}" destId="{E13320A6-97A5-414B-B628-A644A7E0ED75}" srcOrd="0" destOrd="0" presId="urn:microsoft.com/office/officeart/2008/layout/LinedList"/>
    <dgm:cxn modelId="{4F62D125-04D9-4A5B-BF39-B1114EF7576B}" srcId="{632D8174-2EFE-4F60-8742-7F785F205623}" destId="{67D9F2FC-FAEE-4587-988D-7295FF7EC44F}" srcOrd="12" destOrd="0" parTransId="{705289E5-5FAF-401B-8AF9-ED50AEDC0A59}" sibTransId="{EBA4C58D-A348-4F04-844E-CA68A53B4D9C}"/>
    <dgm:cxn modelId="{C02FAC73-ADFD-40C8-99E1-6318AB63DD63}" type="presOf" srcId="{D8ADD407-051D-4BAE-A882-C3BC8DCAFB4D}" destId="{DD980865-6B0A-4DBB-9E4D-F7CD155BF115}" srcOrd="0" destOrd="0" presId="urn:microsoft.com/office/officeart/2008/layout/LinedList"/>
    <dgm:cxn modelId="{BFF4AC58-6AE8-4CB0-B046-2A61AEC2E2F2}" srcId="{632D8174-2EFE-4F60-8742-7F785F205623}" destId="{90713F48-2DEA-4EFF-91D3-D1206A14E431}" srcOrd="2" destOrd="0" parTransId="{6996E0AB-E420-4D8A-982E-8DA0411B0181}" sibTransId="{F6389938-2840-4530-A00F-9FF53733E6E4}"/>
    <dgm:cxn modelId="{102F0A7B-D0CC-4033-899F-5C501B3474F0}" type="presOf" srcId="{FCF51F08-C9D4-405F-8D48-BDD9378BB5CB}" destId="{2F32A71E-9AB9-47CF-97AF-57DB8BBA79B2}" srcOrd="0" destOrd="0" presId="urn:microsoft.com/office/officeart/2008/layout/LinedList"/>
    <dgm:cxn modelId="{F5C47480-6645-4751-84AA-EB99EE005DA5}" type="presOf" srcId="{36749143-7752-4B43-B72F-9E8F3A252C6D}" destId="{0AE28F15-91D4-4871-B8FF-FAE3881B7075}" srcOrd="0" destOrd="0" presId="urn:microsoft.com/office/officeart/2008/layout/LinedList"/>
    <dgm:cxn modelId="{0BE74881-11C8-493B-B6D1-0CD52B5F083F}" srcId="{632D8174-2EFE-4F60-8742-7F785F205623}" destId="{3B0CAEA6-056F-42E8-8C3F-25255FFCAF10}" srcOrd="7" destOrd="0" parTransId="{70B646A4-9964-4ECD-9D9C-94E9E8D0D3E3}" sibTransId="{6787458B-AF6A-4D73-A0D2-2C87736C3AFE}"/>
    <dgm:cxn modelId="{7597EC85-D945-4B6C-B56F-F91BAB22A067}" type="presOf" srcId="{67D9F2FC-FAEE-4587-988D-7295FF7EC44F}" destId="{D7D84867-5D83-4865-9536-1FE7C72BCDBE}" srcOrd="0" destOrd="0" presId="urn:microsoft.com/office/officeart/2008/layout/LinedList"/>
    <dgm:cxn modelId="{0B06F990-9344-4327-B195-DF54A55CE618}" srcId="{632D8174-2EFE-4F60-8742-7F785F205623}" destId="{FCF51F08-C9D4-405F-8D48-BDD9378BB5CB}" srcOrd="0" destOrd="0" parTransId="{DAE5A87D-5597-4CFB-A802-203E0ADEBFA6}" sibTransId="{84BF9E77-DBD7-47A2-996E-17A7DE1C81A6}"/>
    <dgm:cxn modelId="{6EE868A6-6715-4DB3-99F0-A07EDC312C5A}" srcId="{632D8174-2EFE-4F60-8742-7F785F205623}" destId="{087F145B-557F-4160-942E-01850E8FB825}" srcOrd="8" destOrd="0" parTransId="{F26F4F69-8769-4009-B5BE-BEC43147A4AF}" sibTransId="{FBB590FE-418B-4567-800F-39C39F875BEE}"/>
    <dgm:cxn modelId="{FCA11DBB-DDB3-4847-BEA3-CD7EF95A2626}" srcId="{632D8174-2EFE-4F60-8742-7F785F205623}" destId="{36749143-7752-4B43-B72F-9E8F3A252C6D}" srcOrd="4" destOrd="0" parTransId="{63ACC619-7A23-4F37-B308-73CABF476FBC}" sibTransId="{01840CCB-86C4-4521-9DB2-BEE9884A072D}"/>
    <dgm:cxn modelId="{3123F1BC-022A-4BDE-9CD8-245AA17DE05D}" type="presOf" srcId="{370AF1F9-7696-4DB4-B1B6-E27F859EC604}" destId="{C96E8E3A-7000-4FE3-866E-122AFF81106F}" srcOrd="0" destOrd="0" presId="urn:microsoft.com/office/officeart/2008/layout/LinedList"/>
    <dgm:cxn modelId="{C75A0ABE-8651-4498-8329-6EC5F2CF3988}" type="presOf" srcId="{90713F48-2DEA-4EFF-91D3-D1206A14E431}" destId="{0E629BFE-1510-41DC-BCC3-E63688E14EF9}" srcOrd="0" destOrd="0" presId="urn:microsoft.com/office/officeart/2008/layout/LinedList"/>
    <dgm:cxn modelId="{3535C4C3-0D1C-4753-97E5-C1BC04083BF3}" srcId="{632D8174-2EFE-4F60-8742-7F785F205623}" destId="{D8ADD407-051D-4BAE-A882-C3BC8DCAFB4D}" srcOrd="5" destOrd="0" parTransId="{57981888-56C6-43EE-A896-51A2BB673BD2}" sibTransId="{E6C0368B-7E47-492C-AFCE-7EDD848A6040}"/>
    <dgm:cxn modelId="{9BA768C5-DC25-4988-AEF6-F2242CD05F81}" type="presOf" srcId="{13DD0009-7917-4DC8-A16D-7B57CFF81102}" destId="{8B3C03CC-0253-4103-8682-15F09F5D5DBB}" srcOrd="0" destOrd="0" presId="urn:microsoft.com/office/officeart/2008/layout/LinedList"/>
    <dgm:cxn modelId="{FA694CC7-F280-474F-8EAC-8A5168DE2677}" type="presOf" srcId="{8283C85C-8F59-4FAB-97EF-B231EF4299DD}" destId="{CFA73099-1416-4978-8572-98A0C23F4B51}" srcOrd="0" destOrd="0" presId="urn:microsoft.com/office/officeart/2008/layout/LinedList"/>
    <dgm:cxn modelId="{D127F3C8-2F2A-4046-A7D8-4D64034AE551}" type="presOf" srcId="{632D8174-2EFE-4F60-8742-7F785F205623}" destId="{D348B7AF-DC4A-4E12-A70B-1C725B9AE31E}" srcOrd="0" destOrd="0" presId="urn:microsoft.com/office/officeart/2008/layout/LinedList"/>
    <dgm:cxn modelId="{17F698DF-EAB8-4A2E-8D99-97AA6196D079}" srcId="{632D8174-2EFE-4F60-8742-7F785F205623}" destId="{370AF1F9-7696-4DB4-B1B6-E27F859EC604}" srcOrd="10" destOrd="0" parTransId="{684F70D2-5B31-4FDE-9E6A-4852B93E729D}" sibTransId="{15AD4A7F-081E-43E2-8532-58DA91328A84}"/>
    <dgm:cxn modelId="{41156BE0-B0FC-4A66-814E-C0986F283935}" type="presOf" srcId="{087F145B-557F-4160-942E-01850E8FB825}" destId="{42CA4237-A84D-4403-9077-1237F2507EA3}" srcOrd="0" destOrd="0" presId="urn:microsoft.com/office/officeart/2008/layout/LinedList"/>
    <dgm:cxn modelId="{BDECFDE1-6B53-440F-AC93-23E41F2ECB05}" srcId="{632D8174-2EFE-4F60-8742-7F785F205623}" destId="{FA7B4C68-0D02-4F08-A215-7144A9D56295}" srcOrd="3" destOrd="0" parTransId="{C7F77893-4BDC-4BD1-A508-F59E6112BECA}" sibTransId="{EDFA665D-0BBD-4253-A7F8-75AE3DFE207A}"/>
    <dgm:cxn modelId="{FD6A64E4-6B9F-4B1B-B236-3C19254E3860}" type="presOf" srcId="{3B0CAEA6-056F-42E8-8C3F-25255FFCAF10}" destId="{C6E33B6A-7D1B-4437-A7BA-673470CC2BB6}" srcOrd="0" destOrd="0" presId="urn:microsoft.com/office/officeart/2008/layout/LinedList"/>
    <dgm:cxn modelId="{33790FE7-AC6A-4B4B-AD03-D7997CF2018C}" type="presOf" srcId="{D5E4FA07-662D-488A-97E5-D0674ADC31C3}" destId="{CDB93A7F-C77A-4B56-B891-150AB22257B6}" srcOrd="0" destOrd="0" presId="urn:microsoft.com/office/officeart/2008/layout/LinedList"/>
    <dgm:cxn modelId="{8B45BCEC-F5C1-439B-AC21-6A40AAE2CA09}" srcId="{632D8174-2EFE-4F60-8742-7F785F205623}" destId="{13DD0009-7917-4DC8-A16D-7B57CFF81102}" srcOrd="6" destOrd="0" parTransId="{36F4B3B9-48C1-405F-94CA-F7338A7320BB}" sibTransId="{B0B786F1-E7D1-45A2-8D08-76EC6E6884C7}"/>
    <dgm:cxn modelId="{7F53CBEC-AED9-4394-BAB9-D8CD87BAAD67}" srcId="{632D8174-2EFE-4F60-8742-7F785F205623}" destId="{2024E7AC-FFA5-47A2-BFD3-3AB64D004956}" srcOrd="9" destOrd="0" parTransId="{9C1C1B53-CE87-4779-8A4A-79BF6105318F}" sibTransId="{960B7192-B3AC-4B75-AC07-105EE329213B}"/>
    <dgm:cxn modelId="{C46908ED-A916-4E5B-9A5B-EADD85A58231}" type="presOf" srcId="{2024E7AC-FFA5-47A2-BFD3-3AB64D004956}" destId="{B84A7F9E-8426-4FB8-AEEA-C69709116EBF}" srcOrd="0" destOrd="0" presId="urn:microsoft.com/office/officeart/2008/layout/LinedList"/>
    <dgm:cxn modelId="{9B522255-6185-4A05-984D-DEC145789B70}" type="presParOf" srcId="{D348B7AF-DC4A-4E12-A70B-1C725B9AE31E}" destId="{19109671-C31A-4D2B-A1A1-9B2E4D9086C4}" srcOrd="0" destOrd="0" presId="urn:microsoft.com/office/officeart/2008/layout/LinedList"/>
    <dgm:cxn modelId="{ADC51AA3-3A86-48DB-BFC1-0DA0F244F197}" type="presParOf" srcId="{D348B7AF-DC4A-4E12-A70B-1C725B9AE31E}" destId="{3BBFDC9F-A6B4-4E85-BB0E-565A7A38251A}" srcOrd="1" destOrd="0" presId="urn:microsoft.com/office/officeart/2008/layout/LinedList"/>
    <dgm:cxn modelId="{CCA72B89-A104-49A9-A363-78A12B4D65F6}" type="presParOf" srcId="{3BBFDC9F-A6B4-4E85-BB0E-565A7A38251A}" destId="{2F32A71E-9AB9-47CF-97AF-57DB8BBA79B2}" srcOrd="0" destOrd="0" presId="urn:microsoft.com/office/officeart/2008/layout/LinedList"/>
    <dgm:cxn modelId="{DCEEAC34-AE2C-45E4-83A7-31B56EEDC14D}" type="presParOf" srcId="{3BBFDC9F-A6B4-4E85-BB0E-565A7A38251A}" destId="{4907FA37-A2E0-4C4C-BA52-72A3D06DB297}" srcOrd="1" destOrd="0" presId="urn:microsoft.com/office/officeart/2008/layout/LinedList"/>
    <dgm:cxn modelId="{1D523187-0922-4F8C-9BF2-005233325D77}" type="presParOf" srcId="{D348B7AF-DC4A-4E12-A70B-1C725B9AE31E}" destId="{F718B51A-7E3A-46A9-95F2-381BC0530B42}" srcOrd="2" destOrd="0" presId="urn:microsoft.com/office/officeart/2008/layout/LinedList"/>
    <dgm:cxn modelId="{0497807E-E960-48C0-8E32-7683F22CE024}" type="presParOf" srcId="{D348B7AF-DC4A-4E12-A70B-1C725B9AE31E}" destId="{33C54AA0-3530-4AFA-8092-372A92C5E97B}" srcOrd="3" destOrd="0" presId="urn:microsoft.com/office/officeart/2008/layout/LinedList"/>
    <dgm:cxn modelId="{A2CA8B2F-4C55-46CE-B7CF-4EE8DDE2C6DE}" type="presParOf" srcId="{33C54AA0-3530-4AFA-8092-372A92C5E97B}" destId="{CDB93A7F-C77A-4B56-B891-150AB22257B6}" srcOrd="0" destOrd="0" presId="urn:microsoft.com/office/officeart/2008/layout/LinedList"/>
    <dgm:cxn modelId="{02CA1E0F-F90C-4DBB-BD9F-D4464810E167}" type="presParOf" srcId="{33C54AA0-3530-4AFA-8092-372A92C5E97B}" destId="{3A1E9F24-9608-4F39-B22C-CA0E0D9AE8A3}" srcOrd="1" destOrd="0" presId="urn:microsoft.com/office/officeart/2008/layout/LinedList"/>
    <dgm:cxn modelId="{E86DE393-A448-4C72-B444-ED8051183C83}" type="presParOf" srcId="{D348B7AF-DC4A-4E12-A70B-1C725B9AE31E}" destId="{D7993D3C-BA3F-4DFE-A45E-DBEA3657196F}" srcOrd="4" destOrd="0" presId="urn:microsoft.com/office/officeart/2008/layout/LinedList"/>
    <dgm:cxn modelId="{401CBC9A-66A2-48E9-86B7-B10FBC4EC296}" type="presParOf" srcId="{D348B7AF-DC4A-4E12-A70B-1C725B9AE31E}" destId="{58BBEC4E-88AC-4FF6-BBC0-CF7EF1C8AF9D}" srcOrd="5" destOrd="0" presId="urn:microsoft.com/office/officeart/2008/layout/LinedList"/>
    <dgm:cxn modelId="{D2A2A881-5556-4978-BC90-7A55FBF23B81}" type="presParOf" srcId="{58BBEC4E-88AC-4FF6-BBC0-CF7EF1C8AF9D}" destId="{0E629BFE-1510-41DC-BCC3-E63688E14EF9}" srcOrd="0" destOrd="0" presId="urn:microsoft.com/office/officeart/2008/layout/LinedList"/>
    <dgm:cxn modelId="{D94EA2E2-4BBD-4428-90B9-0E1138333472}" type="presParOf" srcId="{58BBEC4E-88AC-4FF6-BBC0-CF7EF1C8AF9D}" destId="{83633CE4-5D43-4DA9-B517-C7BACAE187F3}" srcOrd="1" destOrd="0" presId="urn:microsoft.com/office/officeart/2008/layout/LinedList"/>
    <dgm:cxn modelId="{398D13CC-46A9-4107-9538-4E8E742737B1}" type="presParOf" srcId="{D348B7AF-DC4A-4E12-A70B-1C725B9AE31E}" destId="{EAA3190E-A780-4295-8752-2C8AEEADF10C}" srcOrd="6" destOrd="0" presId="urn:microsoft.com/office/officeart/2008/layout/LinedList"/>
    <dgm:cxn modelId="{39EB4EC4-9D66-4DA1-91C0-9F2E60FE5535}" type="presParOf" srcId="{D348B7AF-DC4A-4E12-A70B-1C725B9AE31E}" destId="{420ECA2F-BBF9-4871-BBFD-2A298C2E8ADA}" srcOrd="7" destOrd="0" presId="urn:microsoft.com/office/officeart/2008/layout/LinedList"/>
    <dgm:cxn modelId="{01D753FC-CCAD-44BF-A668-094672553C8C}" type="presParOf" srcId="{420ECA2F-BBF9-4871-BBFD-2A298C2E8ADA}" destId="{E13320A6-97A5-414B-B628-A644A7E0ED75}" srcOrd="0" destOrd="0" presId="urn:microsoft.com/office/officeart/2008/layout/LinedList"/>
    <dgm:cxn modelId="{B4F844C4-3C64-4F63-A1CE-2BA9B79E0B14}" type="presParOf" srcId="{420ECA2F-BBF9-4871-BBFD-2A298C2E8ADA}" destId="{611E7C0B-99A5-4593-9ECD-FC09873B950F}" srcOrd="1" destOrd="0" presId="urn:microsoft.com/office/officeart/2008/layout/LinedList"/>
    <dgm:cxn modelId="{2715AFFB-DA38-4E01-82C9-0895A54FF755}" type="presParOf" srcId="{D348B7AF-DC4A-4E12-A70B-1C725B9AE31E}" destId="{0FDA4FF8-845B-453B-BED5-265A724CE578}" srcOrd="8" destOrd="0" presId="urn:microsoft.com/office/officeart/2008/layout/LinedList"/>
    <dgm:cxn modelId="{E11B4D37-0510-4FAC-A5BD-49B36322B612}" type="presParOf" srcId="{D348B7AF-DC4A-4E12-A70B-1C725B9AE31E}" destId="{8D60EA8A-DF97-44E8-9B5A-6A7BFB744CE4}" srcOrd="9" destOrd="0" presId="urn:microsoft.com/office/officeart/2008/layout/LinedList"/>
    <dgm:cxn modelId="{2BE4FF4D-1D53-47D9-B54B-E089B638DA4C}" type="presParOf" srcId="{8D60EA8A-DF97-44E8-9B5A-6A7BFB744CE4}" destId="{0AE28F15-91D4-4871-B8FF-FAE3881B7075}" srcOrd="0" destOrd="0" presId="urn:microsoft.com/office/officeart/2008/layout/LinedList"/>
    <dgm:cxn modelId="{89F678EC-BF8F-4058-9671-206734D9AE28}" type="presParOf" srcId="{8D60EA8A-DF97-44E8-9B5A-6A7BFB744CE4}" destId="{C4D1994B-7F1A-45C2-99AC-1629548EDB26}" srcOrd="1" destOrd="0" presId="urn:microsoft.com/office/officeart/2008/layout/LinedList"/>
    <dgm:cxn modelId="{285F748F-2C6F-4A77-B14C-341E52937E97}" type="presParOf" srcId="{D348B7AF-DC4A-4E12-A70B-1C725B9AE31E}" destId="{B36E1845-4C57-433B-8D6D-3F948E0C5EFC}" srcOrd="10" destOrd="0" presId="urn:microsoft.com/office/officeart/2008/layout/LinedList"/>
    <dgm:cxn modelId="{E6668F0A-E188-406A-8F07-5EE43CCF6EA7}" type="presParOf" srcId="{D348B7AF-DC4A-4E12-A70B-1C725B9AE31E}" destId="{8E8CDE4C-0BFB-452F-BBB7-061F265057FC}" srcOrd="11" destOrd="0" presId="urn:microsoft.com/office/officeart/2008/layout/LinedList"/>
    <dgm:cxn modelId="{91B88C4F-1AE1-47CB-ABEE-EA34B792B712}" type="presParOf" srcId="{8E8CDE4C-0BFB-452F-BBB7-061F265057FC}" destId="{DD980865-6B0A-4DBB-9E4D-F7CD155BF115}" srcOrd="0" destOrd="0" presId="urn:microsoft.com/office/officeart/2008/layout/LinedList"/>
    <dgm:cxn modelId="{F941180E-AF84-457C-AEED-708D30A2474E}" type="presParOf" srcId="{8E8CDE4C-0BFB-452F-BBB7-061F265057FC}" destId="{A3FFEE4B-6471-4012-8CC6-FBC373803752}" srcOrd="1" destOrd="0" presId="urn:microsoft.com/office/officeart/2008/layout/LinedList"/>
    <dgm:cxn modelId="{B9BDB0D2-C26B-4112-A662-03910D18AB26}" type="presParOf" srcId="{D348B7AF-DC4A-4E12-A70B-1C725B9AE31E}" destId="{0C6D7008-46E1-47AE-84C5-537A0430A89B}" srcOrd="12" destOrd="0" presId="urn:microsoft.com/office/officeart/2008/layout/LinedList"/>
    <dgm:cxn modelId="{9A799B4B-DBA5-48BE-998E-BABB96DA5A73}" type="presParOf" srcId="{D348B7AF-DC4A-4E12-A70B-1C725B9AE31E}" destId="{731593FF-2FEE-4CC7-A50F-8AB113975934}" srcOrd="13" destOrd="0" presId="urn:microsoft.com/office/officeart/2008/layout/LinedList"/>
    <dgm:cxn modelId="{CE87698E-8632-4599-A264-BC73C8CF7AE7}" type="presParOf" srcId="{731593FF-2FEE-4CC7-A50F-8AB113975934}" destId="{8B3C03CC-0253-4103-8682-15F09F5D5DBB}" srcOrd="0" destOrd="0" presId="urn:microsoft.com/office/officeart/2008/layout/LinedList"/>
    <dgm:cxn modelId="{73C3A99C-27DA-49FF-97F2-265FCDFE3CA9}" type="presParOf" srcId="{731593FF-2FEE-4CC7-A50F-8AB113975934}" destId="{5375ADCD-31CE-42A0-BAD5-3580B49432D9}" srcOrd="1" destOrd="0" presId="urn:microsoft.com/office/officeart/2008/layout/LinedList"/>
    <dgm:cxn modelId="{31C037F8-6E22-4181-B8FA-41835160C78F}" type="presParOf" srcId="{D348B7AF-DC4A-4E12-A70B-1C725B9AE31E}" destId="{4131FEC4-946E-40FB-A0D5-0BF0EB1A5DD5}" srcOrd="14" destOrd="0" presId="urn:microsoft.com/office/officeart/2008/layout/LinedList"/>
    <dgm:cxn modelId="{1EE81A1F-9AF7-4480-A4BB-7C758EA20698}" type="presParOf" srcId="{D348B7AF-DC4A-4E12-A70B-1C725B9AE31E}" destId="{24B37517-4B18-4191-BA1A-1CF154C9C933}" srcOrd="15" destOrd="0" presId="urn:microsoft.com/office/officeart/2008/layout/LinedList"/>
    <dgm:cxn modelId="{E5EEDA21-3F18-4737-8DED-CAD4285656C3}" type="presParOf" srcId="{24B37517-4B18-4191-BA1A-1CF154C9C933}" destId="{C6E33B6A-7D1B-4437-A7BA-673470CC2BB6}" srcOrd="0" destOrd="0" presId="urn:microsoft.com/office/officeart/2008/layout/LinedList"/>
    <dgm:cxn modelId="{EBBF2FCB-32F6-4B91-A92D-B7762D141ACB}" type="presParOf" srcId="{24B37517-4B18-4191-BA1A-1CF154C9C933}" destId="{874EF681-31C0-449B-A16D-37E5499928E5}" srcOrd="1" destOrd="0" presId="urn:microsoft.com/office/officeart/2008/layout/LinedList"/>
    <dgm:cxn modelId="{2CBA1878-A34D-4320-8FAA-707805BED54D}" type="presParOf" srcId="{D348B7AF-DC4A-4E12-A70B-1C725B9AE31E}" destId="{0C4E64D2-8713-4DA1-A781-2B734B79E660}" srcOrd="16" destOrd="0" presId="urn:microsoft.com/office/officeart/2008/layout/LinedList"/>
    <dgm:cxn modelId="{E1C9B6E7-7672-4F04-ACE9-22C8D849231E}" type="presParOf" srcId="{D348B7AF-DC4A-4E12-A70B-1C725B9AE31E}" destId="{8A90D8B9-EE34-4E2C-9442-55E0A16D0BE1}" srcOrd="17" destOrd="0" presId="urn:microsoft.com/office/officeart/2008/layout/LinedList"/>
    <dgm:cxn modelId="{ED411DC9-F3F6-46D1-B665-5F9667CA9237}" type="presParOf" srcId="{8A90D8B9-EE34-4E2C-9442-55E0A16D0BE1}" destId="{42CA4237-A84D-4403-9077-1237F2507EA3}" srcOrd="0" destOrd="0" presId="urn:microsoft.com/office/officeart/2008/layout/LinedList"/>
    <dgm:cxn modelId="{C9B12381-F3F8-4395-9DCE-AA3CFC13D22D}" type="presParOf" srcId="{8A90D8B9-EE34-4E2C-9442-55E0A16D0BE1}" destId="{B5F17057-CE6F-4578-BBE0-7588BF6D6343}" srcOrd="1" destOrd="0" presId="urn:microsoft.com/office/officeart/2008/layout/LinedList"/>
    <dgm:cxn modelId="{232A0813-2E74-402C-93CD-2A0664C84C8F}" type="presParOf" srcId="{D348B7AF-DC4A-4E12-A70B-1C725B9AE31E}" destId="{18F152D4-EFBB-4A14-BCA6-D939B327E931}" srcOrd="18" destOrd="0" presId="urn:microsoft.com/office/officeart/2008/layout/LinedList"/>
    <dgm:cxn modelId="{8D6BE281-432B-4734-9217-E4749D967363}" type="presParOf" srcId="{D348B7AF-DC4A-4E12-A70B-1C725B9AE31E}" destId="{9BF9BC9C-BABC-4A83-ABFF-C855C4863818}" srcOrd="19" destOrd="0" presId="urn:microsoft.com/office/officeart/2008/layout/LinedList"/>
    <dgm:cxn modelId="{6A174610-E4EB-41A0-B130-1F51971026B8}" type="presParOf" srcId="{9BF9BC9C-BABC-4A83-ABFF-C855C4863818}" destId="{B84A7F9E-8426-4FB8-AEEA-C69709116EBF}" srcOrd="0" destOrd="0" presId="urn:microsoft.com/office/officeart/2008/layout/LinedList"/>
    <dgm:cxn modelId="{DF266B36-F738-4AF9-89A2-819A8449EB1F}" type="presParOf" srcId="{9BF9BC9C-BABC-4A83-ABFF-C855C4863818}" destId="{3CD16E74-7D48-482B-9EF0-95C61F4D8BD7}" srcOrd="1" destOrd="0" presId="urn:microsoft.com/office/officeart/2008/layout/LinedList"/>
    <dgm:cxn modelId="{930C1B49-BF30-435E-8A17-A263B622C6D8}" type="presParOf" srcId="{D348B7AF-DC4A-4E12-A70B-1C725B9AE31E}" destId="{0CCC0F6B-E0F8-46EC-8304-172333263DA7}" srcOrd="20" destOrd="0" presId="urn:microsoft.com/office/officeart/2008/layout/LinedList"/>
    <dgm:cxn modelId="{6BC7EC38-B8C3-4B11-9B10-6512002FCCFC}" type="presParOf" srcId="{D348B7AF-DC4A-4E12-A70B-1C725B9AE31E}" destId="{D810F5F2-C396-438A-BACF-8DE36CB0D6BA}" srcOrd="21" destOrd="0" presId="urn:microsoft.com/office/officeart/2008/layout/LinedList"/>
    <dgm:cxn modelId="{1A10F962-1B6D-4765-9543-F8BF5CE897C8}" type="presParOf" srcId="{D810F5F2-C396-438A-BACF-8DE36CB0D6BA}" destId="{C96E8E3A-7000-4FE3-866E-122AFF81106F}" srcOrd="0" destOrd="0" presId="urn:microsoft.com/office/officeart/2008/layout/LinedList"/>
    <dgm:cxn modelId="{DFB71A68-F021-4FAE-B439-4DEF3F305AA7}" type="presParOf" srcId="{D810F5F2-C396-438A-BACF-8DE36CB0D6BA}" destId="{3A505E90-1A8D-4882-AE2F-B97C92748D7E}" srcOrd="1" destOrd="0" presId="urn:microsoft.com/office/officeart/2008/layout/LinedList"/>
    <dgm:cxn modelId="{F793E167-6B74-498B-B2EA-9E9DCAF3A478}" type="presParOf" srcId="{D348B7AF-DC4A-4E12-A70B-1C725B9AE31E}" destId="{920BCB85-00E4-4819-B808-4ED5AF48F10B}" srcOrd="22" destOrd="0" presId="urn:microsoft.com/office/officeart/2008/layout/LinedList"/>
    <dgm:cxn modelId="{4CD69068-57EB-408D-8726-81B316BC6361}" type="presParOf" srcId="{D348B7AF-DC4A-4E12-A70B-1C725B9AE31E}" destId="{EACE926E-A1A7-4DBC-A789-FD69FAA8CCC4}" srcOrd="23" destOrd="0" presId="urn:microsoft.com/office/officeart/2008/layout/LinedList"/>
    <dgm:cxn modelId="{E9D96E61-08F1-418D-A55B-073EAF492201}" type="presParOf" srcId="{EACE926E-A1A7-4DBC-A789-FD69FAA8CCC4}" destId="{CFA73099-1416-4978-8572-98A0C23F4B51}" srcOrd="0" destOrd="0" presId="urn:microsoft.com/office/officeart/2008/layout/LinedList"/>
    <dgm:cxn modelId="{CAB38527-B700-4222-BA62-8316E00945D2}" type="presParOf" srcId="{EACE926E-A1A7-4DBC-A789-FD69FAA8CCC4}" destId="{2BDD9AE7-CD0D-4A16-8FAA-7AC9093342D0}" srcOrd="1" destOrd="0" presId="urn:microsoft.com/office/officeart/2008/layout/LinedList"/>
    <dgm:cxn modelId="{86E729BE-389A-4F9A-898E-290F283907B8}" type="presParOf" srcId="{D348B7AF-DC4A-4E12-A70B-1C725B9AE31E}" destId="{AAB3C27F-6E8F-4F94-8E05-626FFB266418}" srcOrd="24" destOrd="0" presId="urn:microsoft.com/office/officeart/2008/layout/LinedList"/>
    <dgm:cxn modelId="{E25F8137-80A0-4D82-BAC6-78220EAFEC8D}" type="presParOf" srcId="{D348B7AF-DC4A-4E12-A70B-1C725B9AE31E}" destId="{73D29763-E9CF-4C3C-A1A3-9953295E93D8}" srcOrd="25" destOrd="0" presId="urn:microsoft.com/office/officeart/2008/layout/LinedList"/>
    <dgm:cxn modelId="{F36FA779-E755-4023-927E-4C258D79C978}" type="presParOf" srcId="{73D29763-E9CF-4C3C-A1A3-9953295E93D8}" destId="{D7D84867-5D83-4865-9536-1FE7C72BCDBE}" srcOrd="0" destOrd="0" presId="urn:microsoft.com/office/officeart/2008/layout/LinedList"/>
    <dgm:cxn modelId="{C3F17CF6-E045-48D3-B002-C6623D19B991}" type="presParOf" srcId="{73D29763-E9CF-4C3C-A1A3-9953295E93D8}" destId="{6D96FBCC-2C34-4F11-855A-29EC7DB48BF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A15BD8C-33FD-4DD7-8EC0-F853375D6B89}" type="doc">
      <dgm:prSet loTypeId="urn:microsoft.com/office/officeart/2018/2/layout/IconCircleList" loCatId="icon" qsTypeId="urn:microsoft.com/office/officeart/2005/8/quickstyle/simple5" qsCatId="simple" csTypeId="urn:microsoft.com/office/officeart/2018/5/colors/Iconchunking_neutralbg_accent1_2" csCatId="accent1" phldr="1"/>
      <dgm:spPr/>
      <dgm:t>
        <a:bodyPr/>
        <a:lstStyle/>
        <a:p>
          <a:endParaRPr lang="en-US"/>
        </a:p>
      </dgm:t>
    </dgm:pt>
    <dgm:pt modelId="{00846C93-9ADF-441F-AEFB-42FA9120178C}">
      <dgm:prSet/>
      <dgm:spPr/>
      <dgm:t>
        <a:bodyPr/>
        <a:lstStyle/>
        <a:p>
          <a:pPr>
            <a:lnSpc>
              <a:spcPct val="100000"/>
            </a:lnSpc>
          </a:pPr>
          <a:r>
            <a:rPr lang="en-US" b="1" dirty="0"/>
            <a:t>Addressing Loan Defaults:</a:t>
          </a:r>
          <a:r>
            <a:rPr lang="en-US" dirty="0"/>
            <a:t> Implement measures to mitigate the risk of default among individuals with annual incomes between $4,000 and $36,000, as they exhibit a higher likelihood of defaulting on loans.</a:t>
          </a:r>
        </a:p>
      </dgm:t>
    </dgm:pt>
    <dgm:pt modelId="{7F31C90E-9252-404C-9FF0-81AEF731FCAC}" type="parTrans" cxnId="{ACC9055B-F8A7-4A3A-B207-BCA73D4A5C3C}">
      <dgm:prSet/>
      <dgm:spPr/>
      <dgm:t>
        <a:bodyPr/>
        <a:lstStyle/>
        <a:p>
          <a:endParaRPr lang="en-US"/>
        </a:p>
      </dgm:t>
    </dgm:pt>
    <dgm:pt modelId="{1BAB11E6-5F69-43C1-BEE1-CE6532588BBD}" type="sibTrans" cxnId="{ACC9055B-F8A7-4A3A-B207-BCA73D4A5C3C}">
      <dgm:prSet/>
      <dgm:spPr/>
      <dgm:t>
        <a:bodyPr/>
        <a:lstStyle/>
        <a:p>
          <a:pPr>
            <a:lnSpc>
              <a:spcPct val="100000"/>
            </a:lnSpc>
          </a:pPr>
          <a:endParaRPr lang="en-US"/>
        </a:p>
      </dgm:t>
    </dgm:pt>
    <dgm:pt modelId="{5A4ACBA7-E82A-4C84-A393-CCB646325910}">
      <dgm:prSet/>
      <dgm:spPr/>
      <dgm:t>
        <a:bodyPr/>
        <a:lstStyle/>
        <a:p>
          <a:pPr>
            <a:lnSpc>
              <a:spcPct val="100000"/>
            </a:lnSpc>
          </a:pPr>
          <a:r>
            <a:rPr lang="en-US" b="1" dirty="0"/>
            <a:t>Managing High Loan Amounts:</a:t>
          </a:r>
          <a:r>
            <a:rPr lang="en-US" dirty="0"/>
            <a:t> Monitor and manage high loan amounts more effectively, as these are associated with increased instances of charge-offs.</a:t>
          </a:r>
        </a:p>
      </dgm:t>
    </dgm:pt>
    <dgm:pt modelId="{1FD2619D-7DE4-42FA-94AE-452D4076AF6B}" type="parTrans" cxnId="{3EB0FF0F-3E71-4C69-AEA8-CD3B3D3933DB}">
      <dgm:prSet/>
      <dgm:spPr/>
      <dgm:t>
        <a:bodyPr/>
        <a:lstStyle/>
        <a:p>
          <a:endParaRPr lang="en-US"/>
        </a:p>
      </dgm:t>
    </dgm:pt>
    <dgm:pt modelId="{6508CCB4-09F7-4DF3-AC4B-5958E5D59C3F}" type="sibTrans" cxnId="{3EB0FF0F-3E71-4C69-AEA8-CD3B3D3933DB}">
      <dgm:prSet/>
      <dgm:spPr/>
      <dgm:t>
        <a:bodyPr/>
        <a:lstStyle/>
        <a:p>
          <a:pPr>
            <a:lnSpc>
              <a:spcPct val="100000"/>
            </a:lnSpc>
          </a:pPr>
          <a:endParaRPr lang="en-US"/>
        </a:p>
      </dgm:t>
    </dgm:pt>
    <dgm:pt modelId="{7A94A3CC-1569-43F5-8391-64575EDA4564}">
      <dgm:prSet/>
      <dgm:spPr/>
      <dgm:t>
        <a:bodyPr/>
        <a:lstStyle/>
        <a:p>
          <a:pPr>
            <a:lnSpc>
              <a:spcPct val="100000"/>
            </a:lnSpc>
          </a:pPr>
          <a:r>
            <a:rPr lang="en-US" b="1" dirty="0"/>
            <a:t>Evaluating Debt-to-Income Ratios: </a:t>
          </a:r>
          <a:r>
            <a:rPr lang="en-US" dirty="0"/>
            <a:t>Pay closer attention to loan applicants with high debt-to-income ratios, as they have been shown to present a greater risk.</a:t>
          </a:r>
        </a:p>
      </dgm:t>
    </dgm:pt>
    <dgm:pt modelId="{832DE4F2-35AC-41BB-8261-8E9363BA7FE2}" type="parTrans" cxnId="{7F18AC9F-F37B-4D86-8E0F-60C2CDD8DA13}">
      <dgm:prSet/>
      <dgm:spPr/>
      <dgm:t>
        <a:bodyPr/>
        <a:lstStyle/>
        <a:p>
          <a:endParaRPr lang="en-US"/>
        </a:p>
      </dgm:t>
    </dgm:pt>
    <dgm:pt modelId="{85E76F9E-B3CB-4D5A-8C1A-821999F9699E}" type="sibTrans" cxnId="{7F18AC9F-F37B-4D86-8E0F-60C2CDD8DA13}">
      <dgm:prSet/>
      <dgm:spPr/>
      <dgm:t>
        <a:bodyPr/>
        <a:lstStyle/>
        <a:p>
          <a:pPr>
            <a:lnSpc>
              <a:spcPct val="100000"/>
            </a:lnSpc>
          </a:pPr>
          <a:endParaRPr lang="en-US"/>
        </a:p>
      </dgm:t>
    </dgm:pt>
    <dgm:pt modelId="{E1071B95-1E48-4989-B131-838EC75E446E}">
      <dgm:prSet/>
      <dgm:spPr/>
      <dgm:t>
        <a:bodyPr/>
        <a:lstStyle/>
        <a:p>
          <a:pPr>
            <a:lnSpc>
              <a:spcPct val="100000"/>
            </a:lnSpc>
          </a:pPr>
          <a:r>
            <a:rPr lang="en-US" b="1" dirty="0"/>
            <a:t>Improving Verification Processes:</a:t>
          </a:r>
          <a:r>
            <a:rPr lang="en-US" dirty="0"/>
            <a:t> Reassess and enhance the verification process, since applicants who were verified have demonstrated higher rates of charge-offs.</a:t>
          </a:r>
        </a:p>
      </dgm:t>
    </dgm:pt>
    <dgm:pt modelId="{2ECAAE1F-04F5-4A43-88CE-A849C36852F2}" type="parTrans" cxnId="{BE91D06C-32EA-4BEF-9B97-B2EE6B983292}">
      <dgm:prSet/>
      <dgm:spPr/>
      <dgm:t>
        <a:bodyPr/>
        <a:lstStyle/>
        <a:p>
          <a:endParaRPr lang="en-US"/>
        </a:p>
      </dgm:t>
    </dgm:pt>
    <dgm:pt modelId="{6E846928-28F1-464E-87CE-BC41A7D8B360}" type="sibTrans" cxnId="{BE91D06C-32EA-4BEF-9B97-B2EE6B983292}">
      <dgm:prSet/>
      <dgm:spPr/>
      <dgm:t>
        <a:bodyPr/>
        <a:lstStyle/>
        <a:p>
          <a:pPr>
            <a:lnSpc>
              <a:spcPct val="100000"/>
            </a:lnSpc>
          </a:pPr>
          <a:endParaRPr lang="en-US"/>
        </a:p>
      </dgm:t>
    </dgm:pt>
    <dgm:pt modelId="{EE7DEC8B-B67F-4EC5-B8F2-A3AAD8CD1700}">
      <dgm:prSet/>
      <dgm:spPr/>
      <dgm:t>
        <a:bodyPr/>
        <a:lstStyle/>
        <a:p>
          <a:pPr>
            <a:lnSpc>
              <a:spcPct val="100000"/>
            </a:lnSpc>
          </a:pPr>
          <a:r>
            <a:rPr lang="en-US" b="1" dirty="0"/>
            <a:t>Assessing Bankruptcy History:</a:t>
          </a:r>
          <a:r>
            <a:rPr lang="en-US" dirty="0"/>
            <a:t> Exercise caution with applicants who have a history of bankruptcy, as they are identified as higher-risk individuals.</a:t>
          </a:r>
        </a:p>
      </dgm:t>
    </dgm:pt>
    <dgm:pt modelId="{CF069DBF-D2B2-4C8E-86E0-EDE1D89988E1}" type="parTrans" cxnId="{0CE139B1-54A3-4A91-923B-A3012CA8EE23}">
      <dgm:prSet/>
      <dgm:spPr/>
      <dgm:t>
        <a:bodyPr/>
        <a:lstStyle/>
        <a:p>
          <a:endParaRPr lang="en-US"/>
        </a:p>
      </dgm:t>
    </dgm:pt>
    <dgm:pt modelId="{288C031D-2A04-4BC4-860B-B61A9879A4F6}" type="sibTrans" cxnId="{0CE139B1-54A3-4A91-923B-A3012CA8EE23}">
      <dgm:prSet/>
      <dgm:spPr/>
      <dgm:t>
        <a:bodyPr/>
        <a:lstStyle/>
        <a:p>
          <a:pPr>
            <a:lnSpc>
              <a:spcPct val="100000"/>
            </a:lnSpc>
          </a:pPr>
          <a:endParaRPr lang="en-US"/>
        </a:p>
      </dgm:t>
    </dgm:pt>
    <dgm:pt modelId="{7D264273-E1E1-44F5-8498-96A3C8E6306C}">
      <dgm:prSet/>
      <dgm:spPr/>
      <dgm:t>
        <a:bodyPr/>
        <a:lstStyle/>
        <a:p>
          <a:pPr>
            <a:lnSpc>
              <a:spcPct val="100000"/>
            </a:lnSpc>
          </a:pPr>
          <a:r>
            <a:rPr lang="en-US" b="1" dirty="0"/>
            <a:t>Focusing on Specific Loan Types: </a:t>
          </a:r>
          <a:r>
            <a:rPr lang="en-US" dirty="0"/>
            <a:t>Be aware that small business loans for low and medium-income groups, as well as renewable energy loans for lower-income groups, have shown a tendency for higher charge-offs.</a:t>
          </a:r>
        </a:p>
      </dgm:t>
    </dgm:pt>
    <dgm:pt modelId="{5B9DD1A0-27D4-4CE0-B0EE-DEA090EEB176}" type="parTrans" cxnId="{D81A44A3-7F1A-4C24-AE7B-A75DE80D3669}">
      <dgm:prSet/>
      <dgm:spPr/>
      <dgm:t>
        <a:bodyPr/>
        <a:lstStyle/>
        <a:p>
          <a:endParaRPr lang="en-US"/>
        </a:p>
      </dgm:t>
    </dgm:pt>
    <dgm:pt modelId="{42631167-9EAC-499B-A783-808F15BC90F6}" type="sibTrans" cxnId="{D81A44A3-7F1A-4C24-AE7B-A75DE80D3669}">
      <dgm:prSet/>
      <dgm:spPr/>
      <dgm:t>
        <a:bodyPr/>
        <a:lstStyle/>
        <a:p>
          <a:pPr>
            <a:lnSpc>
              <a:spcPct val="100000"/>
            </a:lnSpc>
          </a:pPr>
          <a:endParaRPr lang="en-US"/>
        </a:p>
      </dgm:t>
    </dgm:pt>
    <dgm:pt modelId="{F0ACE27C-8CE0-4424-9AD3-1D64AA9C22FA}">
      <dgm:prSet/>
      <dgm:spPr/>
      <dgm:t>
        <a:bodyPr/>
        <a:lstStyle/>
        <a:p>
          <a:pPr>
            <a:lnSpc>
              <a:spcPct val="100000"/>
            </a:lnSpc>
          </a:pPr>
          <a:r>
            <a:rPr lang="en-US" b="1" dirty="0"/>
            <a:t>Geographic Risk Assessment:</a:t>
          </a:r>
          <a:r>
            <a:rPr lang="en-US" dirty="0"/>
            <a:t> Take note of the increased risk associated with loan applicants from Nevada (NV), Tennessee (TN), and Arkansas (AK), and adjust strategies accordingly.</a:t>
          </a:r>
        </a:p>
      </dgm:t>
    </dgm:pt>
    <dgm:pt modelId="{042CCEC1-3146-4079-B4BB-2A335D0A143F}" type="parTrans" cxnId="{307FF4C0-5DAE-4CF6-B5CA-F05C2E2DF0E2}">
      <dgm:prSet/>
      <dgm:spPr/>
      <dgm:t>
        <a:bodyPr/>
        <a:lstStyle/>
        <a:p>
          <a:endParaRPr lang="en-US"/>
        </a:p>
      </dgm:t>
    </dgm:pt>
    <dgm:pt modelId="{76806649-159F-466A-99A6-C75964BA0508}" type="sibTrans" cxnId="{307FF4C0-5DAE-4CF6-B5CA-F05C2E2DF0E2}">
      <dgm:prSet/>
      <dgm:spPr/>
      <dgm:t>
        <a:bodyPr/>
        <a:lstStyle/>
        <a:p>
          <a:endParaRPr lang="en-US"/>
        </a:p>
      </dgm:t>
    </dgm:pt>
    <dgm:pt modelId="{22375F57-A011-43E3-93A5-B7A0D0A1BC96}" type="pres">
      <dgm:prSet presAssocID="{1A15BD8C-33FD-4DD7-8EC0-F853375D6B89}" presName="root" presStyleCnt="0">
        <dgm:presLayoutVars>
          <dgm:dir/>
          <dgm:resizeHandles val="exact"/>
        </dgm:presLayoutVars>
      </dgm:prSet>
      <dgm:spPr/>
    </dgm:pt>
    <dgm:pt modelId="{91162263-C760-480C-88A3-7A11E0196EF4}" type="pres">
      <dgm:prSet presAssocID="{1A15BD8C-33FD-4DD7-8EC0-F853375D6B89}" presName="container" presStyleCnt="0">
        <dgm:presLayoutVars>
          <dgm:dir/>
          <dgm:resizeHandles val="exact"/>
        </dgm:presLayoutVars>
      </dgm:prSet>
      <dgm:spPr/>
    </dgm:pt>
    <dgm:pt modelId="{A3CE83A7-128D-457C-B1A0-BBEC598C494D}" type="pres">
      <dgm:prSet presAssocID="{00846C93-9ADF-441F-AEFB-42FA9120178C}" presName="compNode" presStyleCnt="0"/>
      <dgm:spPr/>
    </dgm:pt>
    <dgm:pt modelId="{28CC4F84-1E12-4B91-ADFD-A15C69B58799}" type="pres">
      <dgm:prSet presAssocID="{00846C93-9ADF-441F-AEFB-42FA9120178C}" presName="iconBgRect" presStyleLbl="bgShp" presStyleIdx="0" presStyleCnt="7"/>
      <dgm:spPr/>
    </dgm:pt>
    <dgm:pt modelId="{5345EB4B-1DDB-45E5-AB4F-7C5E14EFEEED}" type="pres">
      <dgm:prSet presAssocID="{00846C93-9ADF-441F-AEFB-42FA9120178C}"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85E72AF4-31D9-4753-A26C-ABF8DDD40F21}" type="pres">
      <dgm:prSet presAssocID="{00846C93-9ADF-441F-AEFB-42FA9120178C}" presName="spaceRect" presStyleCnt="0"/>
      <dgm:spPr/>
    </dgm:pt>
    <dgm:pt modelId="{C344E5E2-7500-467E-8670-C7976800C8A0}" type="pres">
      <dgm:prSet presAssocID="{00846C93-9ADF-441F-AEFB-42FA9120178C}" presName="textRect" presStyleLbl="revTx" presStyleIdx="0" presStyleCnt="7">
        <dgm:presLayoutVars>
          <dgm:chMax val="1"/>
          <dgm:chPref val="1"/>
        </dgm:presLayoutVars>
      </dgm:prSet>
      <dgm:spPr/>
    </dgm:pt>
    <dgm:pt modelId="{0740CBCE-A2FA-4007-830F-3AAAC40A6648}" type="pres">
      <dgm:prSet presAssocID="{1BAB11E6-5F69-43C1-BEE1-CE6532588BBD}" presName="sibTrans" presStyleLbl="sibTrans2D1" presStyleIdx="0" presStyleCnt="0"/>
      <dgm:spPr/>
    </dgm:pt>
    <dgm:pt modelId="{EC4CD393-F70E-4346-BD60-BF5E05D45129}" type="pres">
      <dgm:prSet presAssocID="{5A4ACBA7-E82A-4C84-A393-CCB646325910}" presName="compNode" presStyleCnt="0"/>
      <dgm:spPr/>
    </dgm:pt>
    <dgm:pt modelId="{0689852E-FC8D-4E2A-A66B-B0388022F907}" type="pres">
      <dgm:prSet presAssocID="{5A4ACBA7-E82A-4C84-A393-CCB646325910}" presName="iconBgRect" presStyleLbl="bgShp" presStyleIdx="1" presStyleCnt="7"/>
      <dgm:spPr/>
    </dgm:pt>
    <dgm:pt modelId="{319FF8DA-4B9A-4536-B2C8-AE98AB6F16B6}" type="pres">
      <dgm:prSet presAssocID="{5A4ACBA7-E82A-4C84-A393-CCB646325910}"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nk"/>
        </a:ext>
      </dgm:extLst>
    </dgm:pt>
    <dgm:pt modelId="{4C2F80D6-7770-4B0E-BD92-ABD2F54FBD34}" type="pres">
      <dgm:prSet presAssocID="{5A4ACBA7-E82A-4C84-A393-CCB646325910}" presName="spaceRect" presStyleCnt="0"/>
      <dgm:spPr/>
    </dgm:pt>
    <dgm:pt modelId="{50774A0D-4295-4C84-BD5C-018A1D24C3C3}" type="pres">
      <dgm:prSet presAssocID="{5A4ACBA7-E82A-4C84-A393-CCB646325910}" presName="textRect" presStyleLbl="revTx" presStyleIdx="1" presStyleCnt="7">
        <dgm:presLayoutVars>
          <dgm:chMax val="1"/>
          <dgm:chPref val="1"/>
        </dgm:presLayoutVars>
      </dgm:prSet>
      <dgm:spPr/>
    </dgm:pt>
    <dgm:pt modelId="{A7E9F0E8-3C21-4DDF-AD48-860DAC92ABFA}" type="pres">
      <dgm:prSet presAssocID="{6508CCB4-09F7-4DF3-AC4B-5958E5D59C3F}" presName="sibTrans" presStyleLbl="sibTrans2D1" presStyleIdx="0" presStyleCnt="0"/>
      <dgm:spPr/>
    </dgm:pt>
    <dgm:pt modelId="{643E57CF-B0A4-4319-B765-7B8BB5F31F15}" type="pres">
      <dgm:prSet presAssocID="{7A94A3CC-1569-43F5-8391-64575EDA4564}" presName="compNode" presStyleCnt="0"/>
      <dgm:spPr/>
    </dgm:pt>
    <dgm:pt modelId="{9BAB610B-2D26-4132-BE3A-9B1A8BEB3C3B}" type="pres">
      <dgm:prSet presAssocID="{7A94A3CC-1569-43F5-8391-64575EDA4564}" presName="iconBgRect" presStyleLbl="bgShp" presStyleIdx="2" presStyleCnt="7"/>
      <dgm:spPr/>
    </dgm:pt>
    <dgm:pt modelId="{13B9FEE7-0388-4A8F-839D-81CC49E36875}" type="pres">
      <dgm:prSet presAssocID="{7A94A3CC-1569-43F5-8391-64575EDA4564}"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ney"/>
        </a:ext>
      </dgm:extLst>
    </dgm:pt>
    <dgm:pt modelId="{E8D9A8D4-3321-4007-B38D-A7BB1E7A3C24}" type="pres">
      <dgm:prSet presAssocID="{7A94A3CC-1569-43F5-8391-64575EDA4564}" presName="spaceRect" presStyleCnt="0"/>
      <dgm:spPr/>
    </dgm:pt>
    <dgm:pt modelId="{A579F2C5-6B85-4682-ADE9-5100254095E1}" type="pres">
      <dgm:prSet presAssocID="{7A94A3CC-1569-43F5-8391-64575EDA4564}" presName="textRect" presStyleLbl="revTx" presStyleIdx="2" presStyleCnt="7">
        <dgm:presLayoutVars>
          <dgm:chMax val="1"/>
          <dgm:chPref val="1"/>
        </dgm:presLayoutVars>
      </dgm:prSet>
      <dgm:spPr/>
    </dgm:pt>
    <dgm:pt modelId="{67C9D784-6B06-4186-94C4-D5DFF87B63C6}" type="pres">
      <dgm:prSet presAssocID="{85E76F9E-B3CB-4D5A-8C1A-821999F9699E}" presName="sibTrans" presStyleLbl="sibTrans2D1" presStyleIdx="0" presStyleCnt="0"/>
      <dgm:spPr/>
    </dgm:pt>
    <dgm:pt modelId="{1925DE83-9169-4AF2-B2A9-4B99129444CB}" type="pres">
      <dgm:prSet presAssocID="{E1071B95-1E48-4989-B131-838EC75E446E}" presName="compNode" presStyleCnt="0"/>
      <dgm:spPr/>
    </dgm:pt>
    <dgm:pt modelId="{95FDD918-B57F-4255-A669-8714DE2F7CE7}" type="pres">
      <dgm:prSet presAssocID="{E1071B95-1E48-4989-B131-838EC75E446E}" presName="iconBgRect" presStyleLbl="bgShp" presStyleIdx="3" presStyleCnt="7"/>
      <dgm:spPr/>
    </dgm:pt>
    <dgm:pt modelId="{4D3DD38F-594C-49CA-BE2D-F2FDE80BCE9C}" type="pres">
      <dgm:prSet presAssocID="{E1071B95-1E48-4989-B131-838EC75E446E}"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Electric Car"/>
        </a:ext>
      </dgm:extLst>
    </dgm:pt>
    <dgm:pt modelId="{6906F450-C812-4686-B7E1-6CE4F29788F1}" type="pres">
      <dgm:prSet presAssocID="{E1071B95-1E48-4989-B131-838EC75E446E}" presName="spaceRect" presStyleCnt="0"/>
      <dgm:spPr/>
    </dgm:pt>
    <dgm:pt modelId="{C43020B5-9671-4BC5-BCF0-B9C641C029C3}" type="pres">
      <dgm:prSet presAssocID="{E1071B95-1E48-4989-B131-838EC75E446E}" presName="textRect" presStyleLbl="revTx" presStyleIdx="3" presStyleCnt="7">
        <dgm:presLayoutVars>
          <dgm:chMax val="1"/>
          <dgm:chPref val="1"/>
        </dgm:presLayoutVars>
      </dgm:prSet>
      <dgm:spPr/>
    </dgm:pt>
    <dgm:pt modelId="{44E60262-49F8-4A1C-B4E9-3F971AC1AF14}" type="pres">
      <dgm:prSet presAssocID="{6E846928-28F1-464E-87CE-BC41A7D8B360}" presName="sibTrans" presStyleLbl="sibTrans2D1" presStyleIdx="0" presStyleCnt="0"/>
      <dgm:spPr/>
    </dgm:pt>
    <dgm:pt modelId="{2C1ADEC4-F9C5-49CB-AE60-3E8B95EE365C}" type="pres">
      <dgm:prSet presAssocID="{EE7DEC8B-B67F-4EC5-B8F2-A3AAD8CD1700}" presName="compNode" presStyleCnt="0"/>
      <dgm:spPr/>
    </dgm:pt>
    <dgm:pt modelId="{4933ACE5-809F-4E57-AFA6-EE5670F7FD52}" type="pres">
      <dgm:prSet presAssocID="{EE7DEC8B-B67F-4EC5-B8F2-A3AAD8CD1700}" presName="iconBgRect" presStyleLbl="bgShp" presStyleIdx="4" presStyleCnt="7"/>
      <dgm:spPr/>
    </dgm:pt>
    <dgm:pt modelId="{41289AAE-5CB0-4301-B547-86641AA62D6B}" type="pres">
      <dgm:prSet presAssocID="{EE7DEC8B-B67F-4EC5-B8F2-A3AAD8CD170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vel"/>
        </a:ext>
      </dgm:extLst>
    </dgm:pt>
    <dgm:pt modelId="{694254CC-CA78-47F1-A4CD-988E43640FFE}" type="pres">
      <dgm:prSet presAssocID="{EE7DEC8B-B67F-4EC5-B8F2-A3AAD8CD1700}" presName="spaceRect" presStyleCnt="0"/>
      <dgm:spPr/>
    </dgm:pt>
    <dgm:pt modelId="{89E18B47-F1B2-4F8D-82C9-AAE857885CEA}" type="pres">
      <dgm:prSet presAssocID="{EE7DEC8B-B67F-4EC5-B8F2-A3AAD8CD1700}" presName="textRect" presStyleLbl="revTx" presStyleIdx="4" presStyleCnt="7">
        <dgm:presLayoutVars>
          <dgm:chMax val="1"/>
          <dgm:chPref val="1"/>
        </dgm:presLayoutVars>
      </dgm:prSet>
      <dgm:spPr/>
    </dgm:pt>
    <dgm:pt modelId="{C9764B8B-B213-47D1-8296-77CF1BA206F9}" type="pres">
      <dgm:prSet presAssocID="{288C031D-2A04-4BC4-860B-B61A9879A4F6}" presName="sibTrans" presStyleLbl="sibTrans2D1" presStyleIdx="0" presStyleCnt="0"/>
      <dgm:spPr/>
    </dgm:pt>
    <dgm:pt modelId="{207DF991-8B08-4B4A-8058-6CAC27CEA8F5}" type="pres">
      <dgm:prSet presAssocID="{7D264273-E1E1-44F5-8498-96A3C8E6306C}" presName="compNode" presStyleCnt="0"/>
      <dgm:spPr/>
    </dgm:pt>
    <dgm:pt modelId="{EEB9B693-3557-4A78-BF14-53252A08F4C8}" type="pres">
      <dgm:prSet presAssocID="{7D264273-E1E1-44F5-8498-96A3C8E6306C}" presName="iconBgRect" presStyleLbl="bgShp" presStyleIdx="5" presStyleCnt="7"/>
      <dgm:spPr/>
    </dgm:pt>
    <dgm:pt modelId="{4184D5F0-1E9D-426A-A33C-558A3FD40BFC}" type="pres">
      <dgm:prSet presAssocID="{7D264273-E1E1-44F5-8498-96A3C8E6306C}"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Piggy Bank"/>
        </a:ext>
      </dgm:extLst>
    </dgm:pt>
    <dgm:pt modelId="{397EB6B7-BDAF-4971-B6E7-F34649D9E227}" type="pres">
      <dgm:prSet presAssocID="{7D264273-E1E1-44F5-8498-96A3C8E6306C}" presName="spaceRect" presStyleCnt="0"/>
      <dgm:spPr/>
    </dgm:pt>
    <dgm:pt modelId="{00FEDF55-CE4F-4229-8699-46E13305B8B9}" type="pres">
      <dgm:prSet presAssocID="{7D264273-E1E1-44F5-8498-96A3C8E6306C}" presName="textRect" presStyleLbl="revTx" presStyleIdx="5" presStyleCnt="7">
        <dgm:presLayoutVars>
          <dgm:chMax val="1"/>
          <dgm:chPref val="1"/>
        </dgm:presLayoutVars>
      </dgm:prSet>
      <dgm:spPr/>
    </dgm:pt>
    <dgm:pt modelId="{6ED07748-2978-49E9-B0D2-DC30B37AB8D7}" type="pres">
      <dgm:prSet presAssocID="{42631167-9EAC-499B-A783-808F15BC90F6}" presName="sibTrans" presStyleLbl="sibTrans2D1" presStyleIdx="0" presStyleCnt="0"/>
      <dgm:spPr/>
    </dgm:pt>
    <dgm:pt modelId="{DA3CF491-F161-4961-8C31-A96B1517BD1C}" type="pres">
      <dgm:prSet presAssocID="{F0ACE27C-8CE0-4424-9AD3-1D64AA9C22FA}" presName="compNode" presStyleCnt="0"/>
      <dgm:spPr/>
    </dgm:pt>
    <dgm:pt modelId="{88A25BF0-6A9D-4818-979D-92423413C9D6}" type="pres">
      <dgm:prSet presAssocID="{F0ACE27C-8CE0-4424-9AD3-1D64AA9C22FA}" presName="iconBgRect" presStyleLbl="bgShp" presStyleIdx="6" presStyleCnt="7"/>
      <dgm:spPr/>
    </dgm:pt>
    <dgm:pt modelId="{47A21862-8499-47E1-9B30-026085F32233}" type="pres">
      <dgm:prSet presAssocID="{F0ACE27C-8CE0-4424-9AD3-1D64AA9C22FA}"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Marker"/>
        </a:ext>
      </dgm:extLst>
    </dgm:pt>
    <dgm:pt modelId="{BBC14E67-3C12-4DFA-A6BE-066F21233979}" type="pres">
      <dgm:prSet presAssocID="{F0ACE27C-8CE0-4424-9AD3-1D64AA9C22FA}" presName="spaceRect" presStyleCnt="0"/>
      <dgm:spPr/>
    </dgm:pt>
    <dgm:pt modelId="{E5A42E0A-93EA-4C23-BA7D-DDFE1ADABF89}" type="pres">
      <dgm:prSet presAssocID="{F0ACE27C-8CE0-4424-9AD3-1D64AA9C22FA}" presName="textRect" presStyleLbl="revTx" presStyleIdx="6" presStyleCnt="7">
        <dgm:presLayoutVars>
          <dgm:chMax val="1"/>
          <dgm:chPref val="1"/>
        </dgm:presLayoutVars>
      </dgm:prSet>
      <dgm:spPr/>
    </dgm:pt>
  </dgm:ptLst>
  <dgm:cxnLst>
    <dgm:cxn modelId="{4F056A09-318F-47F1-B646-D76C98A38F3E}" type="presOf" srcId="{42631167-9EAC-499B-A783-808F15BC90F6}" destId="{6ED07748-2978-49E9-B0D2-DC30B37AB8D7}" srcOrd="0" destOrd="0" presId="urn:microsoft.com/office/officeart/2018/2/layout/IconCircleList"/>
    <dgm:cxn modelId="{3EB0FF0F-3E71-4C69-AEA8-CD3B3D3933DB}" srcId="{1A15BD8C-33FD-4DD7-8EC0-F853375D6B89}" destId="{5A4ACBA7-E82A-4C84-A393-CCB646325910}" srcOrd="1" destOrd="0" parTransId="{1FD2619D-7DE4-42FA-94AE-452D4076AF6B}" sibTransId="{6508CCB4-09F7-4DF3-AC4B-5958E5D59C3F}"/>
    <dgm:cxn modelId="{9553DB34-9E65-4D8D-A69B-43A4EADB1D16}" type="presOf" srcId="{00846C93-9ADF-441F-AEFB-42FA9120178C}" destId="{C344E5E2-7500-467E-8670-C7976800C8A0}" srcOrd="0" destOrd="0" presId="urn:microsoft.com/office/officeart/2018/2/layout/IconCircleList"/>
    <dgm:cxn modelId="{ACC9055B-F8A7-4A3A-B207-BCA73D4A5C3C}" srcId="{1A15BD8C-33FD-4DD7-8EC0-F853375D6B89}" destId="{00846C93-9ADF-441F-AEFB-42FA9120178C}" srcOrd="0" destOrd="0" parTransId="{7F31C90E-9252-404C-9FF0-81AEF731FCAC}" sibTransId="{1BAB11E6-5F69-43C1-BEE1-CE6532588BBD}"/>
    <dgm:cxn modelId="{BE91D06C-32EA-4BEF-9B97-B2EE6B983292}" srcId="{1A15BD8C-33FD-4DD7-8EC0-F853375D6B89}" destId="{E1071B95-1E48-4989-B131-838EC75E446E}" srcOrd="3" destOrd="0" parTransId="{2ECAAE1F-04F5-4A43-88CE-A849C36852F2}" sibTransId="{6E846928-28F1-464E-87CE-BC41A7D8B360}"/>
    <dgm:cxn modelId="{9B96AC4D-F208-4AB7-AD2A-74640931DEFC}" type="presOf" srcId="{1BAB11E6-5F69-43C1-BEE1-CE6532588BBD}" destId="{0740CBCE-A2FA-4007-830F-3AAAC40A6648}" srcOrd="0" destOrd="0" presId="urn:microsoft.com/office/officeart/2018/2/layout/IconCircleList"/>
    <dgm:cxn modelId="{44FCAB53-174F-4DC1-A58C-8F790730A460}" type="presOf" srcId="{EE7DEC8B-B67F-4EC5-B8F2-A3AAD8CD1700}" destId="{89E18B47-F1B2-4F8D-82C9-AAE857885CEA}" srcOrd="0" destOrd="0" presId="urn:microsoft.com/office/officeart/2018/2/layout/IconCircleList"/>
    <dgm:cxn modelId="{98655759-A657-41C2-8F0D-D06C2D475D57}" type="presOf" srcId="{85E76F9E-B3CB-4D5A-8C1A-821999F9699E}" destId="{67C9D784-6B06-4186-94C4-D5DFF87B63C6}" srcOrd="0" destOrd="0" presId="urn:microsoft.com/office/officeart/2018/2/layout/IconCircleList"/>
    <dgm:cxn modelId="{60727F98-B1C5-4889-B170-9D70511F2555}" type="presOf" srcId="{F0ACE27C-8CE0-4424-9AD3-1D64AA9C22FA}" destId="{E5A42E0A-93EA-4C23-BA7D-DDFE1ADABF89}" srcOrd="0" destOrd="0" presId="urn:microsoft.com/office/officeart/2018/2/layout/IconCircleList"/>
    <dgm:cxn modelId="{7F18AC9F-F37B-4D86-8E0F-60C2CDD8DA13}" srcId="{1A15BD8C-33FD-4DD7-8EC0-F853375D6B89}" destId="{7A94A3CC-1569-43F5-8391-64575EDA4564}" srcOrd="2" destOrd="0" parTransId="{832DE4F2-35AC-41BB-8261-8E9363BA7FE2}" sibTransId="{85E76F9E-B3CB-4D5A-8C1A-821999F9699E}"/>
    <dgm:cxn modelId="{EEA8BAA1-FB81-436E-915C-895BBBDF3986}" type="presOf" srcId="{1A15BD8C-33FD-4DD7-8EC0-F853375D6B89}" destId="{22375F57-A011-43E3-93A5-B7A0D0A1BC96}" srcOrd="0" destOrd="0" presId="urn:microsoft.com/office/officeart/2018/2/layout/IconCircleList"/>
    <dgm:cxn modelId="{D81A44A3-7F1A-4C24-AE7B-A75DE80D3669}" srcId="{1A15BD8C-33FD-4DD7-8EC0-F853375D6B89}" destId="{7D264273-E1E1-44F5-8498-96A3C8E6306C}" srcOrd="5" destOrd="0" parTransId="{5B9DD1A0-27D4-4CE0-B0EE-DEA090EEB176}" sibTransId="{42631167-9EAC-499B-A783-808F15BC90F6}"/>
    <dgm:cxn modelId="{84DA22AD-C6D8-4E5F-B091-96968AB2FA1F}" type="presOf" srcId="{6508CCB4-09F7-4DF3-AC4B-5958E5D59C3F}" destId="{A7E9F0E8-3C21-4DDF-AD48-860DAC92ABFA}" srcOrd="0" destOrd="0" presId="urn:microsoft.com/office/officeart/2018/2/layout/IconCircleList"/>
    <dgm:cxn modelId="{0CE139B1-54A3-4A91-923B-A3012CA8EE23}" srcId="{1A15BD8C-33FD-4DD7-8EC0-F853375D6B89}" destId="{EE7DEC8B-B67F-4EC5-B8F2-A3AAD8CD1700}" srcOrd="4" destOrd="0" parTransId="{CF069DBF-D2B2-4C8E-86E0-EDE1D89988E1}" sibTransId="{288C031D-2A04-4BC4-860B-B61A9879A4F6}"/>
    <dgm:cxn modelId="{307FF4C0-5DAE-4CF6-B5CA-F05C2E2DF0E2}" srcId="{1A15BD8C-33FD-4DD7-8EC0-F853375D6B89}" destId="{F0ACE27C-8CE0-4424-9AD3-1D64AA9C22FA}" srcOrd="6" destOrd="0" parTransId="{042CCEC1-3146-4079-B4BB-2A335D0A143F}" sibTransId="{76806649-159F-466A-99A6-C75964BA0508}"/>
    <dgm:cxn modelId="{4B9927C9-66EA-4C09-BA90-D29372CA32DC}" type="presOf" srcId="{E1071B95-1E48-4989-B131-838EC75E446E}" destId="{C43020B5-9671-4BC5-BCF0-B9C641C029C3}" srcOrd="0" destOrd="0" presId="urn:microsoft.com/office/officeart/2018/2/layout/IconCircleList"/>
    <dgm:cxn modelId="{5FE610CB-8E7E-47AC-8468-8F99373816C5}" type="presOf" srcId="{5A4ACBA7-E82A-4C84-A393-CCB646325910}" destId="{50774A0D-4295-4C84-BD5C-018A1D24C3C3}" srcOrd="0" destOrd="0" presId="urn:microsoft.com/office/officeart/2018/2/layout/IconCircleList"/>
    <dgm:cxn modelId="{BAB2A6CB-69E6-4CD2-A891-A1D086909011}" type="presOf" srcId="{7D264273-E1E1-44F5-8498-96A3C8E6306C}" destId="{00FEDF55-CE4F-4229-8699-46E13305B8B9}" srcOrd="0" destOrd="0" presId="urn:microsoft.com/office/officeart/2018/2/layout/IconCircleList"/>
    <dgm:cxn modelId="{6A82E0E2-822D-49F9-87AC-69462505FBC9}" type="presOf" srcId="{288C031D-2A04-4BC4-860B-B61A9879A4F6}" destId="{C9764B8B-B213-47D1-8296-77CF1BA206F9}" srcOrd="0" destOrd="0" presId="urn:microsoft.com/office/officeart/2018/2/layout/IconCircleList"/>
    <dgm:cxn modelId="{1C56BAE3-34DB-447E-B3E2-26BF7EC06B5D}" type="presOf" srcId="{6E846928-28F1-464E-87CE-BC41A7D8B360}" destId="{44E60262-49F8-4A1C-B4E9-3F971AC1AF14}" srcOrd="0" destOrd="0" presId="urn:microsoft.com/office/officeart/2018/2/layout/IconCircleList"/>
    <dgm:cxn modelId="{39525BF1-24D3-4D14-AB1A-9BF1BA1778F1}" type="presOf" srcId="{7A94A3CC-1569-43F5-8391-64575EDA4564}" destId="{A579F2C5-6B85-4682-ADE9-5100254095E1}" srcOrd="0" destOrd="0" presId="urn:microsoft.com/office/officeart/2018/2/layout/IconCircleList"/>
    <dgm:cxn modelId="{5FB5B336-ADAC-4893-89F6-222F4E5E719F}" type="presParOf" srcId="{22375F57-A011-43E3-93A5-B7A0D0A1BC96}" destId="{91162263-C760-480C-88A3-7A11E0196EF4}" srcOrd="0" destOrd="0" presId="urn:microsoft.com/office/officeart/2018/2/layout/IconCircleList"/>
    <dgm:cxn modelId="{4CAB8A27-9629-4270-9187-573059A7F836}" type="presParOf" srcId="{91162263-C760-480C-88A3-7A11E0196EF4}" destId="{A3CE83A7-128D-457C-B1A0-BBEC598C494D}" srcOrd="0" destOrd="0" presId="urn:microsoft.com/office/officeart/2018/2/layout/IconCircleList"/>
    <dgm:cxn modelId="{FCB00293-0517-444B-AF8D-02F06B9D8969}" type="presParOf" srcId="{A3CE83A7-128D-457C-B1A0-BBEC598C494D}" destId="{28CC4F84-1E12-4B91-ADFD-A15C69B58799}" srcOrd="0" destOrd="0" presId="urn:microsoft.com/office/officeart/2018/2/layout/IconCircleList"/>
    <dgm:cxn modelId="{2101D819-D51C-40B7-935F-3FFEAAAB54C3}" type="presParOf" srcId="{A3CE83A7-128D-457C-B1A0-BBEC598C494D}" destId="{5345EB4B-1DDB-45E5-AB4F-7C5E14EFEEED}" srcOrd="1" destOrd="0" presId="urn:microsoft.com/office/officeart/2018/2/layout/IconCircleList"/>
    <dgm:cxn modelId="{C6AD0D17-7101-4071-96E6-E81E5B9BC8D1}" type="presParOf" srcId="{A3CE83A7-128D-457C-B1A0-BBEC598C494D}" destId="{85E72AF4-31D9-4753-A26C-ABF8DDD40F21}" srcOrd="2" destOrd="0" presId="urn:microsoft.com/office/officeart/2018/2/layout/IconCircleList"/>
    <dgm:cxn modelId="{65FB897F-43E4-4F7C-AF7A-6072D273D189}" type="presParOf" srcId="{A3CE83A7-128D-457C-B1A0-BBEC598C494D}" destId="{C344E5E2-7500-467E-8670-C7976800C8A0}" srcOrd="3" destOrd="0" presId="urn:microsoft.com/office/officeart/2018/2/layout/IconCircleList"/>
    <dgm:cxn modelId="{C535A563-A73F-4BEC-AF3B-B7B061E05F2F}" type="presParOf" srcId="{91162263-C760-480C-88A3-7A11E0196EF4}" destId="{0740CBCE-A2FA-4007-830F-3AAAC40A6648}" srcOrd="1" destOrd="0" presId="urn:microsoft.com/office/officeart/2018/2/layout/IconCircleList"/>
    <dgm:cxn modelId="{4C43874B-4683-409E-9D3A-E1006A64F493}" type="presParOf" srcId="{91162263-C760-480C-88A3-7A11E0196EF4}" destId="{EC4CD393-F70E-4346-BD60-BF5E05D45129}" srcOrd="2" destOrd="0" presId="urn:microsoft.com/office/officeart/2018/2/layout/IconCircleList"/>
    <dgm:cxn modelId="{37B5F3F1-B220-48B1-8982-3D3DACE7291E}" type="presParOf" srcId="{EC4CD393-F70E-4346-BD60-BF5E05D45129}" destId="{0689852E-FC8D-4E2A-A66B-B0388022F907}" srcOrd="0" destOrd="0" presId="urn:microsoft.com/office/officeart/2018/2/layout/IconCircleList"/>
    <dgm:cxn modelId="{44D818FC-C8EB-48DB-A855-BC1F0164675B}" type="presParOf" srcId="{EC4CD393-F70E-4346-BD60-BF5E05D45129}" destId="{319FF8DA-4B9A-4536-B2C8-AE98AB6F16B6}" srcOrd="1" destOrd="0" presId="urn:microsoft.com/office/officeart/2018/2/layout/IconCircleList"/>
    <dgm:cxn modelId="{4E8AEE1B-1EB9-49B7-8979-F0502273E672}" type="presParOf" srcId="{EC4CD393-F70E-4346-BD60-BF5E05D45129}" destId="{4C2F80D6-7770-4B0E-BD92-ABD2F54FBD34}" srcOrd="2" destOrd="0" presId="urn:microsoft.com/office/officeart/2018/2/layout/IconCircleList"/>
    <dgm:cxn modelId="{520DB6E5-7BD7-4D99-988C-626B09F90970}" type="presParOf" srcId="{EC4CD393-F70E-4346-BD60-BF5E05D45129}" destId="{50774A0D-4295-4C84-BD5C-018A1D24C3C3}" srcOrd="3" destOrd="0" presId="urn:microsoft.com/office/officeart/2018/2/layout/IconCircleList"/>
    <dgm:cxn modelId="{D0693B51-3F21-4ACC-98B4-EE4DE459B9A7}" type="presParOf" srcId="{91162263-C760-480C-88A3-7A11E0196EF4}" destId="{A7E9F0E8-3C21-4DDF-AD48-860DAC92ABFA}" srcOrd="3" destOrd="0" presId="urn:microsoft.com/office/officeart/2018/2/layout/IconCircleList"/>
    <dgm:cxn modelId="{CB7A4854-2661-4C1E-AFC8-D9A214DBE650}" type="presParOf" srcId="{91162263-C760-480C-88A3-7A11E0196EF4}" destId="{643E57CF-B0A4-4319-B765-7B8BB5F31F15}" srcOrd="4" destOrd="0" presId="urn:microsoft.com/office/officeart/2018/2/layout/IconCircleList"/>
    <dgm:cxn modelId="{FD4F8C35-BFAA-4021-A9EF-09B86C0533B2}" type="presParOf" srcId="{643E57CF-B0A4-4319-B765-7B8BB5F31F15}" destId="{9BAB610B-2D26-4132-BE3A-9B1A8BEB3C3B}" srcOrd="0" destOrd="0" presId="urn:microsoft.com/office/officeart/2018/2/layout/IconCircleList"/>
    <dgm:cxn modelId="{645D506F-D80C-4879-9B0D-688EFB6972CD}" type="presParOf" srcId="{643E57CF-B0A4-4319-B765-7B8BB5F31F15}" destId="{13B9FEE7-0388-4A8F-839D-81CC49E36875}" srcOrd="1" destOrd="0" presId="urn:microsoft.com/office/officeart/2018/2/layout/IconCircleList"/>
    <dgm:cxn modelId="{9D4D68AB-2679-4F54-BFD8-240C2775F9AD}" type="presParOf" srcId="{643E57CF-B0A4-4319-B765-7B8BB5F31F15}" destId="{E8D9A8D4-3321-4007-B38D-A7BB1E7A3C24}" srcOrd="2" destOrd="0" presId="urn:microsoft.com/office/officeart/2018/2/layout/IconCircleList"/>
    <dgm:cxn modelId="{1397F09A-BF4C-4C18-A4E4-38070438A688}" type="presParOf" srcId="{643E57CF-B0A4-4319-B765-7B8BB5F31F15}" destId="{A579F2C5-6B85-4682-ADE9-5100254095E1}" srcOrd="3" destOrd="0" presId="urn:microsoft.com/office/officeart/2018/2/layout/IconCircleList"/>
    <dgm:cxn modelId="{9D69BA18-C068-437E-9560-7CCC96D8A34C}" type="presParOf" srcId="{91162263-C760-480C-88A3-7A11E0196EF4}" destId="{67C9D784-6B06-4186-94C4-D5DFF87B63C6}" srcOrd="5" destOrd="0" presId="urn:microsoft.com/office/officeart/2018/2/layout/IconCircleList"/>
    <dgm:cxn modelId="{2C659692-6A12-48DC-98C4-21EFCD7E8D34}" type="presParOf" srcId="{91162263-C760-480C-88A3-7A11E0196EF4}" destId="{1925DE83-9169-4AF2-B2A9-4B99129444CB}" srcOrd="6" destOrd="0" presId="urn:microsoft.com/office/officeart/2018/2/layout/IconCircleList"/>
    <dgm:cxn modelId="{16236180-18D1-4ACF-B26D-11CD9955F60B}" type="presParOf" srcId="{1925DE83-9169-4AF2-B2A9-4B99129444CB}" destId="{95FDD918-B57F-4255-A669-8714DE2F7CE7}" srcOrd="0" destOrd="0" presId="urn:microsoft.com/office/officeart/2018/2/layout/IconCircleList"/>
    <dgm:cxn modelId="{F01FBAC5-A7C8-461C-8DB2-DBF4E4CDE774}" type="presParOf" srcId="{1925DE83-9169-4AF2-B2A9-4B99129444CB}" destId="{4D3DD38F-594C-49CA-BE2D-F2FDE80BCE9C}" srcOrd="1" destOrd="0" presId="urn:microsoft.com/office/officeart/2018/2/layout/IconCircleList"/>
    <dgm:cxn modelId="{6D61A0C7-C1E5-4FA3-B4FB-F34B995BB227}" type="presParOf" srcId="{1925DE83-9169-4AF2-B2A9-4B99129444CB}" destId="{6906F450-C812-4686-B7E1-6CE4F29788F1}" srcOrd="2" destOrd="0" presId="urn:microsoft.com/office/officeart/2018/2/layout/IconCircleList"/>
    <dgm:cxn modelId="{07543639-4337-4499-B169-4FB2E258DCC9}" type="presParOf" srcId="{1925DE83-9169-4AF2-B2A9-4B99129444CB}" destId="{C43020B5-9671-4BC5-BCF0-B9C641C029C3}" srcOrd="3" destOrd="0" presId="urn:microsoft.com/office/officeart/2018/2/layout/IconCircleList"/>
    <dgm:cxn modelId="{CA27F13B-D23E-4B07-B111-E07EB1563515}" type="presParOf" srcId="{91162263-C760-480C-88A3-7A11E0196EF4}" destId="{44E60262-49F8-4A1C-B4E9-3F971AC1AF14}" srcOrd="7" destOrd="0" presId="urn:microsoft.com/office/officeart/2018/2/layout/IconCircleList"/>
    <dgm:cxn modelId="{AF654F08-5943-4D4D-B0D6-D723886FDB2C}" type="presParOf" srcId="{91162263-C760-480C-88A3-7A11E0196EF4}" destId="{2C1ADEC4-F9C5-49CB-AE60-3E8B95EE365C}" srcOrd="8" destOrd="0" presId="urn:microsoft.com/office/officeart/2018/2/layout/IconCircleList"/>
    <dgm:cxn modelId="{AB8182A5-B8D4-4AEE-8EEF-E5348F9B4309}" type="presParOf" srcId="{2C1ADEC4-F9C5-49CB-AE60-3E8B95EE365C}" destId="{4933ACE5-809F-4E57-AFA6-EE5670F7FD52}" srcOrd="0" destOrd="0" presId="urn:microsoft.com/office/officeart/2018/2/layout/IconCircleList"/>
    <dgm:cxn modelId="{B9537C7E-32BF-4A15-9B44-BEB66200DFE6}" type="presParOf" srcId="{2C1ADEC4-F9C5-49CB-AE60-3E8B95EE365C}" destId="{41289AAE-5CB0-4301-B547-86641AA62D6B}" srcOrd="1" destOrd="0" presId="urn:microsoft.com/office/officeart/2018/2/layout/IconCircleList"/>
    <dgm:cxn modelId="{7262E1EC-55FB-4454-8B45-1C7D0E732E5F}" type="presParOf" srcId="{2C1ADEC4-F9C5-49CB-AE60-3E8B95EE365C}" destId="{694254CC-CA78-47F1-A4CD-988E43640FFE}" srcOrd="2" destOrd="0" presId="urn:microsoft.com/office/officeart/2018/2/layout/IconCircleList"/>
    <dgm:cxn modelId="{AAAE914A-4823-44AC-93E0-0F600FBC7D4A}" type="presParOf" srcId="{2C1ADEC4-F9C5-49CB-AE60-3E8B95EE365C}" destId="{89E18B47-F1B2-4F8D-82C9-AAE857885CEA}" srcOrd="3" destOrd="0" presId="urn:microsoft.com/office/officeart/2018/2/layout/IconCircleList"/>
    <dgm:cxn modelId="{B091D3CC-69A2-482D-A494-32A8FBC3E807}" type="presParOf" srcId="{91162263-C760-480C-88A3-7A11E0196EF4}" destId="{C9764B8B-B213-47D1-8296-77CF1BA206F9}" srcOrd="9" destOrd="0" presId="urn:microsoft.com/office/officeart/2018/2/layout/IconCircleList"/>
    <dgm:cxn modelId="{48E2C063-385D-4489-A28D-983608C9FAAD}" type="presParOf" srcId="{91162263-C760-480C-88A3-7A11E0196EF4}" destId="{207DF991-8B08-4B4A-8058-6CAC27CEA8F5}" srcOrd="10" destOrd="0" presId="urn:microsoft.com/office/officeart/2018/2/layout/IconCircleList"/>
    <dgm:cxn modelId="{67131DA8-7B9B-4B49-8A7C-EC5CF0C512AA}" type="presParOf" srcId="{207DF991-8B08-4B4A-8058-6CAC27CEA8F5}" destId="{EEB9B693-3557-4A78-BF14-53252A08F4C8}" srcOrd="0" destOrd="0" presId="urn:microsoft.com/office/officeart/2018/2/layout/IconCircleList"/>
    <dgm:cxn modelId="{96A29251-9B2E-485F-9128-940F18E95555}" type="presParOf" srcId="{207DF991-8B08-4B4A-8058-6CAC27CEA8F5}" destId="{4184D5F0-1E9D-426A-A33C-558A3FD40BFC}" srcOrd="1" destOrd="0" presId="urn:microsoft.com/office/officeart/2018/2/layout/IconCircleList"/>
    <dgm:cxn modelId="{CD5280A9-6568-49FF-9143-B6D46ECD0AA3}" type="presParOf" srcId="{207DF991-8B08-4B4A-8058-6CAC27CEA8F5}" destId="{397EB6B7-BDAF-4971-B6E7-F34649D9E227}" srcOrd="2" destOrd="0" presId="urn:microsoft.com/office/officeart/2018/2/layout/IconCircleList"/>
    <dgm:cxn modelId="{50F0190F-B8BA-4C27-AC4F-A843B2B866EB}" type="presParOf" srcId="{207DF991-8B08-4B4A-8058-6CAC27CEA8F5}" destId="{00FEDF55-CE4F-4229-8699-46E13305B8B9}" srcOrd="3" destOrd="0" presId="urn:microsoft.com/office/officeart/2018/2/layout/IconCircleList"/>
    <dgm:cxn modelId="{CCFFB755-04CF-4EEB-8E8A-663C07BD3C86}" type="presParOf" srcId="{91162263-C760-480C-88A3-7A11E0196EF4}" destId="{6ED07748-2978-49E9-B0D2-DC30B37AB8D7}" srcOrd="11" destOrd="0" presId="urn:microsoft.com/office/officeart/2018/2/layout/IconCircleList"/>
    <dgm:cxn modelId="{3407A3CC-1B90-4B46-A19B-C572337F5AA6}" type="presParOf" srcId="{91162263-C760-480C-88A3-7A11E0196EF4}" destId="{DA3CF491-F161-4961-8C31-A96B1517BD1C}" srcOrd="12" destOrd="0" presId="urn:microsoft.com/office/officeart/2018/2/layout/IconCircleList"/>
    <dgm:cxn modelId="{EF4B58EC-94DD-4D95-BA92-B71A90AE156D}" type="presParOf" srcId="{DA3CF491-F161-4961-8C31-A96B1517BD1C}" destId="{88A25BF0-6A9D-4818-979D-92423413C9D6}" srcOrd="0" destOrd="0" presId="urn:microsoft.com/office/officeart/2018/2/layout/IconCircleList"/>
    <dgm:cxn modelId="{BCAB2810-0961-4E0F-95A3-7C35E96D34DC}" type="presParOf" srcId="{DA3CF491-F161-4961-8C31-A96B1517BD1C}" destId="{47A21862-8499-47E1-9B30-026085F32233}" srcOrd="1" destOrd="0" presId="urn:microsoft.com/office/officeart/2018/2/layout/IconCircleList"/>
    <dgm:cxn modelId="{ACA9DE24-08DE-4D14-B9AB-4A5139434A05}" type="presParOf" srcId="{DA3CF491-F161-4961-8C31-A96B1517BD1C}" destId="{BBC14E67-3C12-4DFA-A6BE-066F21233979}" srcOrd="2" destOrd="0" presId="urn:microsoft.com/office/officeart/2018/2/layout/IconCircleList"/>
    <dgm:cxn modelId="{BB11AE59-91C9-4473-8F15-1035FEB824EB}" type="presParOf" srcId="{DA3CF491-F161-4961-8C31-A96B1517BD1C}" destId="{E5A42E0A-93EA-4C23-BA7D-DDFE1ADABF8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ABAF13-44D4-42B9-B3E3-D09BAF78C25A}">
      <dsp:nvSpPr>
        <dsp:cNvPr id="0" name=""/>
        <dsp:cNvSpPr/>
      </dsp:nvSpPr>
      <dsp:spPr>
        <a:xfrm>
          <a:off x="0" y="671"/>
          <a:ext cx="626364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CAB115-9099-4A24-88A2-AF56590560E1}">
      <dsp:nvSpPr>
        <dsp:cNvPr id="0" name=""/>
        <dsp:cNvSpPr/>
      </dsp:nvSpPr>
      <dsp:spPr>
        <a:xfrm>
          <a:off x="0" y="671"/>
          <a:ext cx="6263640" cy="550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Problem Statement</a:t>
          </a:r>
          <a:endParaRPr lang="en-US" sz="2600" kern="1200"/>
        </a:p>
      </dsp:txBody>
      <dsp:txXfrm>
        <a:off x="0" y="671"/>
        <a:ext cx="6263640" cy="550334"/>
      </dsp:txXfrm>
    </dsp:sp>
    <dsp:sp modelId="{44DFB349-5A7F-408F-8E09-CEAEE26BCC8D}">
      <dsp:nvSpPr>
        <dsp:cNvPr id="0" name=""/>
        <dsp:cNvSpPr/>
      </dsp:nvSpPr>
      <dsp:spPr>
        <a:xfrm>
          <a:off x="0" y="551006"/>
          <a:ext cx="6263640" cy="0"/>
        </a:xfrm>
        <a:prstGeom prst="line">
          <a:avLst/>
        </a:prstGeom>
        <a:solidFill>
          <a:schemeClr val="accent5">
            <a:hueOff val="-750949"/>
            <a:satOff val="-1935"/>
            <a:lumOff val="-1307"/>
            <a:alphaOff val="0"/>
          </a:schemeClr>
        </a:solidFill>
        <a:ln w="12700" cap="flat" cmpd="sng" algn="ctr">
          <a:solidFill>
            <a:schemeClr val="accent5">
              <a:hueOff val="-750949"/>
              <a:satOff val="-1935"/>
              <a:lumOff val="-13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5C156A-0846-4691-AA9F-F83F9B94E4EF}">
      <dsp:nvSpPr>
        <dsp:cNvPr id="0" name=""/>
        <dsp:cNvSpPr/>
      </dsp:nvSpPr>
      <dsp:spPr>
        <a:xfrm>
          <a:off x="0" y="551006"/>
          <a:ext cx="6263640" cy="550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Data Summary</a:t>
          </a:r>
          <a:endParaRPr lang="en-US" sz="2600" kern="1200"/>
        </a:p>
      </dsp:txBody>
      <dsp:txXfrm>
        <a:off x="0" y="551006"/>
        <a:ext cx="6263640" cy="550334"/>
      </dsp:txXfrm>
    </dsp:sp>
    <dsp:sp modelId="{8017E028-482D-4F4F-9C39-3C662B2DC1F0}">
      <dsp:nvSpPr>
        <dsp:cNvPr id="0" name=""/>
        <dsp:cNvSpPr/>
      </dsp:nvSpPr>
      <dsp:spPr>
        <a:xfrm>
          <a:off x="0" y="1101340"/>
          <a:ext cx="6263640" cy="0"/>
        </a:xfrm>
        <a:prstGeom prst="line">
          <a:avLst/>
        </a:prstGeom>
        <a:solidFill>
          <a:schemeClr val="accent5">
            <a:hueOff val="-1501898"/>
            <a:satOff val="-3871"/>
            <a:lumOff val="-2614"/>
            <a:alphaOff val="0"/>
          </a:schemeClr>
        </a:solidFill>
        <a:ln w="12700" cap="flat" cmpd="sng" algn="ctr">
          <a:solidFill>
            <a:schemeClr val="accent5">
              <a:hueOff val="-1501898"/>
              <a:satOff val="-3871"/>
              <a:lumOff val="-26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C8163C-B9BF-4E12-B8E0-1BE6D587CB9F}">
      <dsp:nvSpPr>
        <dsp:cNvPr id="0" name=""/>
        <dsp:cNvSpPr/>
      </dsp:nvSpPr>
      <dsp:spPr>
        <a:xfrm>
          <a:off x="0" y="1101340"/>
          <a:ext cx="6263640" cy="550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Data Cleaning</a:t>
          </a:r>
          <a:endParaRPr lang="en-US" sz="2600" kern="1200"/>
        </a:p>
      </dsp:txBody>
      <dsp:txXfrm>
        <a:off x="0" y="1101340"/>
        <a:ext cx="6263640" cy="550334"/>
      </dsp:txXfrm>
    </dsp:sp>
    <dsp:sp modelId="{3FB250CD-4352-4FCF-94B5-35758A1DB506}">
      <dsp:nvSpPr>
        <dsp:cNvPr id="0" name=""/>
        <dsp:cNvSpPr/>
      </dsp:nvSpPr>
      <dsp:spPr>
        <a:xfrm>
          <a:off x="0" y="1651675"/>
          <a:ext cx="6263640" cy="0"/>
        </a:xfrm>
        <a:prstGeom prst="line">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78DEC0-C7DC-497B-A12D-049723BC9D6C}">
      <dsp:nvSpPr>
        <dsp:cNvPr id="0" name=""/>
        <dsp:cNvSpPr/>
      </dsp:nvSpPr>
      <dsp:spPr>
        <a:xfrm>
          <a:off x="0" y="1651675"/>
          <a:ext cx="6263640" cy="550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Data Conversions</a:t>
          </a:r>
          <a:endParaRPr lang="en-US" sz="2600" kern="1200"/>
        </a:p>
      </dsp:txBody>
      <dsp:txXfrm>
        <a:off x="0" y="1651675"/>
        <a:ext cx="6263640" cy="550334"/>
      </dsp:txXfrm>
    </dsp:sp>
    <dsp:sp modelId="{EB72B2BC-652E-466E-B07A-8FC5291C6277}">
      <dsp:nvSpPr>
        <dsp:cNvPr id="0" name=""/>
        <dsp:cNvSpPr/>
      </dsp:nvSpPr>
      <dsp:spPr>
        <a:xfrm>
          <a:off x="0" y="2202009"/>
          <a:ext cx="6263640" cy="0"/>
        </a:xfrm>
        <a:prstGeom prst="line">
          <a:avLst/>
        </a:prstGeom>
        <a:solidFill>
          <a:schemeClr val="accent5">
            <a:hueOff val="-3003797"/>
            <a:satOff val="-7742"/>
            <a:lumOff val="-5229"/>
            <a:alphaOff val="0"/>
          </a:schemeClr>
        </a:solidFill>
        <a:ln w="12700" cap="flat" cmpd="sng" algn="ctr">
          <a:solidFill>
            <a:schemeClr val="accent5">
              <a:hueOff val="-3003797"/>
              <a:satOff val="-7742"/>
              <a:lumOff val="-52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5EB91C-58EA-433B-83C5-A1480FA9CE15}">
      <dsp:nvSpPr>
        <dsp:cNvPr id="0" name=""/>
        <dsp:cNvSpPr/>
      </dsp:nvSpPr>
      <dsp:spPr>
        <a:xfrm>
          <a:off x="0" y="2202009"/>
          <a:ext cx="6263640" cy="550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Derived Columns</a:t>
          </a:r>
          <a:endParaRPr lang="en-US" sz="2600" kern="1200"/>
        </a:p>
      </dsp:txBody>
      <dsp:txXfrm>
        <a:off x="0" y="2202009"/>
        <a:ext cx="6263640" cy="550334"/>
      </dsp:txXfrm>
    </dsp:sp>
    <dsp:sp modelId="{761BF9C6-9C4D-4A52-B598-F7EC908962C9}">
      <dsp:nvSpPr>
        <dsp:cNvPr id="0" name=""/>
        <dsp:cNvSpPr/>
      </dsp:nvSpPr>
      <dsp:spPr>
        <a:xfrm>
          <a:off x="0" y="2752343"/>
          <a:ext cx="6263640" cy="0"/>
        </a:xfrm>
        <a:prstGeom prst="line">
          <a:avLst/>
        </a:prstGeom>
        <a:solidFill>
          <a:schemeClr val="accent5">
            <a:hueOff val="-3754746"/>
            <a:satOff val="-9677"/>
            <a:lumOff val="-6536"/>
            <a:alphaOff val="0"/>
          </a:schemeClr>
        </a:solidFill>
        <a:ln w="12700" cap="flat" cmpd="sng" algn="ctr">
          <a:solidFill>
            <a:schemeClr val="accent5">
              <a:hueOff val="-3754746"/>
              <a:satOff val="-9677"/>
              <a:lumOff val="-653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20DD62-3029-4E26-A773-D530E1C012FF}">
      <dsp:nvSpPr>
        <dsp:cNvPr id="0" name=""/>
        <dsp:cNvSpPr/>
      </dsp:nvSpPr>
      <dsp:spPr>
        <a:xfrm>
          <a:off x="0" y="2752343"/>
          <a:ext cx="6263640" cy="550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Dropping or Imputing Rows</a:t>
          </a:r>
          <a:endParaRPr lang="en-US" sz="2600" kern="1200"/>
        </a:p>
      </dsp:txBody>
      <dsp:txXfrm>
        <a:off x="0" y="2752343"/>
        <a:ext cx="6263640" cy="550334"/>
      </dsp:txXfrm>
    </dsp:sp>
    <dsp:sp modelId="{1EA83F24-DD8C-4335-AAD3-7B6E3C75F651}">
      <dsp:nvSpPr>
        <dsp:cNvPr id="0" name=""/>
        <dsp:cNvSpPr/>
      </dsp:nvSpPr>
      <dsp:spPr>
        <a:xfrm>
          <a:off x="0" y="3302678"/>
          <a:ext cx="6263640" cy="0"/>
        </a:xfrm>
        <a:prstGeom prst="line">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59C7F3-5F4C-4D7C-B0CE-2397E883B75E}">
      <dsp:nvSpPr>
        <dsp:cNvPr id="0" name=""/>
        <dsp:cNvSpPr/>
      </dsp:nvSpPr>
      <dsp:spPr>
        <a:xfrm>
          <a:off x="0" y="3302678"/>
          <a:ext cx="6263640" cy="550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Outliers</a:t>
          </a:r>
          <a:endParaRPr lang="en-US" sz="2600" kern="1200"/>
        </a:p>
      </dsp:txBody>
      <dsp:txXfrm>
        <a:off x="0" y="3302678"/>
        <a:ext cx="6263640" cy="550334"/>
      </dsp:txXfrm>
    </dsp:sp>
    <dsp:sp modelId="{B39FF339-85DD-48D5-A978-CECC3271D215}">
      <dsp:nvSpPr>
        <dsp:cNvPr id="0" name=""/>
        <dsp:cNvSpPr/>
      </dsp:nvSpPr>
      <dsp:spPr>
        <a:xfrm>
          <a:off x="0" y="3853012"/>
          <a:ext cx="6263640" cy="0"/>
        </a:xfrm>
        <a:prstGeom prst="line">
          <a:avLst/>
        </a:prstGeom>
        <a:solidFill>
          <a:schemeClr val="accent5">
            <a:hueOff val="-5256644"/>
            <a:satOff val="-13548"/>
            <a:lumOff val="-9151"/>
            <a:alphaOff val="0"/>
          </a:schemeClr>
        </a:solidFill>
        <a:ln w="12700" cap="flat" cmpd="sng" algn="ctr">
          <a:solidFill>
            <a:schemeClr val="accent5">
              <a:hueOff val="-5256644"/>
              <a:satOff val="-13548"/>
              <a:lumOff val="-91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A025EF-1C15-4159-85EA-B7DB0FACEE2A}">
      <dsp:nvSpPr>
        <dsp:cNvPr id="0" name=""/>
        <dsp:cNvSpPr/>
      </dsp:nvSpPr>
      <dsp:spPr>
        <a:xfrm>
          <a:off x="0" y="3853012"/>
          <a:ext cx="6263640" cy="550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Univariate Analysis</a:t>
          </a:r>
          <a:endParaRPr lang="en-US" sz="2600" kern="1200"/>
        </a:p>
      </dsp:txBody>
      <dsp:txXfrm>
        <a:off x="0" y="3853012"/>
        <a:ext cx="6263640" cy="550334"/>
      </dsp:txXfrm>
    </dsp:sp>
    <dsp:sp modelId="{544A8953-8A37-475C-853B-682D6CF751AA}">
      <dsp:nvSpPr>
        <dsp:cNvPr id="0" name=""/>
        <dsp:cNvSpPr/>
      </dsp:nvSpPr>
      <dsp:spPr>
        <a:xfrm>
          <a:off x="0" y="4403347"/>
          <a:ext cx="6263640" cy="0"/>
        </a:xfrm>
        <a:prstGeom prst="line">
          <a:avLst/>
        </a:prstGeom>
        <a:solidFill>
          <a:schemeClr val="accent5">
            <a:hueOff val="-6007594"/>
            <a:satOff val="-15484"/>
            <a:lumOff val="-10458"/>
            <a:alphaOff val="0"/>
          </a:schemeClr>
        </a:solidFill>
        <a:ln w="12700" cap="flat" cmpd="sng" algn="ctr">
          <a:solidFill>
            <a:schemeClr val="accent5">
              <a:hueOff val="-6007594"/>
              <a:satOff val="-15484"/>
              <a:lumOff val="-104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08C4C4-CD95-4BF4-A3E7-BC2683A0E45C}">
      <dsp:nvSpPr>
        <dsp:cNvPr id="0" name=""/>
        <dsp:cNvSpPr/>
      </dsp:nvSpPr>
      <dsp:spPr>
        <a:xfrm>
          <a:off x="0" y="4403347"/>
          <a:ext cx="6263640" cy="550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Bivariate Analysis</a:t>
          </a:r>
          <a:endParaRPr lang="en-US" sz="2600" kern="1200"/>
        </a:p>
      </dsp:txBody>
      <dsp:txXfrm>
        <a:off x="0" y="4403347"/>
        <a:ext cx="6263640" cy="550334"/>
      </dsp:txXfrm>
    </dsp:sp>
    <dsp:sp modelId="{326CE66E-516C-476C-B7E0-7242579D6CCB}">
      <dsp:nvSpPr>
        <dsp:cNvPr id="0" name=""/>
        <dsp:cNvSpPr/>
      </dsp:nvSpPr>
      <dsp:spPr>
        <a:xfrm>
          <a:off x="0" y="4953681"/>
          <a:ext cx="6263640"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1BFF04-2C21-4926-B187-9F6BE54A3F81}">
      <dsp:nvSpPr>
        <dsp:cNvPr id="0" name=""/>
        <dsp:cNvSpPr/>
      </dsp:nvSpPr>
      <dsp:spPr>
        <a:xfrm>
          <a:off x="0" y="4953681"/>
          <a:ext cx="6263640" cy="550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Conclusion</a:t>
          </a:r>
          <a:endParaRPr lang="en-US" sz="2600" kern="1200"/>
        </a:p>
      </dsp:txBody>
      <dsp:txXfrm>
        <a:off x="0" y="4953681"/>
        <a:ext cx="6263640" cy="5503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AF3850-CD74-4336-BB3E-A4DC9F134524}">
      <dsp:nvSpPr>
        <dsp:cNvPr id="0" name=""/>
        <dsp:cNvSpPr/>
      </dsp:nvSpPr>
      <dsp:spPr>
        <a:xfrm>
          <a:off x="0" y="649057"/>
          <a:ext cx="10515600" cy="11982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33C4ED2-56A0-4747-AFA7-A5C1A5EF2631}">
      <dsp:nvSpPr>
        <dsp:cNvPr id="0" name=""/>
        <dsp:cNvSpPr/>
      </dsp:nvSpPr>
      <dsp:spPr>
        <a:xfrm>
          <a:off x="362473" y="918666"/>
          <a:ext cx="659043" cy="6590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A25EC7B-F4AB-4F9B-9B76-A989E9EAA8C4}">
      <dsp:nvSpPr>
        <dsp:cNvPr id="0" name=""/>
        <dsp:cNvSpPr/>
      </dsp:nvSpPr>
      <dsp:spPr>
        <a:xfrm>
          <a:off x="1383990" y="649057"/>
          <a:ext cx="9131609" cy="1198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16" tIns="126816" rIns="126816" bIns="126816" numCol="1" spcCol="1270" anchor="ctr" anchorCtr="0">
          <a:noAutofit/>
        </a:bodyPr>
        <a:lstStyle/>
        <a:p>
          <a:pPr marL="0" lvl="0" indent="0" algn="l" defTabSz="1111250">
            <a:lnSpc>
              <a:spcPct val="100000"/>
            </a:lnSpc>
            <a:spcBef>
              <a:spcPct val="0"/>
            </a:spcBef>
            <a:spcAft>
              <a:spcPct val="35000"/>
            </a:spcAft>
            <a:buNone/>
          </a:pPr>
          <a:r>
            <a:rPr lang="en-US" sz="2500" kern="1200" dirty="0"/>
            <a:t>Loan.csv file contains 39717 rows and 111 columns. </a:t>
          </a:r>
        </a:p>
      </dsp:txBody>
      <dsp:txXfrm>
        <a:off x="1383990" y="649057"/>
        <a:ext cx="9131609" cy="1198260"/>
      </dsp:txXfrm>
    </dsp:sp>
    <dsp:sp modelId="{19F2FE7B-7202-48A1-8F33-A043E22E0272}">
      <dsp:nvSpPr>
        <dsp:cNvPr id="0" name=""/>
        <dsp:cNvSpPr/>
      </dsp:nvSpPr>
      <dsp:spPr>
        <a:xfrm>
          <a:off x="0" y="2146883"/>
          <a:ext cx="10515600" cy="11982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15796B6-3D3F-49FE-BC0D-6033D1EB8555}">
      <dsp:nvSpPr>
        <dsp:cNvPr id="0" name=""/>
        <dsp:cNvSpPr/>
      </dsp:nvSpPr>
      <dsp:spPr>
        <a:xfrm>
          <a:off x="362473" y="2416492"/>
          <a:ext cx="659043" cy="6590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21B23B8-9CE2-4EE0-832C-6269AA8461A1}">
      <dsp:nvSpPr>
        <dsp:cNvPr id="0" name=""/>
        <dsp:cNvSpPr/>
      </dsp:nvSpPr>
      <dsp:spPr>
        <a:xfrm>
          <a:off x="1383990" y="2146883"/>
          <a:ext cx="9131609" cy="1198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16" tIns="126816" rIns="126816" bIns="126816" numCol="1" spcCol="1270" anchor="ctr" anchorCtr="0">
          <a:noAutofit/>
        </a:bodyPr>
        <a:lstStyle/>
        <a:p>
          <a:pPr marL="0" lvl="0" indent="0" algn="l" defTabSz="1111250">
            <a:lnSpc>
              <a:spcPct val="100000"/>
            </a:lnSpc>
            <a:spcBef>
              <a:spcPct val="0"/>
            </a:spcBef>
            <a:spcAft>
              <a:spcPct val="35000"/>
            </a:spcAft>
            <a:buNone/>
          </a:pPr>
          <a:r>
            <a:rPr lang="en-US" sz="2500" kern="1200"/>
            <a:t>There are two types of attributes - Loan Attributes and Customer attributes.</a:t>
          </a:r>
        </a:p>
      </dsp:txBody>
      <dsp:txXfrm>
        <a:off x="1383990" y="2146883"/>
        <a:ext cx="9131609" cy="11982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DF15A-0D3F-4636-9340-84C7C6199B25}">
      <dsp:nvSpPr>
        <dsp:cNvPr id="0" name=""/>
        <dsp:cNvSpPr/>
      </dsp:nvSpPr>
      <dsp:spPr>
        <a:xfrm>
          <a:off x="0" y="2124"/>
          <a:ext cx="105156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6150B2A-06E9-47E6-9F8B-CEE16BB8B9DF}">
      <dsp:nvSpPr>
        <dsp:cNvPr id="0" name=""/>
        <dsp:cNvSpPr/>
      </dsp:nvSpPr>
      <dsp:spPr>
        <a:xfrm>
          <a:off x="0" y="2124"/>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a:t>Header, Footer, and Summary Rows:</a:t>
          </a:r>
          <a:r>
            <a:rPr lang="en-US" sz="1000" kern="1200"/>
            <a:t> No header, footer, summary, or total rows were found in the dataset.</a:t>
          </a:r>
        </a:p>
      </dsp:txBody>
      <dsp:txXfrm>
        <a:off x="0" y="2124"/>
        <a:ext cx="10515600" cy="362257"/>
      </dsp:txXfrm>
    </dsp:sp>
    <dsp:sp modelId="{87FC9C21-92A1-4A1F-ACDE-82ED5E6C0C28}">
      <dsp:nvSpPr>
        <dsp:cNvPr id="0" name=""/>
        <dsp:cNvSpPr/>
      </dsp:nvSpPr>
      <dsp:spPr>
        <a:xfrm>
          <a:off x="0" y="364382"/>
          <a:ext cx="105156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8210CC6-4638-442A-9152-F6E1051DEFD8}">
      <dsp:nvSpPr>
        <dsp:cNvPr id="0" name=""/>
        <dsp:cNvSpPr/>
      </dsp:nvSpPr>
      <dsp:spPr>
        <a:xfrm>
          <a:off x="0" y="364382"/>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a:t>Duplicate Rows:</a:t>
          </a:r>
          <a:r>
            <a:rPr lang="en-US" sz="1000" kern="1200"/>
            <a:t> No duplicate rows were detected.</a:t>
          </a:r>
        </a:p>
      </dsp:txBody>
      <dsp:txXfrm>
        <a:off x="0" y="364382"/>
        <a:ext cx="10515600" cy="362257"/>
      </dsp:txXfrm>
    </dsp:sp>
    <dsp:sp modelId="{093B8808-109B-41AB-A2E0-7088A00FF5BE}">
      <dsp:nvSpPr>
        <dsp:cNvPr id="0" name=""/>
        <dsp:cNvSpPr/>
      </dsp:nvSpPr>
      <dsp:spPr>
        <a:xfrm>
          <a:off x="0" y="726639"/>
          <a:ext cx="105156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DC6DE08-58C5-403E-B742-32D170E53D13}">
      <dsp:nvSpPr>
        <dsp:cNvPr id="0" name=""/>
        <dsp:cNvSpPr/>
      </dsp:nvSpPr>
      <dsp:spPr>
        <a:xfrm>
          <a:off x="0" y="726639"/>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a:t>Rows with 'loan_status' = 'current':</a:t>
          </a:r>
          <a:r>
            <a:rPr lang="en-US" sz="1000" kern="1200"/>
            <a:t> 1,140 rows deleted, as they do not contribute to the analysis.</a:t>
          </a:r>
        </a:p>
      </dsp:txBody>
      <dsp:txXfrm>
        <a:off x="0" y="726639"/>
        <a:ext cx="10515600" cy="362257"/>
      </dsp:txXfrm>
    </dsp:sp>
    <dsp:sp modelId="{6E0A624F-9DE8-4A6D-A893-4F92880387A7}">
      <dsp:nvSpPr>
        <dsp:cNvPr id="0" name=""/>
        <dsp:cNvSpPr/>
      </dsp:nvSpPr>
      <dsp:spPr>
        <a:xfrm>
          <a:off x="0" y="1088896"/>
          <a:ext cx="105156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2036D54-7E1D-4E52-BC40-B670426FD11C}">
      <dsp:nvSpPr>
        <dsp:cNvPr id="0" name=""/>
        <dsp:cNvSpPr/>
      </dsp:nvSpPr>
      <dsp:spPr>
        <a:xfrm>
          <a:off x="0" y="1088896"/>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a:t>Columns with Null/Blank Values: </a:t>
          </a:r>
          <a:r>
            <a:rPr lang="en-US" sz="1000" kern="1200"/>
            <a:t>55 columns have been removed, as they do not participate in the analysis.</a:t>
          </a:r>
        </a:p>
      </dsp:txBody>
      <dsp:txXfrm>
        <a:off x="0" y="1088896"/>
        <a:ext cx="10515600" cy="362257"/>
      </dsp:txXfrm>
    </dsp:sp>
    <dsp:sp modelId="{D5C365A0-740B-4079-B42C-5EBD209C79E8}">
      <dsp:nvSpPr>
        <dsp:cNvPr id="0" name=""/>
        <dsp:cNvSpPr/>
      </dsp:nvSpPr>
      <dsp:spPr>
        <a:xfrm>
          <a:off x="0" y="1451154"/>
          <a:ext cx="105156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1505BA4-0562-45B8-B631-F3BA709A2958}">
      <dsp:nvSpPr>
        <dsp:cNvPr id="0" name=""/>
        <dsp:cNvSpPr/>
      </dsp:nvSpPr>
      <dsp:spPr>
        <a:xfrm>
          <a:off x="0" y="1451154"/>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a:t>Unique Columns:</a:t>
          </a:r>
          <a:r>
            <a:rPr lang="en-US" sz="1000" kern="1200"/>
            <a:t> 'url' and 'member_id' were unique and have been deleted. The 'id' column has been retained for potential future analysis.</a:t>
          </a:r>
        </a:p>
      </dsp:txBody>
      <dsp:txXfrm>
        <a:off x="0" y="1451154"/>
        <a:ext cx="10515600" cy="362257"/>
      </dsp:txXfrm>
    </dsp:sp>
    <dsp:sp modelId="{F4648ABA-3788-4978-AF51-D87379BD0527}">
      <dsp:nvSpPr>
        <dsp:cNvPr id="0" name=""/>
        <dsp:cNvSpPr/>
      </dsp:nvSpPr>
      <dsp:spPr>
        <a:xfrm>
          <a:off x="0" y="1813411"/>
          <a:ext cx="105156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BC648F0-E14F-419F-AA65-6E8435480B27}">
      <dsp:nvSpPr>
        <dsp:cNvPr id="0" name=""/>
        <dsp:cNvSpPr/>
      </dsp:nvSpPr>
      <dsp:spPr>
        <a:xfrm>
          <a:off x="0" y="1813411"/>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a:t>Text/Description: </a:t>
          </a:r>
          <a:r>
            <a:rPr lang="en-US" sz="1000" kern="1200"/>
            <a:t>'desc' and 'title' columns, which contain text/description values, have been dropped.</a:t>
          </a:r>
        </a:p>
      </dsp:txBody>
      <dsp:txXfrm>
        <a:off x="0" y="1813411"/>
        <a:ext cx="10515600" cy="362257"/>
      </dsp:txXfrm>
    </dsp:sp>
    <dsp:sp modelId="{7757DC1C-14C1-46A7-9DA3-639BC6601F95}">
      <dsp:nvSpPr>
        <dsp:cNvPr id="0" name=""/>
        <dsp:cNvSpPr/>
      </dsp:nvSpPr>
      <dsp:spPr>
        <a:xfrm>
          <a:off x="0" y="2175669"/>
          <a:ext cx="105156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D044DE5-F17D-4557-BEEC-EDAA8CF0726F}">
      <dsp:nvSpPr>
        <dsp:cNvPr id="0" name=""/>
        <dsp:cNvSpPr/>
      </dsp:nvSpPr>
      <dsp:spPr>
        <a:xfrm>
          <a:off x="0" y="2175669"/>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a:t>Sub-group Analysis:</a:t>
          </a:r>
          <a:r>
            <a:rPr lang="en-US" sz="1000" kern="1200"/>
            <a:t> The analysis is limited to the 'Group' level only; hence, the sub-group has been dropped.</a:t>
          </a:r>
        </a:p>
      </dsp:txBody>
      <dsp:txXfrm>
        <a:off x="0" y="2175669"/>
        <a:ext cx="10515600" cy="362257"/>
      </dsp:txXfrm>
    </dsp:sp>
    <dsp:sp modelId="{34337993-4ABF-45DA-9265-2B1F03D15385}">
      <dsp:nvSpPr>
        <dsp:cNvPr id="0" name=""/>
        <dsp:cNvSpPr/>
      </dsp:nvSpPr>
      <dsp:spPr>
        <a:xfrm>
          <a:off x="0" y="2537926"/>
          <a:ext cx="105156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498376-6491-4AC9-95FA-AA412DEECF88}">
      <dsp:nvSpPr>
        <dsp:cNvPr id="0" name=""/>
        <dsp:cNvSpPr/>
      </dsp:nvSpPr>
      <dsp:spPr>
        <a:xfrm>
          <a:off x="0" y="2537926"/>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a:t>Behavioral Data:</a:t>
          </a:r>
          <a:r>
            <a:rPr lang="en-US" sz="1000" kern="1200"/>
            <a:t> 21 behavioral data columns have been deleted, as they were captured based on domain knowledge and are not available during loan approval, thus not contributing to the analysis.</a:t>
          </a:r>
        </a:p>
      </dsp:txBody>
      <dsp:txXfrm>
        <a:off x="0" y="2537926"/>
        <a:ext cx="10515600" cy="362257"/>
      </dsp:txXfrm>
    </dsp:sp>
    <dsp:sp modelId="{621843CA-8597-4B7A-9097-D4829B3C1288}">
      <dsp:nvSpPr>
        <dsp:cNvPr id="0" name=""/>
        <dsp:cNvSpPr/>
      </dsp:nvSpPr>
      <dsp:spPr>
        <a:xfrm>
          <a:off x="0" y="2900183"/>
          <a:ext cx="105156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E5C65D7-33EC-407A-88A2-7503B940F177}">
      <dsp:nvSpPr>
        <dsp:cNvPr id="0" name=""/>
        <dsp:cNvSpPr/>
      </dsp:nvSpPr>
      <dsp:spPr>
        <a:xfrm>
          <a:off x="0" y="2900183"/>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a:t>Columns with Unique Values:</a:t>
          </a:r>
          <a:r>
            <a:rPr lang="en-US" sz="1000" kern="1200"/>
            <a:t> 8 columns with values of 1, indicating uniqueness, have been dropped from the analysis.</a:t>
          </a:r>
        </a:p>
      </dsp:txBody>
      <dsp:txXfrm>
        <a:off x="0" y="2900183"/>
        <a:ext cx="10515600" cy="362257"/>
      </dsp:txXfrm>
    </dsp:sp>
    <dsp:sp modelId="{33C94E10-B800-4FD1-B071-08143BFABFED}">
      <dsp:nvSpPr>
        <dsp:cNvPr id="0" name=""/>
        <dsp:cNvSpPr/>
      </dsp:nvSpPr>
      <dsp:spPr>
        <a:xfrm>
          <a:off x="0" y="3262441"/>
          <a:ext cx="105156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628DEDF-F411-4805-8199-BE505E0286BC}">
      <dsp:nvSpPr>
        <dsp:cNvPr id="0" name=""/>
        <dsp:cNvSpPr/>
      </dsp:nvSpPr>
      <dsp:spPr>
        <a:xfrm>
          <a:off x="0" y="3262441"/>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a:t>Columns with High NA Values:</a:t>
          </a:r>
          <a:r>
            <a:rPr lang="en-US" sz="1000" kern="1200"/>
            <a:t> Two columns with more than 50% missing data (NA) have been removed.</a:t>
          </a:r>
        </a:p>
      </dsp:txBody>
      <dsp:txXfrm>
        <a:off x="0" y="3262441"/>
        <a:ext cx="10515600" cy="362257"/>
      </dsp:txXfrm>
    </dsp:sp>
    <dsp:sp modelId="{4B659C9B-061C-48CD-B5CD-41C524F8AF46}">
      <dsp:nvSpPr>
        <dsp:cNvPr id="0" name=""/>
        <dsp:cNvSpPr/>
      </dsp:nvSpPr>
      <dsp:spPr>
        <a:xfrm>
          <a:off x="0" y="3624698"/>
          <a:ext cx="105156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5933966-D23F-42FC-86EA-CEF69CB8DB8A}">
      <dsp:nvSpPr>
        <dsp:cNvPr id="0" name=""/>
        <dsp:cNvSpPr/>
      </dsp:nvSpPr>
      <dsp:spPr>
        <a:xfrm>
          <a:off x="0" y="3624698"/>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a:t>Final Dataset:</a:t>
          </a:r>
          <a:r>
            <a:rPr lang="en-US" sz="1000" kern="1200"/>
            <a:t> After all data cleaning processes, 38,577 rows and 20 columns remain.</a:t>
          </a:r>
        </a:p>
      </dsp:txBody>
      <dsp:txXfrm>
        <a:off x="0" y="3624698"/>
        <a:ext cx="10515600" cy="362257"/>
      </dsp:txXfrm>
    </dsp:sp>
    <dsp:sp modelId="{886D7D3F-2B87-4734-9E44-1FE1A7108D54}">
      <dsp:nvSpPr>
        <dsp:cNvPr id="0" name=""/>
        <dsp:cNvSpPr/>
      </dsp:nvSpPr>
      <dsp:spPr>
        <a:xfrm>
          <a:off x="0" y="3986955"/>
          <a:ext cx="105156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1EA4802-9970-4C05-B94C-0E04EB5F3205}">
      <dsp:nvSpPr>
        <dsp:cNvPr id="0" name=""/>
        <dsp:cNvSpPr/>
      </dsp:nvSpPr>
      <dsp:spPr>
        <a:xfrm>
          <a:off x="0" y="3986955"/>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a:t>Data Manipulation: </a:t>
          </a:r>
          <a:r>
            <a:rPr lang="en-US" sz="1000" b="0" kern="1200"/>
            <a:t>For the given dataset, </a:t>
          </a:r>
          <a:r>
            <a:rPr lang="en-US" sz="1000" kern="1200"/>
            <a:t>No further data manipulation was required for the columns essential to Exploratory Data Analysis (EDA).</a:t>
          </a:r>
        </a:p>
      </dsp:txBody>
      <dsp:txXfrm>
        <a:off x="0" y="3986955"/>
        <a:ext cx="10515600" cy="3622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E43E91-6D2A-4679-A662-D84D3A90DA01}">
      <dsp:nvSpPr>
        <dsp:cNvPr id="0" name=""/>
        <dsp:cNvSpPr/>
      </dsp:nvSpPr>
      <dsp:spPr>
        <a:xfrm>
          <a:off x="0" y="3927"/>
          <a:ext cx="10515600" cy="8364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05A3A2C-BD30-45D2-9553-38D3D67DE968}">
      <dsp:nvSpPr>
        <dsp:cNvPr id="0" name=""/>
        <dsp:cNvSpPr/>
      </dsp:nvSpPr>
      <dsp:spPr>
        <a:xfrm>
          <a:off x="253027" y="192129"/>
          <a:ext cx="460050" cy="4600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8A8862D-ECE1-4FEF-981A-E41CDC4F6A9F}">
      <dsp:nvSpPr>
        <dsp:cNvPr id="0" name=""/>
        <dsp:cNvSpPr/>
      </dsp:nvSpPr>
      <dsp:spPr>
        <a:xfrm>
          <a:off x="966106" y="3927"/>
          <a:ext cx="9549493" cy="836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525" tIns="88525" rIns="88525" bIns="88525" numCol="1" spcCol="1270" anchor="ctr" anchorCtr="0">
          <a:noAutofit/>
        </a:bodyPr>
        <a:lstStyle/>
        <a:p>
          <a:pPr marL="0" lvl="0" indent="0" algn="l" defTabSz="844550">
            <a:lnSpc>
              <a:spcPct val="100000"/>
            </a:lnSpc>
            <a:spcBef>
              <a:spcPct val="0"/>
            </a:spcBef>
            <a:spcAft>
              <a:spcPct val="35000"/>
            </a:spcAft>
            <a:buNone/>
          </a:pPr>
          <a:r>
            <a:rPr lang="en-US" sz="1900" b="1" kern="1200" dirty="0"/>
            <a:t>'Term' : </a:t>
          </a:r>
          <a:r>
            <a:rPr lang="en-US" sz="1900" kern="1200" dirty="0"/>
            <a:t>Additional string values were trimmed from the 'term' column, which has now been converted to an integer data type.</a:t>
          </a:r>
        </a:p>
      </dsp:txBody>
      <dsp:txXfrm>
        <a:off x="966106" y="3927"/>
        <a:ext cx="9549493" cy="836455"/>
      </dsp:txXfrm>
    </dsp:sp>
    <dsp:sp modelId="{7354282F-4221-492F-B380-5D196DD81A27}">
      <dsp:nvSpPr>
        <dsp:cNvPr id="0" name=""/>
        <dsp:cNvSpPr/>
      </dsp:nvSpPr>
      <dsp:spPr>
        <a:xfrm>
          <a:off x="0" y="1049496"/>
          <a:ext cx="10515600" cy="8364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5DD0728-9BAB-4CA7-A2E0-5BC89CC0F5ED}">
      <dsp:nvSpPr>
        <dsp:cNvPr id="0" name=""/>
        <dsp:cNvSpPr/>
      </dsp:nvSpPr>
      <dsp:spPr>
        <a:xfrm>
          <a:off x="253027" y="1237699"/>
          <a:ext cx="460050" cy="4600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DA23159-3680-42D8-B5D6-1EE86FE5B1D6}">
      <dsp:nvSpPr>
        <dsp:cNvPr id="0" name=""/>
        <dsp:cNvSpPr/>
      </dsp:nvSpPr>
      <dsp:spPr>
        <a:xfrm>
          <a:off x="966106" y="1049496"/>
          <a:ext cx="9549493" cy="836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525" tIns="88525" rIns="88525" bIns="88525" numCol="1" spcCol="1270" anchor="ctr" anchorCtr="0">
          <a:noAutofit/>
        </a:bodyPr>
        <a:lstStyle/>
        <a:p>
          <a:pPr marL="0" lvl="0" indent="0" algn="l" defTabSz="844550">
            <a:lnSpc>
              <a:spcPct val="100000"/>
            </a:lnSpc>
            <a:spcBef>
              <a:spcPct val="0"/>
            </a:spcBef>
            <a:spcAft>
              <a:spcPct val="35000"/>
            </a:spcAft>
            <a:buNone/>
          </a:pPr>
          <a:r>
            <a:rPr lang="en-US" sz="1900" b="1" kern="1200"/>
            <a:t>'Int Rate' : </a:t>
          </a:r>
          <a:r>
            <a:rPr lang="en-US" sz="1900" kern="1200"/>
            <a:t>The 'int_rate' column was converted from a string to an integer data type, with the additional '%' symbol removed.</a:t>
          </a:r>
        </a:p>
      </dsp:txBody>
      <dsp:txXfrm>
        <a:off x="966106" y="1049496"/>
        <a:ext cx="9549493" cy="836455"/>
      </dsp:txXfrm>
    </dsp:sp>
    <dsp:sp modelId="{61DBDCB3-732E-4E47-B875-0F6251EBE6AC}">
      <dsp:nvSpPr>
        <dsp:cNvPr id="0" name=""/>
        <dsp:cNvSpPr/>
      </dsp:nvSpPr>
      <dsp:spPr>
        <a:xfrm>
          <a:off x="0" y="2095066"/>
          <a:ext cx="10515600" cy="8364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1F6097C-3F64-4170-BAB4-2310CB4E9075}">
      <dsp:nvSpPr>
        <dsp:cNvPr id="0" name=""/>
        <dsp:cNvSpPr/>
      </dsp:nvSpPr>
      <dsp:spPr>
        <a:xfrm>
          <a:off x="253027" y="2283269"/>
          <a:ext cx="460050" cy="4600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DC8BCF8-467B-467F-818D-28BC2F7C084F}">
      <dsp:nvSpPr>
        <dsp:cNvPr id="0" name=""/>
        <dsp:cNvSpPr/>
      </dsp:nvSpPr>
      <dsp:spPr>
        <a:xfrm>
          <a:off x="966106" y="2095066"/>
          <a:ext cx="9549493" cy="836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525" tIns="88525" rIns="88525" bIns="88525" numCol="1" spcCol="1270" anchor="ctr" anchorCtr="0">
          <a:noAutofit/>
        </a:bodyPr>
        <a:lstStyle/>
        <a:p>
          <a:pPr marL="0" lvl="0" indent="0" algn="l" defTabSz="844550">
            <a:lnSpc>
              <a:spcPct val="100000"/>
            </a:lnSpc>
            <a:spcBef>
              <a:spcPct val="0"/>
            </a:spcBef>
            <a:spcAft>
              <a:spcPct val="35000"/>
            </a:spcAft>
            <a:buNone/>
          </a:pPr>
          <a:r>
            <a:rPr lang="en-US" sz="1900" b="1" kern="1200"/>
            <a:t>Loan and Funded Amount : </a:t>
          </a:r>
          <a:r>
            <a:rPr lang="en-US" sz="1900" kern="1200"/>
            <a:t>The 'loan_funded_amnt' and 'funded_amnt' columns were converted to float data types.</a:t>
          </a:r>
        </a:p>
      </dsp:txBody>
      <dsp:txXfrm>
        <a:off x="966106" y="2095066"/>
        <a:ext cx="9549493" cy="836455"/>
      </dsp:txXfrm>
    </dsp:sp>
    <dsp:sp modelId="{3BFFAD14-060B-403E-9826-146609951BB7}">
      <dsp:nvSpPr>
        <dsp:cNvPr id="0" name=""/>
        <dsp:cNvSpPr/>
      </dsp:nvSpPr>
      <dsp:spPr>
        <a:xfrm>
          <a:off x="0" y="3140636"/>
          <a:ext cx="10515600" cy="8364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10B7DDF-A157-4B4A-B40E-ADEBCD68FEE2}">
      <dsp:nvSpPr>
        <dsp:cNvPr id="0" name=""/>
        <dsp:cNvSpPr/>
      </dsp:nvSpPr>
      <dsp:spPr>
        <a:xfrm>
          <a:off x="253027" y="3328838"/>
          <a:ext cx="460050" cy="4600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CCE85FE-EF22-4AD3-9A1E-DDD88E655D1D}">
      <dsp:nvSpPr>
        <dsp:cNvPr id="0" name=""/>
        <dsp:cNvSpPr/>
      </dsp:nvSpPr>
      <dsp:spPr>
        <a:xfrm>
          <a:off x="966106" y="3140636"/>
          <a:ext cx="9549493" cy="836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525" tIns="88525" rIns="88525" bIns="88525" numCol="1" spcCol="1270" anchor="ctr" anchorCtr="0">
          <a:noAutofit/>
        </a:bodyPr>
        <a:lstStyle/>
        <a:p>
          <a:pPr marL="0" lvl="0" indent="0" algn="l" defTabSz="844550">
            <a:lnSpc>
              <a:spcPct val="100000"/>
            </a:lnSpc>
            <a:spcBef>
              <a:spcPct val="0"/>
            </a:spcBef>
            <a:spcAft>
              <a:spcPct val="35000"/>
            </a:spcAft>
            <a:buNone/>
          </a:pPr>
          <a:r>
            <a:rPr lang="en-US" sz="1900" b="1" kern="1200"/>
            <a:t>Decimal Precision:</a:t>
          </a:r>
          <a:r>
            <a:rPr lang="en-US" sz="1900" kern="1200"/>
            <a:t> The columns 'loan_amnt', 'funded_amnt', 'funded_amnt_inv', 'int_rate', and 'dti' were rounded to two decimal points for consistency.</a:t>
          </a:r>
        </a:p>
      </dsp:txBody>
      <dsp:txXfrm>
        <a:off x="966106" y="3140636"/>
        <a:ext cx="9549493" cy="836455"/>
      </dsp:txXfrm>
    </dsp:sp>
    <dsp:sp modelId="{CD0395E6-A72E-46B7-9568-FB6BBCF5A5D1}">
      <dsp:nvSpPr>
        <dsp:cNvPr id="0" name=""/>
        <dsp:cNvSpPr/>
      </dsp:nvSpPr>
      <dsp:spPr>
        <a:xfrm>
          <a:off x="0" y="4186206"/>
          <a:ext cx="10515600" cy="8364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19505CF-6D35-48B6-9D23-75A04188AF1D}">
      <dsp:nvSpPr>
        <dsp:cNvPr id="0" name=""/>
        <dsp:cNvSpPr/>
      </dsp:nvSpPr>
      <dsp:spPr>
        <a:xfrm>
          <a:off x="253027" y="4374408"/>
          <a:ext cx="460050" cy="46005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DAA2D96-C10E-46E6-8DE3-B3330754C570}">
      <dsp:nvSpPr>
        <dsp:cNvPr id="0" name=""/>
        <dsp:cNvSpPr/>
      </dsp:nvSpPr>
      <dsp:spPr>
        <a:xfrm>
          <a:off x="966106" y="4186206"/>
          <a:ext cx="9549493" cy="836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525" tIns="88525" rIns="88525" bIns="88525" numCol="1" spcCol="1270" anchor="ctr" anchorCtr="0">
          <a:noAutofit/>
        </a:bodyPr>
        <a:lstStyle/>
        <a:p>
          <a:pPr marL="0" lvl="0" indent="0" algn="l" defTabSz="844550">
            <a:lnSpc>
              <a:spcPct val="100000"/>
            </a:lnSpc>
            <a:spcBef>
              <a:spcPct val="0"/>
            </a:spcBef>
            <a:spcAft>
              <a:spcPct val="35000"/>
            </a:spcAft>
            <a:buNone/>
          </a:pPr>
          <a:r>
            <a:rPr lang="en-US" sz="1900" b="1" kern="1200"/>
            <a:t>Date Conversion: </a:t>
          </a:r>
          <a:r>
            <a:rPr lang="en-US" sz="1900" kern="1200"/>
            <a:t>The 'issue_d' column has been converted to a date type.</a:t>
          </a:r>
        </a:p>
      </dsp:txBody>
      <dsp:txXfrm>
        <a:off x="966106" y="4186206"/>
        <a:ext cx="9549493" cy="8364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4647E7-C757-47D8-B528-84C8BA319EE5}">
      <dsp:nvSpPr>
        <dsp:cNvPr id="0" name=""/>
        <dsp:cNvSpPr/>
      </dsp:nvSpPr>
      <dsp:spPr>
        <a:xfrm>
          <a:off x="0" y="816820"/>
          <a:ext cx="10515600" cy="15079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D0FCB71-740C-488D-91C5-FC868D65A9C4}">
      <dsp:nvSpPr>
        <dsp:cNvPr id="0" name=""/>
        <dsp:cNvSpPr/>
      </dsp:nvSpPr>
      <dsp:spPr>
        <a:xfrm>
          <a:off x="456162" y="1156115"/>
          <a:ext cx="829387" cy="8293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E3DACF6-4E03-4E24-94E4-EABCF7EF1E6F}">
      <dsp:nvSpPr>
        <dsp:cNvPr id="0" name=""/>
        <dsp:cNvSpPr/>
      </dsp:nvSpPr>
      <dsp:spPr>
        <a:xfrm>
          <a:off x="1741713" y="816820"/>
          <a:ext cx="8773886" cy="1507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94" tIns="159594" rIns="159594" bIns="159594" numCol="1" spcCol="1270" anchor="ctr" anchorCtr="0">
          <a:noAutofit/>
        </a:bodyPr>
        <a:lstStyle/>
        <a:p>
          <a:pPr marL="0" lvl="0" indent="0" algn="l" defTabSz="889000">
            <a:lnSpc>
              <a:spcPct val="100000"/>
            </a:lnSpc>
            <a:spcBef>
              <a:spcPct val="0"/>
            </a:spcBef>
            <a:spcAft>
              <a:spcPct val="35000"/>
            </a:spcAft>
            <a:buNone/>
          </a:pPr>
          <a:r>
            <a:rPr lang="en-US" sz="2000" kern="1200" dirty="0"/>
            <a:t>Derived Columns from '</a:t>
          </a:r>
          <a:r>
            <a:rPr lang="en-US" sz="2000" kern="1200" dirty="0" err="1"/>
            <a:t>issue_d</a:t>
          </a:r>
          <a:r>
            <a:rPr lang="en-US" sz="2000" kern="1200" dirty="0"/>
            <a:t>': '</a:t>
          </a:r>
          <a:r>
            <a:rPr lang="en-US" sz="2000" kern="1200" dirty="0" err="1"/>
            <a:t>issue_year</a:t>
          </a:r>
          <a:r>
            <a:rPr lang="en-US" sz="2000" kern="1200" dirty="0"/>
            <a:t>' and '</a:t>
          </a:r>
          <a:r>
            <a:rPr lang="en-US" sz="2000" kern="1200" dirty="0" err="1"/>
            <a:t>issue_month</a:t>
          </a:r>
          <a:r>
            <a:rPr lang="en-US" sz="2000" kern="1200" dirty="0"/>
            <a:t>' were created to facilitate further analysis.</a:t>
          </a:r>
        </a:p>
      </dsp:txBody>
      <dsp:txXfrm>
        <a:off x="1741713" y="816820"/>
        <a:ext cx="8773886" cy="1507976"/>
      </dsp:txXfrm>
    </dsp:sp>
    <dsp:sp modelId="{6F931FFF-A77D-487D-8ED4-B9118430591C}">
      <dsp:nvSpPr>
        <dsp:cNvPr id="0" name=""/>
        <dsp:cNvSpPr/>
      </dsp:nvSpPr>
      <dsp:spPr>
        <a:xfrm>
          <a:off x="0" y="2701791"/>
          <a:ext cx="10515600" cy="15079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282CBAC-49AF-42FB-82C9-AEB0654ED126}">
      <dsp:nvSpPr>
        <dsp:cNvPr id="0" name=""/>
        <dsp:cNvSpPr/>
      </dsp:nvSpPr>
      <dsp:spPr>
        <a:xfrm>
          <a:off x="456162" y="3041086"/>
          <a:ext cx="829387" cy="8293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3AFA807-8CE9-4E26-8E3A-B9D93B773725}">
      <dsp:nvSpPr>
        <dsp:cNvPr id="0" name=""/>
        <dsp:cNvSpPr/>
      </dsp:nvSpPr>
      <dsp:spPr>
        <a:xfrm>
          <a:off x="1741713" y="2701791"/>
          <a:ext cx="8773886" cy="1507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94" tIns="159594" rIns="159594" bIns="159594" numCol="1" spcCol="1270" anchor="ctr" anchorCtr="0">
          <a:noAutofit/>
        </a:bodyPr>
        <a:lstStyle/>
        <a:p>
          <a:pPr marL="0" lvl="0" indent="0" algn="l" defTabSz="889000">
            <a:lnSpc>
              <a:spcPct val="100000"/>
            </a:lnSpc>
            <a:spcBef>
              <a:spcPct val="0"/>
            </a:spcBef>
            <a:spcAft>
              <a:spcPct val="35000"/>
            </a:spcAft>
            <a:buNone/>
          </a:pPr>
          <a:r>
            <a:rPr lang="en-US" sz="2000" kern="1200"/>
            <a:t>Range Columns: Derived columns—'loan_amnt_range', 'annual_inc_range', 'int_rate_range', 'installment_range', and 'dti_range'—were created by binning continuous data into multiple categories for enhanced analysis.</a:t>
          </a:r>
          <a:r>
            <a:rPr lang="en-IN" sz="2000" kern="1200"/>
            <a:t>.</a:t>
          </a:r>
          <a:endParaRPr lang="en-US" sz="2000" kern="1200"/>
        </a:p>
      </dsp:txBody>
      <dsp:txXfrm>
        <a:off x="1741713" y="2701791"/>
        <a:ext cx="8773886" cy="15079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463932-4637-4A49-914D-18BAFF796F38}">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198529F-65E3-4D5F-8A4F-A03FA54CBF51}">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DE3ECA6-491A-407D-94E9-30C869F0506F}">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dirty="0"/>
            <a:t>The '</a:t>
          </a:r>
          <a:r>
            <a:rPr lang="en-US" sz="2200" kern="1200" dirty="0" err="1"/>
            <a:t>emp_length</a:t>
          </a:r>
          <a:r>
            <a:rPr lang="en-US" sz="2200" kern="1200" dirty="0"/>
            <a:t>' and '</a:t>
          </a:r>
          <a:r>
            <a:rPr lang="en-US" sz="2200" kern="1200" dirty="0" err="1"/>
            <a:t>pub_rec_bankruptcies</a:t>
          </a:r>
          <a:r>
            <a:rPr lang="en-US" sz="2200" kern="1200" dirty="0"/>
            <a:t>' columns contain 2.67% and 1.80% of rows with null values, respectively. Given the small percentage of missing data, these rows can be safely removed.</a:t>
          </a:r>
        </a:p>
      </dsp:txBody>
      <dsp:txXfrm>
        <a:off x="1507738" y="707092"/>
        <a:ext cx="9007861" cy="1305401"/>
      </dsp:txXfrm>
    </dsp:sp>
    <dsp:sp modelId="{A674D5C8-8D8E-4800-9FE6-EA0D7282D44B}">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5EA6B32-E01A-4306-BA1B-BCF9AC690366}">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C29D942-1A12-44C1-8AF3-6FF4882AC695}">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a:t>Total Rows Deleted: 4.48%.</a:t>
          </a:r>
        </a:p>
      </dsp:txBody>
      <dsp:txXfrm>
        <a:off x="1507738" y="2338844"/>
        <a:ext cx="9007861" cy="130540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033A6C-4914-4F4F-B334-AB0686166232}">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9AE26F0-9365-4110-B8C8-799A3FE35A8A}">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6DD07E9-CB1F-4418-B8BB-BDE0A17194B1}">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22350">
            <a:lnSpc>
              <a:spcPct val="100000"/>
            </a:lnSpc>
            <a:spcBef>
              <a:spcPct val="0"/>
            </a:spcBef>
            <a:spcAft>
              <a:spcPct val="35000"/>
            </a:spcAft>
            <a:buNone/>
          </a:pPr>
          <a:r>
            <a:rPr lang="en-US" sz="2300" kern="1200" dirty="0"/>
            <a:t>Outliers were identified and removed from the following columns: '</a:t>
          </a:r>
          <a:r>
            <a:rPr lang="en-US" sz="2300" kern="1200" dirty="0" err="1"/>
            <a:t>loan_amnt</a:t>
          </a:r>
          <a:r>
            <a:rPr lang="en-US" sz="2300" kern="1200" dirty="0"/>
            <a:t>', '</a:t>
          </a:r>
          <a:r>
            <a:rPr lang="en-US" sz="2300" kern="1200" dirty="0" err="1"/>
            <a:t>funded_amnt</a:t>
          </a:r>
          <a:r>
            <a:rPr lang="en-US" sz="2300" kern="1200" dirty="0"/>
            <a:t>', '</a:t>
          </a:r>
          <a:r>
            <a:rPr lang="en-US" sz="2300" kern="1200" dirty="0" err="1"/>
            <a:t>funded_amnt_inv</a:t>
          </a:r>
          <a:r>
            <a:rPr lang="en-US" sz="2300" kern="1200" dirty="0"/>
            <a:t>', '</a:t>
          </a:r>
          <a:r>
            <a:rPr lang="en-US" sz="2300" kern="1200" dirty="0" err="1"/>
            <a:t>int_rate</a:t>
          </a:r>
          <a:r>
            <a:rPr lang="en-US" sz="2300" kern="1200" dirty="0"/>
            <a:t>', 'installment', and '</a:t>
          </a:r>
          <a:r>
            <a:rPr lang="en-US" sz="2300" kern="1200" dirty="0" err="1"/>
            <a:t>annual_inc</a:t>
          </a:r>
          <a:r>
            <a:rPr lang="en-US" sz="2300" kern="1200" dirty="0"/>
            <a:t>'.</a:t>
          </a:r>
        </a:p>
      </dsp:txBody>
      <dsp:txXfrm>
        <a:off x="1507738" y="707092"/>
        <a:ext cx="9007861" cy="1305401"/>
      </dsp:txXfrm>
    </dsp:sp>
    <dsp:sp modelId="{700D89A4-98DD-4489-A88E-8BAF8738336B}">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21FAD14-5FCB-47C2-9BE5-16AC5837E7C1}">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D84E9A8-A594-4183-8E5A-809FC6606E93}">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22350">
            <a:lnSpc>
              <a:spcPct val="100000"/>
            </a:lnSpc>
            <a:spcBef>
              <a:spcPct val="0"/>
            </a:spcBef>
            <a:spcAft>
              <a:spcPct val="35000"/>
            </a:spcAft>
            <a:buNone/>
          </a:pPr>
          <a:r>
            <a:rPr lang="en-US" sz="2300" kern="1200"/>
            <a:t>Outlier Treatment: The quantile mechanism was applied to address outliers in the above fields.</a:t>
          </a:r>
        </a:p>
      </dsp:txBody>
      <dsp:txXfrm>
        <a:off x="1507738" y="2338844"/>
        <a:ext cx="9007861" cy="130540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109671-C31A-4D2B-A1A1-9B2E4D9086C4}">
      <dsp:nvSpPr>
        <dsp:cNvPr id="0" name=""/>
        <dsp:cNvSpPr/>
      </dsp:nvSpPr>
      <dsp:spPr>
        <a:xfrm>
          <a:off x="0" y="5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32A71E-9AB9-47CF-97AF-57DB8BBA79B2}">
      <dsp:nvSpPr>
        <dsp:cNvPr id="0" name=""/>
        <dsp:cNvSpPr/>
      </dsp:nvSpPr>
      <dsp:spPr>
        <a:xfrm>
          <a:off x="0" y="531"/>
          <a:ext cx="10515600" cy="334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dirty="0"/>
            <a:t>Loan Amount: </a:t>
          </a:r>
          <a:r>
            <a:rPr lang="en-US" sz="900" b="0" kern="1200" dirty="0"/>
            <a:t>Higher loan amounts are associated with a higher probability of the loan being charged off.</a:t>
          </a:r>
          <a:r>
            <a:rPr lang="en-US" sz="900" b="0" kern="1200" dirty="0">
              <a:hlinkClick xmlns:r="http://schemas.openxmlformats.org/officeDocument/2006/relationships" r:id=""/>
            </a:rPr>
            <a:t> Click here for Diagram</a:t>
          </a:r>
          <a:endParaRPr lang="en-US" sz="900" kern="1200" dirty="0"/>
        </a:p>
      </dsp:txBody>
      <dsp:txXfrm>
        <a:off x="0" y="531"/>
        <a:ext cx="10515600" cy="334636"/>
      </dsp:txXfrm>
    </dsp:sp>
    <dsp:sp modelId="{F718B51A-7E3A-46A9-95F2-381BC0530B42}">
      <dsp:nvSpPr>
        <dsp:cNvPr id="0" name=""/>
        <dsp:cNvSpPr/>
      </dsp:nvSpPr>
      <dsp:spPr>
        <a:xfrm>
          <a:off x="0" y="33516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B93A7F-C77A-4B56-B891-150AB22257B6}">
      <dsp:nvSpPr>
        <dsp:cNvPr id="0" name=""/>
        <dsp:cNvSpPr/>
      </dsp:nvSpPr>
      <dsp:spPr>
        <a:xfrm>
          <a:off x="0" y="335167"/>
          <a:ext cx="10515600" cy="334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dirty="0"/>
            <a:t>Interest Rates: </a:t>
          </a:r>
          <a:r>
            <a:rPr lang="en-US" sz="900" b="0" kern="1200" dirty="0"/>
            <a:t>Elevated interest rates correlate with an increased likelihood of loan charge-offs. </a:t>
          </a:r>
          <a:r>
            <a:rPr lang="en-US" sz="900" b="0" kern="1200" dirty="0">
              <a:hlinkClick xmlns:r="http://schemas.openxmlformats.org/officeDocument/2006/relationships" r:id=""/>
            </a:rPr>
            <a:t>Click here for Diagram</a:t>
          </a:r>
          <a:endParaRPr lang="en-US" sz="900" kern="1200" dirty="0"/>
        </a:p>
      </dsp:txBody>
      <dsp:txXfrm>
        <a:off x="0" y="335167"/>
        <a:ext cx="10515600" cy="334636"/>
      </dsp:txXfrm>
    </dsp:sp>
    <dsp:sp modelId="{D7993D3C-BA3F-4DFE-A45E-DBEA3657196F}">
      <dsp:nvSpPr>
        <dsp:cNvPr id="0" name=""/>
        <dsp:cNvSpPr/>
      </dsp:nvSpPr>
      <dsp:spPr>
        <a:xfrm>
          <a:off x="0" y="66980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629BFE-1510-41DC-BCC3-E63688E14EF9}">
      <dsp:nvSpPr>
        <dsp:cNvPr id="0" name=""/>
        <dsp:cNvSpPr/>
      </dsp:nvSpPr>
      <dsp:spPr>
        <a:xfrm>
          <a:off x="0" y="669804"/>
          <a:ext cx="10515600" cy="334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dirty="0"/>
            <a:t>Installment Amount: </a:t>
          </a:r>
          <a:r>
            <a:rPr lang="en-US" sz="900" b="0" kern="1200" dirty="0"/>
            <a:t>Larger installment amounts result in a greater probability of loans being charged off. </a:t>
          </a:r>
          <a:r>
            <a:rPr lang="en-US" sz="900" b="0" kern="1200" dirty="0">
              <a:hlinkClick xmlns:r="http://schemas.openxmlformats.org/officeDocument/2006/relationships" r:id=""/>
            </a:rPr>
            <a:t>Click here for Diagram</a:t>
          </a:r>
          <a:endParaRPr lang="en-US" sz="900" kern="1200" dirty="0"/>
        </a:p>
      </dsp:txBody>
      <dsp:txXfrm>
        <a:off x="0" y="669804"/>
        <a:ext cx="10515600" cy="334636"/>
      </dsp:txXfrm>
    </dsp:sp>
    <dsp:sp modelId="{EAA3190E-A780-4295-8752-2C8AEEADF10C}">
      <dsp:nvSpPr>
        <dsp:cNvPr id="0" name=""/>
        <dsp:cNvSpPr/>
      </dsp:nvSpPr>
      <dsp:spPr>
        <a:xfrm>
          <a:off x="0" y="100444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3320A6-97A5-414B-B628-A644A7E0ED75}">
      <dsp:nvSpPr>
        <dsp:cNvPr id="0" name=""/>
        <dsp:cNvSpPr/>
      </dsp:nvSpPr>
      <dsp:spPr>
        <a:xfrm>
          <a:off x="0" y="1004440"/>
          <a:ext cx="10515600" cy="334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0" kern="1200" dirty="0"/>
            <a:t> </a:t>
          </a:r>
          <a:r>
            <a:rPr lang="en-US" sz="900" b="1" kern="1200" dirty="0"/>
            <a:t>Income:</a:t>
          </a:r>
          <a:r>
            <a:rPr lang="en-US" sz="900" b="0" kern="1200" dirty="0"/>
            <a:t> Higher income levels reduce the chances of a loan being charged off. </a:t>
          </a:r>
          <a:r>
            <a:rPr lang="en-US" sz="900" b="0" kern="1200" dirty="0">
              <a:hlinkClick xmlns:r="http://schemas.openxmlformats.org/officeDocument/2006/relationships" r:id=""/>
            </a:rPr>
            <a:t>Click here for Diagram</a:t>
          </a:r>
          <a:endParaRPr lang="en-US" sz="900" kern="1200" dirty="0"/>
        </a:p>
      </dsp:txBody>
      <dsp:txXfrm>
        <a:off x="0" y="1004440"/>
        <a:ext cx="10515600" cy="334636"/>
      </dsp:txXfrm>
    </dsp:sp>
    <dsp:sp modelId="{0FDA4FF8-845B-453B-BED5-265A724CE578}">
      <dsp:nvSpPr>
        <dsp:cNvPr id="0" name=""/>
        <dsp:cNvSpPr/>
      </dsp:nvSpPr>
      <dsp:spPr>
        <a:xfrm>
          <a:off x="0" y="133907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E28F15-91D4-4871-B8FF-FAE3881B7075}">
      <dsp:nvSpPr>
        <dsp:cNvPr id="0" name=""/>
        <dsp:cNvSpPr/>
      </dsp:nvSpPr>
      <dsp:spPr>
        <a:xfrm>
          <a:off x="0" y="1339077"/>
          <a:ext cx="10515600" cy="334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dirty="0"/>
            <a:t>Debt-to-Income Ratio: </a:t>
          </a:r>
          <a:r>
            <a:rPr lang="en-US" sz="900" b="0" kern="1200" dirty="0"/>
            <a:t>An increased Debt-to-Income (DTI) ratio significantly raises the likelihood of loan charge-offs. </a:t>
          </a:r>
          <a:r>
            <a:rPr lang="en-US" sz="900" b="0" kern="1200" dirty="0">
              <a:hlinkClick xmlns:r="http://schemas.openxmlformats.org/officeDocument/2006/relationships" r:id=""/>
            </a:rPr>
            <a:t>Click here for Diagram</a:t>
          </a:r>
          <a:endParaRPr lang="en-US" sz="900" kern="1200" dirty="0"/>
        </a:p>
      </dsp:txBody>
      <dsp:txXfrm>
        <a:off x="0" y="1339077"/>
        <a:ext cx="10515600" cy="334636"/>
      </dsp:txXfrm>
    </dsp:sp>
    <dsp:sp modelId="{B36E1845-4C57-433B-8D6D-3F948E0C5EFC}">
      <dsp:nvSpPr>
        <dsp:cNvPr id="0" name=""/>
        <dsp:cNvSpPr/>
      </dsp:nvSpPr>
      <dsp:spPr>
        <a:xfrm>
          <a:off x="0" y="167371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980865-6B0A-4DBB-9E4D-F7CD155BF115}">
      <dsp:nvSpPr>
        <dsp:cNvPr id="0" name=""/>
        <dsp:cNvSpPr/>
      </dsp:nvSpPr>
      <dsp:spPr>
        <a:xfrm>
          <a:off x="0" y="1673714"/>
          <a:ext cx="10515600" cy="334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dirty="0"/>
            <a:t>Loan Term: </a:t>
          </a:r>
          <a:r>
            <a:rPr lang="en-US" sz="900" b="0" kern="1200" dirty="0"/>
            <a:t>Loans with a 36-month term have a lower risk of being charged off. Hence, shorter loan terms reduce the probability of default. </a:t>
          </a:r>
          <a:r>
            <a:rPr lang="en-US" sz="900" b="0" kern="1200" dirty="0">
              <a:hlinkClick xmlns:r="http://schemas.openxmlformats.org/officeDocument/2006/relationships" r:id=""/>
            </a:rPr>
            <a:t>Click here for Diagram</a:t>
          </a:r>
          <a:endParaRPr lang="en-US" sz="900" kern="1200" dirty="0"/>
        </a:p>
      </dsp:txBody>
      <dsp:txXfrm>
        <a:off x="0" y="1673714"/>
        <a:ext cx="10515600" cy="334636"/>
      </dsp:txXfrm>
    </dsp:sp>
    <dsp:sp modelId="{0C6D7008-46E1-47AE-84C5-537A0430A89B}">
      <dsp:nvSpPr>
        <dsp:cNvPr id="0" name=""/>
        <dsp:cNvSpPr/>
      </dsp:nvSpPr>
      <dsp:spPr>
        <a:xfrm>
          <a:off x="0" y="200835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3C03CC-0253-4103-8682-15F09F5D5DBB}">
      <dsp:nvSpPr>
        <dsp:cNvPr id="0" name=""/>
        <dsp:cNvSpPr/>
      </dsp:nvSpPr>
      <dsp:spPr>
        <a:xfrm>
          <a:off x="0" y="2008350"/>
          <a:ext cx="10515600" cy="334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dirty="0"/>
            <a:t>Loan Grades: </a:t>
          </a:r>
          <a:r>
            <a:rPr lang="en-US" sz="900" b="0" kern="1200" dirty="0"/>
            <a:t>Loans with grades G, F, and E exhibit a higher risk of being charged off. </a:t>
          </a:r>
          <a:r>
            <a:rPr lang="en-US" sz="900" b="0" kern="1200" dirty="0">
              <a:hlinkClick xmlns:r="http://schemas.openxmlformats.org/officeDocument/2006/relationships" r:id=""/>
            </a:rPr>
            <a:t>Click here for Diagram</a:t>
          </a:r>
          <a:endParaRPr lang="en-US" sz="900" kern="1200" dirty="0"/>
        </a:p>
      </dsp:txBody>
      <dsp:txXfrm>
        <a:off x="0" y="2008350"/>
        <a:ext cx="10515600" cy="334636"/>
      </dsp:txXfrm>
    </dsp:sp>
    <dsp:sp modelId="{4131FEC4-946E-40FB-A0D5-0BF0EB1A5DD5}">
      <dsp:nvSpPr>
        <dsp:cNvPr id="0" name=""/>
        <dsp:cNvSpPr/>
      </dsp:nvSpPr>
      <dsp:spPr>
        <a:xfrm>
          <a:off x="0" y="234298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E33B6A-7D1B-4437-A7BA-673470CC2BB6}">
      <dsp:nvSpPr>
        <dsp:cNvPr id="0" name=""/>
        <dsp:cNvSpPr/>
      </dsp:nvSpPr>
      <dsp:spPr>
        <a:xfrm>
          <a:off x="0" y="2342987"/>
          <a:ext cx="10515600" cy="334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dirty="0"/>
            <a:t>Employee Experience: </a:t>
          </a:r>
          <a:r>
            <a:rPr lang="en-US" sz="900" b="0" kern="1200" dirty="0"/>
            <a:t>No discernible pattern was identified in the chart based on years of employee experience. </a:t>
          </a:r>
          <a:r>
            <a:rPr lang="en-US" sz="900" b="0" kern="1200" dirty="0">
              <a:hlinkClick xmlns:r="http://schemas.openxmlformats.org/officeDocument/2006/relationships" r:id=""/>
            </a:rPr>
            <a:t>Click here for Diagram</a:t>
          </a:r>
          <a:endParaRPr lang="en-US" sz="900" kern="1200" dirty="0"/>
        </a:p>
      </dsp:txBody>
      <dsp:txXfrm>
        <a:off x="0" y="2342987"/>
        <a:ext cx="10515600" cy="334636"/>
      </dsp:txXfrm>
    </dsp:sp>
    <dsp:sp modelId="{0C4E64D2-8713-4DA1-A781-2B734B79E660}">
      <dsp:nvSpPr>
        <dsp:cNvPr id="0" name=""/>
        <dsp:cNvSpPr/>
      </dsp:nvSpPr>
      <dsp:spPr>
        <a:xfrm>
          <a:off x="0" y="267762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CA4237-A84D-4403-9077-1237F2507EA3}">
      <dsp:nvSpPr>
        <dsp:cNvPr id="0" name=""/>
        <dsp:cNvSpPr/>
      </dsp:nvSpPr>
      <dsp:spPr>
        <a:xfrm>
          <a:off x="0" y="2677623"/>
          <a:ext cx="10515600" cy="334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dirty="0"/>
            <a:t>Verification Process: </a:t>
          </a:r>
          <a:r>
            <a:rPr lang="en-US" sz="900" b="0" kern="1200" dirty="0"/>
            <a:t>Surprisingly, verified applicants exhibit a higher likelihood of their loans being charged off, indicating potential discrepancies in the verification process. </a:t>
          </a:r>
          <a:r>
            <a:rPr lang="en-US" sz="900" b="0" kern="1200" dirty="0">
              <a:hlinkClick xmlns:r="http://schemas.openxmlformats.org/officeDocument/2006/relationships" r:id=""/>
            </a:rPr>
            <a:t>Click here for Diagram</a:t>
          </a:r>
          <a:endParaRPr lang="en-US" sz="900" kern="1200" dirty="0"/>
        </a:p>
      </dsp:txBody>
      <dsp:txXfrm>
        <a:off x="0" y="2677623"/>
        <a:ext cx="10515600" cy="334636"/>
      </dsp:txXfrm>
    </dsp:sp>
    <dsp:sp modelId="{18F152D4-EFBB-4A14-BCA6-D939B327E931}">
      <dsp:nvSpPr>
        <dsp:cNvPr id="0" name=""/>
        <dsp:cNvSpPr/>
      </dsp:nvSpPr>
      <dsp:spPr>
        <a:xfrm>
          <a:off x="0" y="301226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4A7F9E-8426-4FB8-AEEA-C69709116EBF}">
      <dsp:nvSpPr>
        <dsp:cNvPr id="0" name=""/>
        <dsp:cNvSpPr/>
      </dsp:nvSpPr>
      <dsp:spPr>
        <a:xfrm>
          <a:off x="0" y="3012260"/>
          <a:ext cx="10515600" cy="334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dirty="0"/>
            <a:t>Purpose: </a:t>
          </a:r>
          <a:r>
            <a:rPr lang="en-US" sz="900" b="0" kern="1200" dirty="0"/>
            <a:t>Loans to small businesses present a higher risk of being charged off, with a charge-off rate exceeding 20%. </a:t>
          </a:r>
          <a:r>
            <a:rPr lang="en-US" sz="900" b="0" kern="1200" dirty="0">
              <a:hlinkClick xmlns:r="http://schemas.openxmlformats.org/officeDocument/2006/relationships" r:id=""/>
            </a:rPr>
            <a:t>Click here for Diagram</a:t>
          </a:r>
          <a:endParaRPr lang="en-US" sz="900" kern="1200" dirty="0"/>
        </a:p>
      </dsp:txBody>
      <dsp:txXfrm>
        <a:off x="0" y="3012260"/>
        <a:ext cx="10515600" cy="334636"/>
      </dsp:txXfrm>
    </dsp:sp>
    <dsp:sp modelId="{0CCC0F6B-E0F8-46EC-8304-172333263DA7}">
      <dsp:nvSpPr>
        <dsp:cNvPr id="0" name=""/>
        <dsp:cNvSpPr/>
      </dsp:nvSpPr>
      <dsp:spPr>
        <a:xfrm>
          <a:off x="0" y="334689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6E8E3A-7000-4FE3-866E-122AFF81106F}">
      <dsp:nvSpPr>
        <dsp:cNvPr id="0" name=""/>
        <dsp:cNvSpPr/>
      </dsp:nvSpPr>
      <dsp:spPr>
        <a:xfrm>
          <a:off x="0" y="3346897"/>
          <a:ext cx="10515600" cy="334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dirty="0"/>
            <a:t>State-Specific Risk: </a:t>
          </a:r>
          <a:r>
            <a:rPr lang="en-US" sz="900" b="0" kern="1200" dirty="0"/>
            <a:t>The states of Nevada (NV), Tennessee (TN), and Alaska (AK) are identified as riskier, with charge-off rates exceeding 20%. </a:t>
          </a:r>
          <a:r>
            <a:rPr lang="en-US" sz="900" b="0" kern="1200" dirty="0">
              <a:hlinkClick xmlns:r="http://schemas.openxmlformats.org/officeDocument/2006/relationships" r:id=""/>
            </a:rPr>
            <a:t>Click here for Diagram</a:t>
          </a:r>
          <a:endParaRPr lang="en-US" sz="900" kern="1200" dirty="0"/>
        </a:p>
      </dsp:txBody>
      <dsp:txXfrm>
        <a:off x="0" y="3346897"/>
        <a:ext cx="10515600" cy="334636"/>
      </dsp:txXfrm>
    </dsp:sp>
    <dsp:sp modelId="{920BCB85-00E4-4819-B808-4ED5AF48F10B}">
      <dsp:nvSpPr>
        <dsp:cNvPr id="0" name=""/>
        <dsp:cNvSpPr/>
      </dsp:nvSpPr>
      <dsp:spPr>
        <a:xfrm>
          <a:off x="0" y="368153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A73099-1416-4978-8572-98A0C23F4B51}">
      <dsp:nvSpPr>
        <dsp:cNvPr id="0" name=""/>
        <dsp:cNvSpPr/>
      </dsp:nvSpPr>
      <dsp:spPr>
        <a:xfrm>
          <a:off x="0" y="3681533"/>
          <a:ext cx="10515600" cy="334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dirty="0"/>
            <a:t>Bankruptcy: </a:t>
          </a:r>
          <a:r>
            <a:rPr lang="en-US" sz="900" b="0" kern="1200" dirty="0"/>
            <a:t>Applicants with a history of bankruptcy are more likely to default on their loans. </a:t>
          </a:r>
          <a:r>
            <a:rPr lang="en-US" sz="900" b="0" kern="1200" dirty="0">
              <a:hlinkClick xmlns:r="http://schemas.openxmlformats.org/officeDocument/2006/relationships" r:id=""/>
            </a:rPr>
            <a:t>Click here for Diagram</a:t>
          </a:r>
          <a:endParaRPr lang="en-US" sz="900" kern="1200" dirty="0"/>
        </a:p>
      </dsp:txBody>
      <dsp:txXfrm>
        <a:off x="0" y="3681533"/>
        <a:ext cx="10515600" cy="334636"/>
      </dsp:txXfrm>
    </dsp:sp>
    <dsp:sp modelId="{AAB3C27F-6E8F-4F94-8E05-626FFB266418}">
      <dsp:nvSpPr>
        <dsp:cNvPr id="0" name=""/>
        <dsp:cNvSpPr/>
      </dsp:nvSpPr>
      <dsp:spPr>
        <a:xfrm>
          <a:off x="0" y="401617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D84867-5D83-4865-9536-1FE7C72BCDBE}">
      <dsp:nvSpPr>
        <dsp:cNvPr id="0" name=""/>
        <dsp:cNvSpPr/>
      </dsp:nvSpPr>
      <dsp:spPr>
        <a:xfrm>
          <a:off x="0" y="4016170"/>
          <a:ext cx="10515600" cy="334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dirty="0"/>
            <a:t>Loan Issuance by Month: </a:t>
          </a:r>
          <a:r>
            <a:rPr lang="en-US" sz="900" b="0" kern="1200" dirty="0"/>
            <a:t>Loans issued in December, May, September, and October have a higher likelihood of being charged off.</a:t>
          </a:r>
          <a:r>
            <a:rPr lang="en-US" sz="900" b="0" kern="1200" dirty="0">
              <a:hlinkClick xmlns:r="http://schemas.openxmlformats.org/officeDocument/2006/relationships" r:id=""/>
            </a:rPr>
            <a:t> Click here for Diagram</a:t>
          </a:r>
          <a:endParaRPr lang="en-US" sz="900" kern="1200" dirty="0"/>
        </a:p>
      </dsp:txBody>
      <dsp:txXfrm>
        <a:off x="0" y="4016170"/>
        <a:ext cx="10515600" cy="33463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CC4F84-1E12-4B91-ADFD-A15C69B58799}">
      <dsp:nvSpPr>
        <dsp:cNvPr id="0" name=""/>
        <dsp:cNvSpPr/>
      </dsp:nvSpPr>
      <dsp:spPr>
        <a:xfrm>
          <a:off x="79887" y="151300"/>
          <a:ext cx="896925" cy="8969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345EB4B-1DDB-45E5-AB4F-7C5E14EFEEED}">
      <dsp:nvSpPr>
        <dsp:cNvPr id="0" name=""/>
        <dsp:cNvSpPr/>
      </dsp:nvSpPr>
      <dsp:spPr>
        <a:xfrm>
          <a:off x="268241" y="339655"/>
          <a:ext cx="520217" cy="5202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344E5E2-7500-467E-8670-C7976800C8A0}">
      <dsp:nvSpPr>
        <dsp:cNvPr id="0" name=""/>
        <dsp:cNvSpPr/>
      </dsp:nvSpPr>
      <dsp:spPr>
        <a:xfrm>
          <a:off x="1169011" y="151300"/>
          <a:ext cx="2114182" cy="89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dirty="0"/>
            <a:t>Addressing Loan Defaults:</a:t>
          </a:r>
          <a:r>
            <a:rPr lang="en-US" sz="1100" kern="1200" dirty="0"/>
            <a:t> Implement measures to mitigate the risk of default among individuals with annual incomes between $4,000 and $36,000, as they exhibit a higher likelihood of defaulting on loans.</a:t>
          </a:r>
        </a:p>
      </dsp:txBody>
      <dsp:txXfrm>
        <a:off x="1169011" y="151300"/>
        <a:ext cx="2114182" cy="896925"/>
      </dsp:txXfrm>
    </dsp:sp>
    <dsp:sp modelId="{0689852E-FC8D-4E2A-A66B-B0388022F907}">
      <dsp:nvSpPr>
        <dsp:cNvPr id="0" name=""/>
        <dsp:cNvSpPr/>
      </dsp:nvSpPr>
      <dsp:spPr>
        <a:xfrm>
          <a:off x="3651574" y="151300"/>
          <a:ext cx="896925" cy="8969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19FF8DA-4B9A-4536-B2C8-AE98AB6F16B6}">
      <dsp:nvSpPr>
        <dsp:cNvPr id="0" name=""/>
        <dsp:cNvSpPr/>
      </dsp:nvSpPr>
      <dsp:spPr>
        <a:xfrm>
          <a:off x="3839928" y="339655"/>
          <a:ext cx="520217" cy="5202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0774A0D-4295-4C84-BD5C-018A1D24C3C3}">
      <dsp:nvSpPr>
        <dsp:cNvPr id="0" name=""/>
        <dsp:cNvSpPr/>
      </dsp:nvSpPr>
      <dsp:spPr>
        <a:xfrm>
          <a:off x="4740698" y="151300"/>
          <a:ext cx="2114182" cy="89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dirty="0"/>
            <a:t>Managing High Loan Amounts:</a:t>
          </a:r>
          <a:r>
            <a:rPr lang="en-US" sz="1100" kern="1200" dirty="0"/>
            <a:t> Monitor and manage high loan amounts more effectively, as these are associated with increased instances of charge-offs.</a:t>
          </a:r>
        </a:p>
      </dsp:txBody>
      <dsp:txXfrm>
        <a:off x="4740698" y="151300"/>
        <a:ext cx="2114182" cy="896925"/>
      </dsp:txXfrm>
    </dsp:sp>
    <dsp:sp modelId="{9BAB610B-2D26-4132-BE3A-9B1A8BEB3C3B}">
      <dsp:nvSpPr>
        <dsp:cNvPr id="0" name=""/>
        <dsp:cNvSpPr/>
      </dsp:nvSpPr>
      <dsp:spPr>
        <a:xfrm>
          <a:off x="7223261" y="151300"/>
          <a:ext cx="896925" cy="8969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3B9FEE7-0388-4A8F-839D-81CC49E36875}">
      <dsp:nvSpPr>
        <dsp:cNvPr id="0" name=""/>
        <dsp:cNvSpPr/>
      </dsp:nvSpPr>
      <dsp:spPr>
        <a:xfrm>
          <a:off x="7411616" y="339655"/>
          <a:ext cx="520217" cy="5202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579F2C5-6B85-4682-ADE9-5100254095E1}">
      <dsp:nvSpPr>
        <dsp:cNvPr id="0" name=""/>
        <dsp:cNvSpPr/>
      </dsp:nvSpPr>
      <dsp:spPr>
        <a:xfrm>
          <a:off x="8312386" y="151300"/>
          <a:ext cx="2114182" cy="89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dirty="0"/>
            <a:t>Evaluating Debt-to-Income Ratios: </a:t>
          </a:r>
          <a:r>
            <a:rPr lang="en-US" sz="1100" kern="1200" dirty="0"/>
            <a:t>Pay closer attention to loan applicants with high debt-to-income ratios, as they have been shown to present a greater risk.</a:t>
          </a:r>
        </a:p>
      </dsp:txBody>
      <dsp:txXfrm>
        <a:off x="8312386" y="151300"/>
        <a:ext cx="2114182" cy="896925"/>
      </dsp:txXfrm>
    </dsp:sp>
    <dsp:sp modelId="{95FDD918-B57F-4255-A669-8714DE2F7CE7}">
      <dsp:nvSpPr>
        <dsp:cNvPr id="0" name=""/>
        <dsp:cNvSpPr/>
      </dsp:nvSpPr>
      <dsp:spPr>
        <a:xfrm>
          <a:off x="79887" y="1819249"/>
          <a:ext cx="896925" cy="8969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D3DD38F-594C-49CA-BE2D-F2FDE80BCE9C}">
      <dsp:nvSpPr>
        <dsp:cNvPr id="0" name=""/>
        <dsp:cNvSpPr/>
      </dsp:nvSpPr>
      <dsp:spPr>
        <a:xfrm>
          <a:off x="268241" y="2007603"/>
          <a:ext cx="520217" cy="5202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43020B5-9671-4BC5-BCF0-B9C641C029C3}">
      <dsp:nvSpPr>
        <dsp:cNvPr id="0" name=""/>
        <dsp:cNvSpPr/>
      </dsp:nvSpPr>
      <dsp:spPr>
        <a:xfrm>
          <a:off x="1169011" y="1819249"/>
          <a:ext cx="2114182" cy="89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dirty="0"/>
            <a:t>Improving Verification Processes:</a:t>
          </a:r>
          <a:r>
            <a:rPr lang="en-US" sz="1100" kern="1200" dirty="0"/>
            <a:t> Reassess and enhance the verification process, since applicants who were verified have demonstrated higher rates of charge-offs.</a:t>
          </a:r>
        </a:p>
      </dsp:txBody>
      <dsp:txXfrm>
        <a:off x="1169011" y="1819249"/>
        <a:ext cx="2114182" cy="896925"/>
      </dsp:txXfrm>
    </dsp:sp>
    <dsp:sp modelId="{4933ACE5-809F-4E57-AFA6-EE5670F7FD52}">
      <dsp:nvSpPr>
        <dsp:cNvPr id="0" name=""/>
        <dsp:cNvSpPr/>
      </dsp:nvSpPr>
      <dsp:spPr>
        <a:xfrm>
          <a:off x="3651574" y="1819249"/>
          <a:ext cx="896925" cy="8969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1289AAE-5CB0-4301-B547-86641AA62D6B}">
      <dsp:nvSpPr>
        <dsp:cNvPr id="0" name=""/>
        <dsp:cNvSpPr/>
      </dsp:nvSpPr>
      <dsp:spPr>
        <a:xfrm>
          <a:off x="3839928" y="2007603"/>
          <a:ext cx="520217" cy="5202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9E18B47-F1B2-4F8D-82C9-AAE857885CEA}">
      <dsp:nvSpPr>
        <dsp:cNvPr id="0" name=""/>
        <dsp:cNvSpPr/>
      </dsp:nvSpPr>
      <dsp:spPr>
        <a:xfrm>
          <a:off x="4740698" y="1819249"/>
          <a:ext cx="2114182" cy="89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dirty="0"/>
            <a:t>Assessing Bankruptcy History:</a:t>
          </a:r>
          <a:r>
            <a:rPr lang="en-US" sz="1100" kern="1200" dirty="0"/>
            <a:t> Exercise caution with applicants who have a history of bankruptcy, as they are identified as higher-risk individuals.</a:t>
          </a:r>
        </a:p>
      </dsp:txBody>
      <dsp:txXfrm>
        <a:off x="4740698" y="1819249"/>
        <a:ext cx="2114182" cy="896925"/>
      </dsp:txXfrm>
    </dsp:sp>
    <dsp:sp modelId="{EEB9B693-3557-4A78-BF14-53252A08F4C8}">
      <dsp:nvSpPr>
        <dsp:cNvPr id="0" name=""/>
        <dsp:cNvSpPr/>
      </dsp:nvSpPr>
      <dsp:spPr>
        <a:xfrm>
          <a:off x="7223261" y="1819249"/>
          <a:ext cx="896925" cy="8969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184D5F0-1E9D-426A-A33C-558A3FD40BFC}">
      <dsp:nvSpPr>
        <dsp:cNvPr id="0" name=""/>
        <dsp:cNvSpPr/>
      </dsp:nvSpPr>
      <dsp:spPr>
        <a:xfrm>
          <a:off x="7411616" y="2007603"/>
          <a:ext cx="520217" cy="52021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0FEDF55-CE4F-4229-8699-46E13305B8B9}">
      <dsp:nvSpPr>
        <dsp:cNvPr id="0" name=""/>
        <dsp:cNvSpPr/>
      </dsp:nvSpPr>
      <dsp:spPr>
        <a:xfrm>
          <a:off x="8312386" y="1819249"/>
          <a:ext cx="2114182" cy="89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dirty="0"/>
            <a:t>Focusing on Specific Loan Types: </a:t>
          </a:r>
          <a:r>
            <a:rPr lang="en-US" sz="1100" kern="1200" dirty="0"/>
            <a:t>Be aware that small business loans for low and medium-income groups, as well as renewable energy loans for lower-income groups, have shown a tendency for higher charge-offs.</a:t>
          </a:r>
        </a:p>
      </dsp:txBody>
      <dsp:txXfrm>
        <a:off x="8312386" y="1819249"/>
        <a:ext cx="2114182" cy="896925"/>
      </dsp:txXfrm>
    </dsp:sp>
    <dsp:sp modelId="{88A25BF0-6A9D-4818-979D-92423413C9D6}">
      <dsp:nvSpPr>
        <dsp:cNvPr id="0" name=""/>
        <dsp:cNvSpPr/>
      </dsp:nvSpPr>
      <dsp:spPr>
        <a:xfrm>
          <a:off x="79887" y="3487197"/>
          <a:ext cx="896925" cy="8969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7A21862-8499-47E1-9B30-026085F32233}">
      <dsp:nvSpPr>
        <dsp:cNvPr id="0" name=""/>
        <dsp:cNvSpPr/>
      </dsp:nvSpPr>
      <dsp:spPr>
        <a:xfrm>
          <a:off x="268241" y="3675551"/>
          <a:ext cx="520217" cy="52021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5A42E0A-93EA-4C23-BA7D-DDFE1ADABF89}">
      <dsp:nvSpPr>
        <dsp:cNvPr id="0" name=""/>
        <dsp:cNvSpPr/>
      </dsp:nvSpPr>
      <dsp:spPr>
        <a:xfrm>
          <a:off x="1169011" y="3487197"/>
          <a:ext cx="2114182" cy="89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dirty="0"/>
            <a:t>Geographic Risk Assessment:</a:t>
          </a:r>
          <a:r>
            <a:rPr lang="en-US" sz="1100" kern="1200" dirty="0"/>
            <a:t> Take note of the increased risk associated with loan applicants from Nevada (NV), Tennessee (TN), and Arkansas (AK), and adjust strategies accordingly.</a:t>
          </a:r>
        </a:p>
      </dsp:txBody>
      <dsp:txXfrm>
        <a:off x="1169011" y="3487197"/>
        <a:ext cx="2114182" cy="89692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3EC0B1-D118-4CDF-889E-17C2048E2CC5}" type="datetimeFigureOut">
              <a:rPr lang="en-IN" smtClean="0"/>
              <a:t>20-08-2024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5D2CC7-83C4-4DA5-8FBD-7E1E200BE12D}" type="slidenum">
              <a:rPr lang="en-IN" smtClean="0"/>
              <a:t>‹#›</a:t>
            </a:fld>
            <a:endParaRPr lang="en-IN"/>
          </a:p>
        </p:txBody>
      </p:sp>
    </p:spTree>
    <p:extLst>
      <p:ext uri="{BB962C8B-B14F-4D97-AF65-F5344CB8AC3E}">
        <p14:creationId xmlns:p14="http://schemas.microsoft.com/office/powerpoint/2010/main" val="89864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2DEC-F69D-6586-1417-0DDCF4FFC0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AC097E-230F-FC20-9E38-079EF172F6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9D3348-B9A7-06C1-EB71-214D25F9D437}"/>
              </a:ext>
            </a:extLst>
          </p:cNvPr>
          <p:cNvSpPr>
            <a:spLocks noGrp="1"/>
          </p:cNvSpPr>
          <p:nvPr>
            <p:ph type="dt" sz="half" idx="10"/>
          </p:nvPr>
        </p:nvSpPr>
        <p:spPr/>
        <p:txBody>
          <a:bodyPr/>
          <a:lstStyle/>
          <a:p>
            <a:fld id="{C7DF3E2F-5875-4EC5-A96D-EF1D4A795F25}" type="datetimeFigureOut">
              <a:rPr lang="en-IN" smtClean="0"/>
              <a:t>20-08-2024</a:t>
            </a:fld>
            <a:endParaRPr lang="en-IN"/>
          </a:p>
        </p:txBody>
      </p:sp>
      <p:sp>
        <p:nvSpPr>
          <p:cNvPr id="5" name="Footer Placeholder 4">
            <a:extLst>
              <a:ext uri="{FF2B5EF4-FFF2-40B4-BE49-F238E27FC236}">
                <a16:creationId xmlns:a16="http://schemas.microsoft.com/office/drawing/2014/main" id="{A4E02C25-C957-C0DC-4118-1CBB736A1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9F37CF-633B-D4C5-E637-EE5790429149}"/>
              </a:ext>
            </a:extLst>
          </p:cNvPr>
          <p:cNvSpPr>
            <a:spLocks noGrp="1"/>
          </p:cNvSpPr>
          <p:nvPr>
            <p:ph type="sldNum" sz="quarter" idx="12"/>
          </p:nvPr>
        </p:nvSpPr>
        <p:spPr/>
        <p:txBody>
          <a:bodyPr/>
          <a:lstStyle/>
          <a:p>
            <a:fld id="{CA44CE78-2C03-455C-962B-CFB100F49D6E}" type="slidenum">
              <a:rPr lang="en-IN" smtClean="0"/>
              <a:t>‹#›</a:t>
            </a:fld>
            <a:endParaRPr lang="en-IN"/>
          </a:p>
        </p:txBody>
      </p:sp>
    </p:spTree>
    <p:extLst>
      <p:ext uri="{BB962C8B-B14F-4D97-AF65-F5344CB8AC3E}">
        <p14:creationId xmlns:p14="http://schemas.microsoft.com/office/powerpoint/2010/main" val="2083490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B4552-6D44-0E19-3515-6B844D6616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955FE9-AABB-4355-061C-6B0540238D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ED545B-F567-4276-EAD2-F1DB806B2922}"/>
              </a:ext>
            </a:extLst>
          </p:cNvPr>
          <p:cNvSpPr>
            <a:spLocks noGrp="1"/>
          </p:cNvSpPr>
          <p:nvPr>
            <p:ph type="dt" sz="half" idx="10"/>
          </p:nvPr>
        </p:nvSpPr>
        <p:spPr/>
        <p:txBody>
          <a:bodyPr/>
          <a:lstStyle/>
          <a:p>
            <a:fld id="{C7DF3E2F-5875-4EC5-A96D-EF1D4A795F25}" type="datetimeFigureOut">
              <a:rPr lang="en-IN" smtClean="0"/>
              <a:t>20-08-2024</a:t>
            </a:fld>
            <a:endParaRPr lang="en-IN"/>
          </a:p>
        </p:txBody>
      </p:sp>
      <p:sp>
        <p:nvSpPr>
          <p:cNvPr id="5" name="Footer Placeholder 4">
            <a:extLst>
              <a:ext uri="{FF2B5EF4-FFF2-40B4-BE49-F238E27FC236}">
                <a16:creationId xmlns:a16="http://schemas.microsoft.com/office/drawing/2014/main" id="{59045D48-7EAB-376E-6A49-EBA3629AE2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DE77B7-9EE2-1589-2882-620457BE5F47}"/>
              </a:ext>
            </a:extLst>
          </p:cNvPr>
          <p:cNvSpPr>
            <a:spLocks noGrp="1"/>
          </p:cNvSpPr>
          <p:nvPr>
            <p:ph type="sldNum" sz="quarter" idx="12"/>
          </p:nvPr>
        </p:nvSpPr>
        <p:spPr/>
        <p:txBody>
          <a:bodyPr/>
          <a:lstStyle/>
          <a:p>
            <a:fld id="{CA44CE78-2C03-455C-962B-CFB100F49D6E}" type="slidenum">
              <a:rPr lang="en-IN" smtClean="0"/>
              <a:t>‹#›</a:t>
            </a:fld>
            <a:endParaRPr lang="en-IN"/>
          </a:p>
        </p:txBody>
      </p:sp>
    </p:spTree>
    <p:extLst>
      <p:ext uri="{BB962C8B-B14F-4D97-AF65-F5344CB8AC3E}">
        <p14:creationId xmlns:p14="http://schemas.microsoft.com/office/powerpoint/2010/main" val="2116543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4C44DF-1E89-0FD5-71BB-702A65D612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CE889B-F926-4113-9916-9868917035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A657F1-6CB4-83A8-B1FB-3798B4CC5A97}"/>
              </a:ext>
            </a:extLst>
          </p:cNvPr>
          <p:cNvSpPr>
            <a:spLocks noGrp="1"/>
          </p:cNvSpPr>
          <p:nvPr>
            <p:ph type="dt" sz="half" idx="10"/>
          </p:nvPr>
        </p:nvSpPr>
        <p:spPr/>
        <p:txBody>
          <a:bodyPr/>
          <a:lstStyle/>
          <a:p>
            <a:fld id="{C7DF3E2F-5875-4EC5-A96D-EF1D4A795F25}" type="datetimeFigureOut">
              <a:rPr lang="en-IN" smtClean="0"/>
              <a:t>20-08-2024</a:t>
            </a:fld>
            <a:endParaRPr lang="en-IN"/>
          </a:p>
        </p:txBody>
      </p:sp>
      <p:sp>
        <p:nvSpPr>
          <p:cNvPr id="5" name="Footer Placeholder 4">
            <a:extLst>
              <a:ext uri="{FF2B5EF4-FFF2-40B4-BE49-F238E27FC236}">
                <a16:creationId xmlns:a16="http://schemas.microsoft.com/office/drawing/2014/main" id="{3BDF006C-8EE2-882B-20AF-BD77F0BCFA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60A86C-C8AB-5B4B-9EAE-5D3FBF86C626}"/>
              </a:ext>
            </a:extLst>
          </p:cNvPr>
          <p:cNvSpPr>
            <a:spLocks noGrp="1"/>
          </p:cNvSpPr>
          <p:nvPr>
            <p:ph type="sldNum" sz="quarter" idx="12"/>
          </p:nvPr>
        </p:nvSpPr>
        <p:spPr/>
        <p:txBody>
          <a:bodyPr/>
          <a:lstStyle/>
          <a:p>
            <a:fld id="{CA44CE78-2C03-455C-962B-CFB100F49D6E}" type="slidenum">
              <a:rPr lang="en-IN" smtClean="0"/>
              <a:t>‹#›</a:t>
            </a:fld>
            <a:endParaRPr lang="en-IN"/>
          </a:p>
        </p:txBody>
      </p:sp>
    </p:spTree>
    <p:extLst>
      <p:ext uri="{BB962C8B-B14F-4D97-AF65-F5344CB8AC3E}">
        <p14:creationId xmlns:p14="http://schemas.microsoft.com/office/powerpoint/2010/main" val="3171543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E0BEF-A3F4-20B1-C5B4-CC77D9EEA1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6F18A6-1A36-26A0-C7F1-1CE95EAD20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AB3B2D-39B9-4234-4405-784C7A34E4B0}"/>
              </a:ext>
            </a:extLst>
          </p:cNvPr>
          <p:cNvSpPr>
            <a:spLocks noGrp="1"/>
          </p:cNvSpPr>
          <p:nvPr>
            <p:ph type="dt" sz="half" idx="10"/>
          </p:nvPr>
        </p:nvSpPr>
        <p:spPr/>
        <p:txBody>
          <a:bodyPr/>
          <a:lstStyle/>
          <a:p>
            <a:fld id="{C7DF3E2F-5875-4EC5-A96D-EF1D4A795F25}" type="datetimeFigureOut">
              <a:rPr lang="en-IN" smtClean="0"/>
              <a:t>20-08-2024</a:t>
            </a:fld>
            <a:endParaRPr lang="en-IN"/>
          </a:p>
        </p:txBody>
      </p:sp>
      <p:sp>
        <p:nvSpPr>
          <p:cNvPr id="5" name="Footer Placeholder 4">
            <a:extLst>
              <a:ext uri="{FF2B5EF4-FFF2-40B4-BE49-F238E27FC236}">
                <a16:creationId xmlns:a16="http://schemas.microsoft.com/office/drawing/2014/main" id="{7B1C2933-21DC-EF63-051E-75CA707D5B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EF2AC3-A28C-B88B-C914-3757F130AED3}"/>
              </a:ext>
            </a:extLst>
          </p:cNvPr>
          <p:cNvSpPr>
            <a:spLocks noGrp="1"/>
          </p:cNvSpPr>
          <p:nvPr>
            <p:ph type="sldNum" sz="quarter" idx="12"/>
          </p:nvPr>
        </p:nvSpPr>
        <p:spPr/>
        <p:txBody>
          <a:bodyPr/>
          <a:lstStyle/>
          <a:p>
            <a:fld id="{CA44CE78-2C03-455C-962B-CFB100F49D6E}" type="slidenum">
              <a:rPr lang="en-IN" smtClean="0"/>
              <a:t>‹#›</a:t>
            </a:fld>
            <a:endParaRPr lang="en-IN"/>
          </a:p>
        </p:txBody>
      </p:sp>
    </p:spTree>
    <p:extLst>
      <p:ext uri="{BB962C8B-B14F-4D97-AF65-F5344CB8AC3E}">
        <p14:creationId xmlns:p14="http://schemas.microsoft.com/office/powerpoint/2010/main" val="1075138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376DB-243A-C5FA-43C9-BC9892D64E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872B78-0176-0CD7-F885-1B7AA8492F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2637A5-DEE6-C6CC-1D45-5A4F35ECD402}"/>
              </a:ext>
            </a:extLst>
          </p:cNvPr>
          <p:cNvSpPr>
            <a:spLocks noGrp="1"/>
          </p:cNvSpPr>
          <p:nvPr>
            <p:ph type="dt" sz="half" idx="10"/>
          </p:nvPr>
        </p:nvSpPr>
        <p:spPr/>
        <p:txBody>
          <a:bodyPr/>
          <a:lstStyle/>
          <a:p>
            <a:fld id="{C7DF3E2F-5875-4EC5-A96D-EF1D4A795F25}" type="datetimeFigureOut">
              <a:rPr lang="en-IN" smtClean="0"/>
              <a:t>20-08-2024</a:t>
            </a:fld>
            <a:endParaRPr lang="en-IN"/>
          </a:p>
        </p:txBody>
      </p:sp>
      <p:sp>
        <p:nvSpPr>
          <p:cNvPr id="5" name="Footer Placeholder 4">
            <a:extLst>
              <a:ext uri="{FF2B5EF4-FFF2-40B4-BE49-F238E27FC236}">
                <a16:creationId xmlns:a16="http://schemas.microsoft.com/office/drawing/2014/main" id="{E89403BD-7261-DEAB-1A88-BFA0433BE2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56DF9C-3A50-65FC-4DEF-5B7B1CAE54FA}"/>
              </a:ext>
            </a:extLst>
          </p:cNvPr>
          <p:cNvSpPr>
            <a:spLocks noGrp="1"/>
          </p:cNvSpPr>
          <p:nvPr>
            <p:ph type="sldNum" sz="quarter" idx="12"/>
          </p:nvPr>
        </p:nvSpPr>
        <p:spPr/>
        <p:txBody>
          <a:bodyPr/>
          <a:lstStyle/>
          <a:p>
            <a:fld id="{CA44CE78-2C03-455C-962B-CFB100F49D6E}" type="slidenum">
              <a:rPr lang="en-IN" smtClean="0"/>
              <a:t>‹#›</a:t>
            </a:fld>
            <a:endParaRPr lang="en-IN"/>
          </a:p>
        </p:txBody>
      </p:sp>
    </p:spTree>
    <p:extLst>
      <p:ext uri="{BB962C8B-B14F-4D97-AF65-F5344CB8AC3E}">
        <p14:creationId xmlns:p14="http://schemas.microsoft.com/office/powerpoint/2010/main" val="269934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A5981-E613-4FBD-42EE-2325E5E9DD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7BF4D0-26D1-89D3-11B1-FA207A0090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696FCC-286D-CCF1-C3EF-5A9ABB2D52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67B667-3C62-2FE0-A9E7-254D03E682F4}"/>
              </a:ext>
            </a:extLst>
          </p:cNvPr>
          <p:cNvSpPr>
            <a:spLocks noGrp="1"/>
          </p:cNvSpPr>
          <p:nvPr>
            <p:ph type="dt" sz="half" idx="10"/>
          </p:nvPr>
        </p:nvSpPr>
        <p:spPr/>
        <p:txBody>
          <a:bodyPr/>
          <a:lstStyle/>
          <a:p>
            <a:fld id="{C7DF3E2F-5875-4EC5-A96D-EF1D4A795F25}" type="datetimeFigureOut">
              <a:rPr lang="en-IN" smtClean="0"/>
              <a:t>20-08-2024</a:t>
            </a:fld>
            <a:endParaRPr lang="en-IN"/>
          </a:p>
        </p:txBody>
      </p:sp>
      <p:sp>
        <p:nvSpPr>
          <p:cNvPr id="6" name="Footer Placeholder 5">
            <a:extLst>
              <a:ext uri="{FF2B5EF4-FFF2-40B4-BE49-F238E27FC236}">
                <a16:creationId xmlns:a16="http://schemas.microsoft.com/office/drawing/2014/main" id="{417F8B43-45CF-6319-5454-27F5454951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CF3BBE-0A28-B5ED-DA10-BFB7B5C017F7}"/>
              </a:ext>
            </a:extLst>
          </p:cNvPr>
          <p:cNvSpPr>
            <a:spLocks noGrp="1"/>
          </p:cNvSpPr>
          <p:nvPr>
            <p:ph type="sldNum" sz="quarter" idx="12"/>
          </p:nvPr>
        </p:nvSpPr>
        <p:spPr/>
        <p:txBody>
          <a:bodyPr/>
          <a:lstStyle/>
          <a:p>
            <a:fld id="{CA44CE78-2C03-455C-962B-CFB100F49D6E}" type="slidenum">
              <a:rPr lang="en-IN" smtClean="0"/>
              <a:t>‹#›</a:t>
            </a:fld>
            <a:endParaRPr lang="en-IN"/>
          </a:p>
        </p:txBody>
      </p:sp>
    </p:spTree>
    <p:extLst>
      <p:ext uri="{BB962C8B-B14F-4D97-AF65-F5344CB8AC3E}">
        <p14:creationId xmlns:p14="http://schemas.microsoft.com/office/powerpoint/2010/main" val="3339869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845FC-78B8-D7D1-C83F-1517BF0CC2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797910-7609-FCAC-ED88-41F3C495DE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BCD998-C715-4E7F-1178-EAD20043D0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563694-B1FE-3246-C00C-5F3620B358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3E0CAF-3378-6B77-2FE9-48ECA28859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BB6E23-E833-C64E-A42F-71E72FA0A929}"/>
              </a:ext>
            </a:extLst>
          </p:cNvPr>
          <p:cNvSpPr>
            <a:spLocks noGrp="1"/>
          </p:cNvSpPr>
          <p:nvPr>
            <p:ph type="dt" sz="half" idx="10"/>
          </p:nvPr>
        </p:nvSpPr>
        <p:spPr/>
        <p:txBody>
          <a:bodyPr/>
          <a:lstStyle/>
          <a:p>
            <a:fld id="{C7DF3E2F-5875-4EC5-A96D-EF1D4A795F25}" type="datetimeFigureOut">
              <a:rPr lang="en-IN" smtClean="0"/>
              <a:t>20-08-2024</a:t>
            </a:fld>
            <a:endParaRPr lang="en-IN"/>
          </a:p>
        </p:txBody>
      </p:sp>
      <p:sp>
        <p:nvSpPr>
          <p:cNvPr id="8" name="Footer Placeholder 7">
            <a:extLst>
              <a:ext uri="{FF2B5EF4-FFF2-40B4-BE49-F238E27FC236}">
                <a16:creationId xmlns:a16="http://schemas.microsoft.com/office/drawing/2014/main" id="{4466DC3F-BA9A-5047-3EBE-724D93680F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18F3E7-0A42-19DC-FD04-614A1F4B2E19}"/>
              </a:ext>
            </a:extLst>
          </p:cNvPr>
          <p:cNvSpPr>
            <a:spLocks noGrp="1"/>
          </p:cNvSpPr>
          <p:nvPr>
            <p:ph type="sldNum" sz="quarter" idx="12"/>
          </p:nvPr>
        </p:nvSpPr>
        <p:spPr/>
        <p:txBody>
          <a:bodyPr/>
          <a:lstStyle/>
          <a:p>
            <a:fld id="{CA44CE78-2C03-455C-962B-CFB100F49D6E}" type="slidenum">
              <a:rPr lang="en-IN" smtClean="0"/>
              <a:t>‹#›</a:t>
            </a:fld>
            <a:endParaRPr lang="en-IN"/>
          </a:p>
        </p:txBody>
      </p:sp>
    </p:spTree>
    <p:extLst>
      <p:ext uri="{BB962C8B-B14F-4D97-AF65-F5344CB8AC3E}">
        <p14:creationId xmlns:p14="http://schemas.microsoft.com/office/powerpoint/2010/main" val="2639886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85F9-5933-B5F2-726D-0D398D4BBF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06F004-EFB8-E78C-979E-BCE4AD31FD1A}"/>
              </a:ext>
            </a:extLst>
          </p:cNvPr>
          <p:cNvSpPr>
            <a:spLocks noGrp="1"/>
          </p:cNvSpPr>
          <p:nvPr>
            <p:ph type="dt" sz="half" idx="10"/>
          </p:nvPr>
        </p:nvSpPr>
        <p:spPr/>
        <p:txBody>
          <a:bodyPr/>
          <a:lstStyle/>
          <a:p>
            <a:fld id="{C7DF3E2F-5875-4EC5-A96D-EF1D4A795F25}" type="datetimeFigureOut">
              <a:rPr lang="en-IN" smtClean="0"/>
              <a:t>20-08-2024</a:t>
            </a:fld>
            <a:endParaRPr lang="en-IN"/>
          </a:p>
        </p:txBody>
      </p:sp>
      <p:sp>
        <p:nvSpPr>
          <p:cNvPr id="4" name="Footer Placeholder 3">
            <a:extLst>
              <a:ext uri="{FF2B5EF4-FFF2-40B4-BE49-F238E27FC236}">
                <a16:creationId xmlns:a16="http://schemas.microsoft.com/office/drawing/2014/main" id="{C0B102BA-EACF-4E07-5039-D3AE18627A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9A975C-3B01-3CC4-2760-5FDE6BBF8071}"/>
              </a:ext>
            </a:extLst>
          </p:cNvPr>
          <p:cNvSpPr>
            <a:spLocks noGrp="1"/>
          </p:cNvSpPr>
          <p:nvPr>
            <p:ph type="sldNum" sz="quarter" idx="12"/>
          </p:nvPr>
        </p:nvSpPr>
        <p:spPr/>
        <p:txBody>
          <a:bodyPr/>
          <a:lstStyle/>
          <a:p>
            <a:fld id="{CA44CE78-2C03-455C-962B-CFB100F49D6E}" type="slidenum">
              <a:rPr lang="en-IN" smtClean="0"/>
              <a:t>‹#›</a:t>
            </a:fld>
            <a:endParaRPr lang="en-IN"/>
          </a:p>
        </p:txBody>
      </p:sp>
    </p:spTree>
    <p:extLst>
      <p:ext uri="{BB962C8B-B14F-4D97-AF65-F5344CB8AC3E}">
        <p14:creationId xmlns:p14="http://schemas.microsoft.com/office/powerpoint/2010/main" val="61356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8EC9A3-B60A-473F-FAFF-C60D8C4EA3B3}"/>
              </a:ext>
            </a:extLst>
          </p:cNvPr>
          <p:cNvSpPr>
            <a:spLocks noGrp="1"/>
          </p:cNvSpPr>
          <p:nvPr>
            <p:ph type="dt" sz="half" idx="10"/>
          </p:nvPr>
        </p:nvSpPr>
        <p:spPr/>
        <p:txBody>
          <a:bodyPr/>
          <a:lstStyle/>
          <a:p>
            <a:fld id="{C7DF3E2F-5875-4EC5-A96D-EF1D4A795F25}" type="datetimeFigureOut">
              <a:rPr lang="en-IN" smtClean="0"/>
              <a:t>20-08-2024</a:t>
            </a:fld>
            <a:endParaRPr lang="en-IN"/>
          </a:p>
        </p:txBody>
      </p:sp>
      <p:sp>
        <p:nvSpPr>
          <p:cNvPr id="3" name="Footer Placeholder 2">
            <a:extLst>
              <a:ext uri="{FF2B5EF4-FFF2-40B4-BE49-F238E27FC236}">
                <a16:creationId xmlns:a16="http://schemas.microsoft.com/office/drawing/2014/main" id="{DF596CCD-1146-A080-A95B-382BB3E3648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506C2F-437C-47E3-6018-B2A09720A1E8}"/>
              </a:ext>
            </a:extLst>
          </p:cNvPr>
          <p:cNvSpPr>
            <a:spLocks noGrp="1"/>
          </p:cNvSpPr>
          <p:nvPr>
            <p:ph type="sldNum" sz="quarter" idx="12"/>
          </p:nvPr>
        </p:nvSpPr>
        <p:spPr/>
        <p:txBody>
          <a:bodyPr/>
          <a:lstStyle/>
          <a:p>
            <a:fld id="{CA44CE78-2C03-455C-962B-CFB100F49D6E}" type="slidenum">
              <a:rPr lang="en-IN" smtClean="0"/>
              <a:t>‹#›</a:t>
            </a:fld>
            <a:endParaRPr lang="en-IN"/>
          </a:p>
        </p:txBody>
      </p:sp>
    </p:spTree>
    <p:extLst>
      <p:ext uri="{BB962C8B-B14F-4D97-AF65-F5344CB8AC3E}">
        <p14:creationId xmlns:p14="http://schemas.microsoft.com/office/powerpoint/2010/main" val="2809107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AE953-EF14-EDFE-67F5-08DC06F77A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C829D0-A3F2-E76F-263F-514C7C682F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1C36E6-ECC2-25E2-B027-67BD95A240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468730-83A9-ECEF-B9C5-C1FE751CB2E6}"/>
              </a:ext>
            </a:extLst>
          </p:cNvPr>
          <p:cNvSpPr>
            <a:spLocks noGrp="1"/>
          </p:cNvSpPr>
          <p:nvPr>
            <p:ph type="dt" sz="half" idx="10"/>
          </p:nvPr>
        </p:nvSpPr>
        <p:spPr/>
        <p:txBody>
          <a:bodyPr/>
          <a:lstStyle/>
          <a:p>
            <a:fld id="{C7DF3E2F-5875-4EC5-A96D-EF1D4A795F25}" type="datetimeFigureOut">
              <a:rPr lang="en-IN" smtClean="0"/>
              <a:t>20-08-2024</a:t>
            </a:fld>
            <a:endParaRPr lang="en-IN"/>
          </a:p>
        </p:txBody>
      </p:sp>
      <p:sp>
        <p:nvSpPr>
          <p:cNvPr id="6" name="Footer Placeholder 5">
            <a:extLst>
              <a:ext uri="{FF2B5EF4-FFF2-40B4-BE49-F238E27FC236}">
                <a16:creationId xmlns:a16="http://schemas.microsoft.com/office/drawing/2014/main" id="{79115B83-0137-9931-48A2-EE0F3ED1BE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BE72DF-66CC-3265-40D1-FBEC64A9E365}"/>
              </a:ext>
            </a:extLst>
          </p:cNvPr>
          <p:cNvSpPr>
            <a:spLocks noGrp="1"/>
          </p:cNvSpPr>
          <p:nvPr>
            <p:ph type="sldNum" sz="quarter" idx="12"/>
          </p:nvPr>
        </p:nvSpPr>
        <p:spPr/>
        <p:txBody>
          <a:bodyPr/>
          <a:lstStyle/>
          <a:p>
            <a:fld id="{CA44CE78-2C03-455C-962B-CFB100F49D6E}" type="slidenum">
              <a:rPr lang="en-IN" smtClean="0"/>
              <a:t>‹#›</a:t>
            </a:fld>
            <a:endParaRPr lang="en-IN"/>
          </a:p>
        </p:txBody>
      </p:sp>
    </p:spTree>
    <p:extLst>
      <p:ext uri="{BB962C8B-B14F-4D97-AF65-F5344CB8AC3E}">
        <p14:creationId xmlns:p14="http://schemas.microsoft.com/office/powerpoint/2010/main" val="2230784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A6D5-6387-AA59-F289-F686A75586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B7DDC9-481C-0DE6-CDAD-7D144B6581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370CA30-9C47-F58B-8E8C-BFCE44F99D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745181-0100-6FE7-0129-A1A125BD5430}"/>
              </a:ext>
            </a:extLst>
          </p:cNvPr>
          <p:cNvSpPr>
            <a:spLocks noGrp="1"/>
          </p:cNvSpPr>
          <p:nvPr>
            <p:ph type="dt" sz="half" idx="10"/>
          </p:nvPr>
        </p:nvSpPr>
        <p:spPr/>
        <p:txBody>
          <a:bodyPr/>
          <a:lstStyle/>
          <a:p>
            <a:fld id="{C7DF3E2F-5875-4EC5-A96D-EF1D4A795F25}" type="datetimeFigureOut">
              <a:rPr lang="en-IN" smtClean="0"/>
              <a:t>20-08-2024</a:t>
            </a:fld>
            <a:endParaRPr lang="en-IN"/>
          </a:p>
        </p:txBody>
      </p:sp>
      <p:sp>
        <p:nvSpPr>
          <p:cNvPr id="6" name="Footer Placeholder 5">
            <a:extLst>
              <a:ext uri="{FF2B5EF4-FFF2-40B4-BE49-F238E27FC236}">
                <a16:creationId xmlns:a16="http://schemas.microsoft.com/office/drawing/2014/main" id="{CB1A6706-0332-CC47-57B8-1F44D152ED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7E47D8-9AAC-0104-C17E-EF9F30538B4B}"/>
              </a:ext>
            </a:extLst>
          </p:cNvPr>
          <p:cNvSpPr>
            <a:spLocks noGrp="1"/>
          </p:cNvSpPr>
          <p:nvPr>
            <p:ph type="sldNum" sz="quarter" idx="12"/>
          </p:nvPr>
        </p:nvSpPr>
        <p:spPr/>
        <p:txBody>
          <a:bodyPr/>
          <a:lstStyle/>
          <a:p>
            <a:fld id="{CA44CE78-2C03-455C-962B-CFB100F49D6E}" type="slidenum">
              <a:rPr lang="en-IN" smtClean="0"/>
              <a:t>‹#›</a:t>
            </a:fld>
            <a:endParaRPr lang="en-IN"/>
          </a:p>
        </p:txBody>
      </p:sp>
    </p:spTree>
    <p:extLst>
      <p:ext uri="{BB962C8B-B14F-4D97-AF65-F5344CB8AC3E}">
        <p14:creationId xmlns:p14="http://schemas.microsoft.com/office/powerpoint/2010/main" val="92261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74F074-D819-EB14-D9C5-EA89DDCDFB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6AF531-51B9-4969-98D6-6367C662EC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916B03-B44F-E2AC-2F9C-982EF9B4DC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DF3E2F-5875-4EC5-A96D-EF1D4A795F25}" type="datetimeFigureOut">
              <a:rPr lang="en-IN" smtClean="0"/>
              <a:t>20-08-2024</a:t>
            </a:fld>
            <a:endParaRPr lang="en-IN"/>
          </a:p>
        </p:txBody>
      </p:sp>
      <p:sp>
        <p:nvSpPr>
          <p:cNvPr id="5" name="Footer Placeholder 4">
            <a:extLst>
              <a:ext uri="{FF2B5EF4-FFF2-40B4-BE49-F238E27FC236}">
                <a16:creationId xmlns:a16="http://schemas.microsoft.com/office/drawing/2014/main" id="{907E5DFF-F7E0-589A-1B67-B546998F6B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8A7C48C-5216-7785-DC74-C280333F62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4CE78-2C03-455C-962B-CFB100F49D6E}" type="slidenum">
              <a:rPr lang="en-IN" smtClean="0"/>
              <a:t>‹#›</a:t>
            </a:fld>
            <a:endParaRPr lang="en-IN"/>
          </a:p>
        </p:txBody>
      </p:sp>
    </p:spTree>
    <p:extLst>
      <p:ext uri="{BB962C8B-B14F-4D97-AF65-F5344CB8AC3E}">
        <p14:creationId xmlns:p14="http://schemas.microsoft.com/office/powerpoint/2010/main" val="3869675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slide" Target="slide17.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7.jpeg"/><Relationship Id="rId7" Type="http://schemas.openxmlformats.org/officeDocument/2006/relationships/diagramColors" Target="../diagrams/colors3.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B3C44-72A3-C240-22BA-9F6BD6CBC30E}"/>
              </a:ext>
            </a:extLst>
          </p:cNvPr>
          <p:cNvSpPr>
            <a:spLocks noGrp="1"/>
          </p:cNvSpPr>
          <p:nvPr>
            <p:ph type="ctrTitle"/>
          </p:nvPr>
        </p:nvSpPr>
        <p:spPr/>
        <p:txBody>
          <a:bodyPr/>
          <a:lstStyle/>
          <a:p>
            <a:r>
              <a:rPr lang="en-US" b="1" dirty="0"/>
              <a:t>Lending Club Case Study</a:t>
            </a:r>
            <a:endParaRPr lang="en-IN" sz="2800" dirty="0"/>
          </a:p>
        </p:txBody>
      </p:sp>
      <p:sp>
        <p:nvSpPr>
          <p:cNvPr id="3" name="Subtitle 2">
            <a:extLst>
              <a:ext uri="{FF2B5EF4-FFF2-40B4-BE49-F238E27FC236}">
                <a16:creationId xmlns:a16="http://schemas.microsoft.com/office/drawing/2014/main" id="{6EE16240-8762-C265-D339-2FB58400F390}"/>
              </a:ext>
            </a:extLst>
          </p:cNvPr>
          <p:cNvSpPr>
            <a:spLocks noGrp="1"/>
          </p:cNvSpPr>
          <p:nvPr>
            <p:ph type="subTitle" idx="1"/>
          </p:nvPr>
        </p:nvSpPr>
        <p:spPr/>
        <p:txBody>
          <a:bodyPr>
            <a:normAutofit/>
          </a:bodyPr>
          <a:lstStyle/>
          <a:p>
            <a:r>
              <a:rPr lang="en-US" sz="3200" dirty="0"/>
              <a:t>Exploratory Data Analysis</a:t>
            </a:r>
            <a:endParaRPr lang="en-IN" sz="3200" dirty="0"/>
          </a:p>
        </p:txBody>
      </p:sp>
      <p:sp>
        <p:nvSpPr>
          <p:cNvPr id="4" name="TextBox 3">
            <a:extLst>
              <a:ext uri="{FF2B5EF4-FFF2-40B4-BE49-F238E27FC236}">
                <a16:creationId xmlns:a16="http://schemas.microsoft.com/office/drawing/2014/main" id="{2C0107FF-8096-F28B-C1E4-7582D737EE2A}"/>
              </a:ext>
            </a:extLst>
          </p:cNvPr>
          <p:cNvSpPr txBox="1"/>
          <p:nvPr/>
        </p:nvSpPr>
        <p:spPr>
          <a:xfrm>
            <a:off x="550606" y="5889523"/>
            <a:ext cx="3883742" cy="646331"/>
          </a:xfrm>
          <a:prstGeom prst="rect">
            <a:avLst/>
          </a:prstGeom>
          <a:noFill/>
        </p:spPr>
        <p:txBody>
          <a:bodyPr wrap="square" rtlCol="0">
            <a:spAutoFit/>
          </a:bodyPr>
          <a:lstStyle/>
          <a:p>
            <a:r>
              <a:rPr lang="en-IN" dirty="0"/>
              <a:t>Supriya </a:t>
            </a:r>
          </a:p>
          <a:p>
            <a:r>
              <a:rPr lang="en-IN" dirty="0"/>
              <a:t>Tamilarasan</a:t>
            </a:r>
          </a:p>
        </p:txBody>
      </p:sp>
    </p:spTree>
    <p:extLst>
      <p:ext uri="{BB962C8B-B14F-4D97-AF65-F5344CB8AC3E}">
        <p14:creationId xmlns:p14="http://schemas.microsoft.com/office/powerpoint/2010/main" val="2886016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1AAEE-EA12-2EDF-2F93-04E85385BCD3}"/>
              </a:ext>
            </a:extLst>
          </p:cNvPr>
          <p:cNvSpPr>
            <a:spLocks noGrp="1"/>
          </p:cNvSpPr>
          <p:nvPr>
            <p:ph type="title"/>
          </p:nvPr>
        </p:nvSpPr>
        <p:spPr/>
        <p:txBody>
          <a:bodyPr/>
          <a:lstStyle/>
          <a:p>
            <a:r>
              <a:rPr lang="en-IN" b="1" dirty="0"/>
              <a:t>Univariate Analysis Outcome</a:t>
            </a:r>
            <a:endParaRPr lang="en-US" dirty="0"/>
          </a:p>
        </p:txBody>
      </p:sp>
      <p:graphicFrame>
        <p:nvGraphicFramePr>
          <p:cNvPr id="7" name="Content Placeholder 2">
            <a:extLst>
              <a:ext uri="{FF2B5EF4-FFF2-40B4-BE49-F238E27FC236}">
                <a16:creationId xmlns:a16="http://schemas.microsoft.com/office/drawing/2014/main" id="{6558B178-2A28-DE4E-DA78-57C73ED27E80}"/>
              </a:ext>
            </a:extLst>
          </p:cNvPr>
          <p:cNvGraphicFramePr>
            <a:graphicFrameLocks noGrp="1"/>
          </p:cNvGraphicFramePr>
          <p:nvPr>
            <p:ph idx="1"/>
            <p:extLst>
              <p:ext uri="{D42A27DB-BD31-4B8C-83A1-F6EECF244321}">
                <p14:modId xmlns:p14="http://schemas.microsoft.com/office/powerpoint/2010/main" val="26035960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2489F7ED-1C47-35E9-26F9-6D976DEC4782}"/>
              </a:ext>
            </a:extLst>
          </p:cNvPr>
          <p:cNvSpPr txBox="1">
            <a:spLocks/>
          </p:cNvSpPr>
          <p:nvPr/>
        </p:nvSpPr>
        <p:spPr>
          <a:xfrm>
            <a:off x="838200" y="6176963"/>
            <a:ext cx="4376738" cy="828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400" dirty="0">
                <a:solidFill>
                  <a:srgbClr val="0070C0"/>
                </a:solidFill>
              </a:rPr>
              <a:t>**Refer Annexture for detailed report: </a:t>
            </a:r>
            <a:r>
              <a:rPr lang="en-IN" sz="1400" dirty="0">
                <a:solidFill>
                  <a:srgbClr val="0070C0"/>
                </a:solidFill>
                <a:hlinkClick r:id="rId7" action="ppaction://hlinksldjump"/>
              </a:rPr>
              <a:t>Annexture</a:t>
            </a:r>
            <a:endParaRPr lang="en-US" sz="1400" dirty="0">
              <a:solidFill>
                <a:srgbClr val="0070C0"/>
              </a:solidFill>
            </a:endParaRPr>
          </a:p>
        </p:txBody>
      </p:sp>
    </p:spTree>
    <p:extLst>
      <p:ext uri="{BB962C8B-B14F-4D97-AF65-F5344CB8AC3E}">
        <p14:creationId xmlns:p14="http://schemas.microsoft.com/office/powerpoint/2010/main" val="4284467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54BD-3B43-57C1-9D9B-71A13B5E7D2B}"/>
              </a:ext>
            </a:extLst>
          </p:cNvPr>
          <p:cNvSpPr>
            <a:spLocks noGrp="1"/>
          </p:cNvSpPr>
          <p:nvPr>
            <p:ph type="title"/>
          </p:nvPr>
        </p:nvSpPr>
        <p:spPr>
          <a:xfrm>
            <a:off x="838200" y="2584458"/>
            <a:ext cx="10515600" cy="1325563"/>
          </a:xfrm>
        </p:spPr>
        <p:txBody>
          <a:bodyPr/>
          <a:lstStyle/>
          <a:p>
            <a:pPr algn="ctr"/>
            <a:r>
              <a:rPr lang="en-US" b="1" dirty="0"/>
              <a:t>Bivariate Analysis</a:t>
            </a:r>
          </a:p>
        </p:txBody>
      </p:sp>
    </p:spTree>
    <p:extLst>
      <p:ext uri="{BB962C8B-B14F-4D97-AF65-F5344CB8AC3E}">
        <p14:creationId xmlns:p14="http://schemas.microsoft.com/office/powerpoint/2010/main" val="2383645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9E6671AF-110C-4E4D-BEB4-1323A3136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ABC39-D1F7-60C5-108F-1A2047E0184B}"/>
              </a:ext>
            </a:extLst>
          </p:cNvPr>
          <p:cNvSpPr>
            <a:spLocks noGrp="1"/>
          </p:cNvSpPr>
          <p:nvPr>
            <p:ph type="title"/>
          </p:nvPr>
        </p:nvSpPr>
        <p:spPr>
          <a:xfrm>
            <a:off x="761802" y="310895"/>
            <a:ext cx="4889190" cy="2121408"/>
          </a:xfrm>
        </p:spPr>
        <p:txBody>
          <a:bodyPr anchor="ctr">
            <a:normAutofit/>
          </a:bodyPr>
          <a:lstStyle/>
          <a:p>
            <a:r>
              <a:rPr lang="en-IN" sz="4000" b="1" dirty="0"/>
              <a:t>State vs Loan Purpose</a:t>
            </a:r>
            <a:endParaRPr lang="en-US" sz="4000" dirty="0"/>
          </a:p>
        </p:txBody>
      </p:sp>
      <p:sp>
        <p:nvSpPr>
          <p:cNvPr id="3" name="Content Placeholder 2">
            <a:extLst>
              <a:ext uri="{FF2B5EF4-FFF2-40B4-BE49-F238E27FC236}">
                <a16:creationId xmlns:a16="http://schemas.microsoft.com/office/drawing/2014/main" id="{E24DD509-53A1-4DDD-9F41-9337DA9BAAF5}"/>
              </a:ext>
            </a:extLst>
          </p:cNvPr>
          <p:cNvSpPr>
            <a:spLocks noGrp="1"/>
          </p:cNvSpPr>
          <p:nvPr>
            <p:ph idx="1"/>
          </p:nvPr>
        </p:nvSpPr>
        <p:spPr>
          <a:xfrm>
            <a:off x="6108878" y="310896"/>
            <a:ext cx="5257800" cy="2121407"/>
          </a:xfrm>
        </p:spPr>
        <p:txBody>
          <a:bodyPr anchor="ctr">
            <a:normAutofit/>
          </a:bodyPr>
          <a:lstStyle/>
          <a:p>
            <a:r>
              <a:rPr lang="en-US" sz="1400" dirty="0"/>
              <a:t>The darker the intersection between a state's abbreviation (</a:t>
            </a:r>
            <a:r>
              <a:rPr lang="en-US" sz="1400" dirty="0" err="1"/>
              <a:t>addr_state</a:t>
            </a:r>
            <a:r>
              <a:rPr lang="en-US" sz="1400" dirty="0"/>
              <a:t>) and the purpose of the loan, the riskier the loan application. Key examples include:</a:t>
            </a:r>
          </a:p>
          <a:p>
            <a:endParaRPr lang="en-US" sz="1400" dirty="0"/>
          </a:p>
          <a:p>
            <a:pPr lvl="1">
              <a:buFont typeface="Wingdings" panose="05000000000000000000" pitchFamily="2" charset="2"/>
              <a:buChar char="§"/>
            </a:pPr>
            <a:r>
              <a:rPr lang="en-US" sz="1400" dirty="0"/>
              <a:t>Vacation Loans: High risk in AK, HI, OR</a:t>
            </a:r>
          </a:p>
          <a:p>
            <a:pPr lvl="1">
              <a:buFont typeface="Wingdings" panose="05000000000000000000" pitchFamily="2" charset="2"/>
              <a:buChar char="§"/>
            </a:pPr>
            <a:r>
              <a:rPr lang="en-US" sz="1400" dirty="0"/>
              <a:t>Education Loans: High risk in AR, KS, UT</a:t>
            </a:r>
          </a:p>
          <a:p>
            <a:pPr lvl="1">
              <a:buFont typeface="Wingdings" panose="05000000000000000000" pitchFamily="2" charset="2"/>
              <a:buChar char="§"/>
            </a:pPr>
            <a:r>
              <a:rPr lang="en-US" sz="1400" dirty="0"/>
              <a:t>Small Business Loans: High risk in DE, NM, WV</a:t>
            </a:r>
          </a:p>
          <a:p>
            <a:pPr lvl="1">
              <a:buFont typeface="Wingdings" panose="05000000000000000000" pitchFamily="2" charset="2"/>
              <a:buChar char="§"/>
            </a:pPr>
            <a:r>
              <a:rPr lang="en-US" sz="1400" dirty="0"/>
              <a:t>Renewable Energy Loans: High risk in UT, OR</a:t>
            </a:r>
          </a:p>
        </p:txBody>
      </p:sp>
      <p:pic>
        <p:nvPicPr>
          <p:cNvPr id="6" name="Picture 5">
            <a:extLst>
              <a:ext uri="{FF2B5EF4-FFF2-40B4-BE49-F238E27FC236}">
                <a16:creationId xmlns:a16="http://schemas.microsoft.com/office/drawing/2014/main" id="{F06F9D4B-FC69-DFE5-CE89-D56E0F3FF060}"/>
              </a:ext>
            </a:extLst>
          </p:cNvPr>
          <p:cNvPicPr>
            <a:picLocks noChangeAspect="1"/>
          </p:cNvPicPr>
          <p:nvPr/>
        </p:nvPicPr>
        <p:blipFill>
          <a:blip r:embed="rId2"/>
          <a:srcRect t="13612" b="2013"/>
          <a:stretch/>
        </p:blipFill>
        <p:spPr>
          <a:xfrm>
            <a:off x="20" y="2743201"/>
            <a:ext cx="12191979" cy="4114799"/>
          </a:xfrm>
          <a:prstGeom prst="rect">
            <a:avLst/>
          </a:prstGeom>
          <a:effectLst>
            <a:innerShdw blurRad="190500" dist="127000" dir="16200000">
              <a:prstClr val="black">
                <a:alpha val="19000"/>
              </a:prstClr>
            </a:innerShdw>
          </a:effectLst>
        </p:spPr>
      </p:pic>
    </p:spTree>
    <p:extLst>
      <p:ext uri="{BB962C8B-B14F-4D97-AF65-F5344CB8AC3E}">
        <p14:creationId xmlns:p14="http://schemas.microsoft.com/office/powerpoint/2010/main" val="423141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Slide Background">
            <a:extLst>
              <a:ext uri="{FF2B5EF4-FFF2-40B4-BE49-F238E27FC236}">
                <a16:creationId xmlns:a16="http://schemas.microsoft.com/office/drawing/2014/main" id="{90D0877E-6CD0-4206-8A18-56CEE73EF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7" name="Rectangle 16">
            <a:extLst>
              <a:ext uri="{FF2B5EF4-FFF2-40B4-BE49-F238E27FC236}">
                <a16:creationId xmlns:a16="http://schemas.microsoft.com/office/drawing/2014/main" id="{E18AC0D4-F32D-4067-9F63-E553F4AFF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2806021"/>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CD827D-E65F-4A18-4076-E470B9D84567}"/>
              </a:ext>
            </a:extLst>
          </p:cNvPr>
          <p:cNvSpPr>
            <a:spLocks noGrp="1"/>
          </p:cNvSpPr>
          <p:nvPr>
            <p:ph type="title"/>
          </p:nvPr>
        </p:nvSpPr>
        <p:spPr>
          <a:xfrm>
            <a:off x="761802" y="342306"/>
            <a:ext cx="4703816" cy="2121408"/>
          </a:xfrm>
        </p:spPr>
        <p:txBody>
          <a:bodyPr anchor="ctr">
            <a:normAutofit/>
          </a:bodyPr>
          <a:lstStyle/>
          <a:p>
            <a:r>
              <a:rPr lang="en-US" sz="4000" b="1" dirty="0"/>
              <a:t>Annual Income vs Purpose</a:t>
            </a:r>
          </a:p>
        </p:txBody>
      </p:sp>
      <p:sp>
        <p:nvSpPr>
          <p:cNvPr id="3" name="Content Placeholder 2">
            <a:extLst>
              <a:ext uri="{FF2B5EF4-FFF2-40B4-BE49-F238E27FC236}">
                <a16:creationId xmlns:a16="http://schemas.microsoft.com/office/drawing/2014/main" id="{1FA913F6-4474-CC84-14C2-964E62CA2480}"/>
              </a:ext>
            </a:extLst>
          </p:cNvPr>
          <p:cNvSpPr>
            <a:spLocks noGrp="1"/>
          </p:cNvSpPr>
          <p:nvPr>
            <p:ph idx="1"/>
          </p:nvPr>
        </p:nvSpPr>
        <p:spPr>
          <a:xfrm>
            <a:off x="6096000" y="342307"/>
            <a:ext cx="5250873" cy="2121407"/>
          </a:xfrm>
        </p:spPr>
        <p:txBody>
          <a:bodyPr anchor="ctr">
            <a:normAutofit/>
          </a:bodyPr>
          <a:lstStyle/>
          <a:p>
            <a:pPr marL="0" indent="0">
              <a:buNone/>
            </a:pPr>
            <a:r>
              <a:rPr lang="en-US" sz="2000"/>
              <a:t>Some of the higher-risk loan applications include:</a:t>
            </a:r>
          </a:p>
          <a:p>
            <a:pPr>
              <a:buFont typeface="+mj-lt"/>
              <a:buAutoNum type="arabicPeriod"/>
            </a:pPr>
            <a:r>
              <a:rPr lang="en-US" sz="2000"/>
              <a:t>Small business loans for individuals in the lowest and middle-income brackets.</a:t>
            </a:r>
          </a:p>
          <a:p>
            <a:pPr>
              <a:buFont typeface="+mj-lt"/>
              <a:buAutoNum type="arabicPeriod"/>
            </a:pPr>
            <a:r>
              <a:rPr lang="en-US" sz="2000"/>
              <a:t>Renewable energy loans targeted at lower-income groups.</a:t>
            </a:r>
          </a:p>
          <a:p>
            <a:endParaRPr lang="en-US" sz="2000"/>
          </a:p>
        </p:txBody>
      </p:sp>
      <p:pic>
        <p:nvPicPr>
          <p:cNvPr id="7" name="Picture 6">
            <a:extLst>
              <a:ext uri="{FF2B5EF4-FFF2-40B4-BE49-F238E27FC236}">
                <a16:creationId xmlns:a16="http://schemas.microsoft.com/office/drawing/2014/main" id="{DC54C264-F84B-3E6E-87DF-A45F83D8076C}"/>
              </a:ext>
            </a:extLst>
          </p:cNvPr>
          <p:cNvPicPr>
            <a:picLocks noChangeAspect="1"/>
          </p:cNvPicPr>
          <p:nvPr/>
        </p:nvPicPr>
        <p:blipFill>
          <a:blip r:embed="rId2"/>
          <a:stretch>
            <a:fillRect/>
          </a:stretch>
        </p:blipFill>
        <p:spPr>
          <a:xfrm>
            <a:off x="2695856" y="3190069"/>
            <a:ext cx="6799894" cy="3076953"/>
          </a:xfrm>
          <a:prstGeom prst="rect">
            <a:avLst/>
          </a:prstGeom>
          <a:effectLst/>
        </p:spPr>
      </p:pic>
    </p:spTree>
    <p:extLst>
      <p:ext uri="{BB962C8B-B14F-4D97-AF65-F5344CB8AC3E}">
        <p14:creationId xmlns:p14="http://schemas.microsoft.com/office/powerpoint/2010/main" val="953009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BAC3F78-7C50-6B9C-20A1-58EEBE48F92A}"/>
              </a:ext>
            </a:extLst>
          </p:cNvPr>
          <p:cNvSpPr>
            <a:spLocks noGrp="1"/>
          </p:cNvSpPr>
          <p:nvPr>
            <p:ph type="title"/>
          </p:nvPr>
        </p:nvSpPr>
        <p:spPr>
          <a:xfrm>
            <a:off x="761801" y="762001"/>
            <a:ext cx="4391223" cy="1708242"/>
          </a:xfrm>
        </p:spPr>
        <p:txBody>
          <a:bodyPr anchor="ctr">
            <a:normAutofit/>
          </a:bodyPr>
          <a:lstStyle/>
          <a:p>
            <a:r>
              <a:rPr lang="en-US" sz="3700" b="1" dirty="0">
                <a:effectLst/>
              </a:rPr>
              <a:t>Annual Income vs debt-to-income</a:t>
            </a:r>
            <a:endParaRPr lang="en-US" sz="3700" b="1" dirty="0"/>
          </a:p>
        </p:txBody>
      </p:sp>
      <p:sp>
        <p:nvSpPr>
          <p:cNvPr id="3" name="Content Placeholder 2">
            <a:extLst>
              <a:ext uri="{FF2B5EF4-FFF2-40B4-BE49-F238E27FC236}">
                <a16:creationId xmlns:a16="http://schemas.microsoft.com/office/drawing/2014/main" id="{0CA4BF30-4860-100C-F007-5FF130BDF9A6}"/>
              </a:ext>
            </a:extLst>
          </p:cNvPr>
          <p:cNvSpPr>
            <a:spLocks noGrp="1"/>
          </p:cNvSpPr>
          <p:nvPr>
            <p:ph idx="1"/>
          </p:nvPr>
        </p:nvSpPr>
        <p:spPr>
          <a:xfrm>
            <a:off x="761803" y="2470244"/>
            <a:ext cx="4080361" cy="3769834"/>
          </a:xfrm>
        </p:spPr>
        <p:txBody>
          <a:bodyPr anchor="ctr">
            <a:normAutofit/>
          </a:bodyPr>
          <a:lstStyle/>
          <a:p>
            <a:r>
              <a:rPr lang="en-US" sz="2000" b="0" dirty="0">
                <a:effectLst/>
              </a:rPr>
              <a:t>Medium debt-to-income group </a:t>
            </a:r>
            <a:r>
              <a:rPr lang="en-US" sz="2000"/>
              <a:t>in</a:t>
            </a:r>
            <a:r>
              <a:rPr lang="en-US" sz="2000" b="0" dirty="0">
                <a:effectLst/>
              </a:rPr>
              <a:t> the lowest income range poses the highest risk</a:t>
            </a:r>
          </a:p>
          <a:p>
            <a:endParaRPr lang="en-US" sz="2000" dirty="0"/>
          </a:p>
        </p:txBody>
      </p:sp>
      <p:sp>
        <p:nvSpPr>
          <p:cNvPr id="19" name="Rectangle 18">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799" cy="6858000"/>
          </a:xfrm>
          <a:prstGeom prst="rect">
            <a:avLst/>
          </a:prstGeom>
          <a:solidFill>
            <a:srgbClr val="FFFFFF"/>
          </a:solidFill>
          <a:ln>
            <a:noFill/>
          </a:ln>
          <a:effectLst>
            <a:outerShdw blurRad="177800" dist="215900" dir="8520000" sx="94000" sy="94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E8F3699-C575-CB01-5F00-2685D491E30D}"/>
              </a:ext>
            </a:extLst>
          </p:cNvPr>
          <p:cNvPicPr>
            <a:picLocks noChangeAspect="1"/>
          </p:cNvPicPr>
          <p:nvPr/>
        </p:nvPicPr>
        <p:blipFill>
          <a:blip r:embed="rId2"/>
          <a:stretch>
            <a:fillRect/>
          </a:stretch>
        </p:blipFill>
        <p:spPr>
          <a:xfrm>
            <a:off x="6096000" y="2015439"/>
            <a:ext cx="5334197" cy="2827123"/>
          </a:xfrm>
          <a:prstGeom prst="rect">
            <a:avLst/>
          </a:prstGeom>
        </p:spPr>
      </p:pic>
    </p:spTree>
    <p:extLst>
      <p:ext uri="{BB962C8B-B14F-4D97-AF65-F5344CB8AC3E}">
        <p14:creationId xmlns:p14="http://schemas.microsoft.com/office/powerpoint/2010/main" val="1815167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7A682E-BB20-CDAC-E6CC-43FA869C268E}"/>
              </a:ext>
            </a:extLst>
          </p:cNvPr>
          <p:cNvSpPr>
            <a:spLocks noGrp="1"/>
          </p:cNvSpPr>
          <p:nvPr>
            <p:ph type="title"/>
          </p:nvPr>
        </p:nvSpPr>
        <p:spPr>
          <a:xfrm>
            <a:off x="841248" y="334644"/>
            <a:ext cx="10509504" cy="1076914"/>
          </a:xfrm>
        </p:spPr>
        <p:txBody>
          <a:bodyPr anchor="ctr">
            <a:normAutofit/>
          </a:bodyPr>
          <a:lstStyle/>
          <a:p>
            <a:r>
              <a:rPr lang="en-IN" sz="4000" b="1" dirty="0"/>
              <a:t>Recommendations</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1" name="Content Placeholder 2">
            <a:extLst>
              <a:ext uri="{FF2B5EF4-FFF2-40B4-BE49-F238E27FC236}">
                <a16:creationId xmlns:a16="http://schemas.microsoft.com/office/drawing/2014/main" id="{329B5404-4E99-B36A-3760-F8A88616690D}"/>
              </a:ext>
            </a:extLst>
          </p:cNvPr>
          <p:cNvGraphicFramePr>
            <a:graphicFrameLocks noGrp="1"/>
          </p:cNvGraphicFramePr>
          <p:nvPr>
            <p:ph idx="1"/>
            <p:extLst>
              <p:ext uri="{D42A27DB-BD31-4B8C-83A1-F6EECF244321}">
                <p14:modId xmlns:p14="http://schemas.microsoft.com/office/powerpoint/2010/main" val="323293875"/>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0834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3DCB1-BC65-F429-054B-4D2BAA4F41E4}"/>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Thank you!</a:t>
            </a:r>
          </a:p>
        </p:txBody>
      </p:sp>
      <p:pic>
        <p:nvPicPr>
          <p:cNvPr id="6" name="Graphic 5" descr="Handshake">
            <a:extLst>
              <a:ext uri="{FF2B5EF4-FFF2-40B4-BE49-F238E27FC236}">
                <a16:creationId xmlns:a16="http://schemas.microsoft.com/office/drawing/2014/main" id="{4DB463EB-0646-4981-864D-1CD68CD74A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8" name="Graphic 7" descr="Handshake">
            <a:extLst>
              <a:ext uri="{FF2B5EF4-FFF2-40B4-BE49-F238E27FC236}">
                <a16:creationId xmlns:a16="http://schemas.microsoft.com/office/drawing/2014/main" id="{8A8A0310-9DD9-4FDC-A766-036BC02197C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659487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4ED77-CB13-5E4F-712C-FF2272582BDE}"/>
              </a:ext>
            </a:extLst>
          </p:cNvPr>
          <p:cNvSpPr>
            <a:spLocks noGrp="1"/>
          </p:cNvSpPr>
          <p:nvPr>
            <p:ph type="title"/>
          </p:nvPr>
        </p:nvSpPr>
        <p:spPr>
          <a:xfrm>
            <a:off x="1030705" y="2607811"/>
            <a:ext cx="10515600" cy="1325563"/>
          </a:xfrm>
        </p:spPr>
        <p:txBody>
          <a:bodyPr/>
          <a:lstStyle/>
          <a:p>
            <a:r>
              <a:rPr lang="en-US" b="1" dirty="0"/>
              <a:t>Annexture: Univariate Analysis Report</a:t>
            </a:r>
          </a:p>
        </p:txBody>
      </p:sp>
    </p:spTree>
    <p:extLst>
      <p:ext uri="{BB962C8B-B14F-4D97-AF65-F5344CB8AC3E}">
        <p14:creationId xmlns:p14="http://schemas.microsoft.com/office/powerpoint/2010/main" val="3378818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EF02D-BB34-FE53-7424-93F70E562888}"/>
              </a:ext>
            </a:extLst>
          </p:cNvPr>
          <p:cNvSpPr>
            <a:spLocks noGrp="1"/>
          </p:cNvSpPr>
          <p:nvPr>
            <p:ph type="title"/>
          </p:nvPr>
        </p:nvSpPr>
        <p:spPr/>
        <p:txBody>
          <a:bodyPr>
            <a:normAutofit/>
          </a:bodyPr>
          <a:lstStyle/>
          <a:p>
            <a:r>
              <a:rPr lang="en-US" b="1" dirty="0"/>
              <a:t>Loan Amount</a:t>
            </a:r>
            <a:br>
              <a:rPr lang="en-US" dirty="0"/>
            </a:br>
            <a:endParaRPr lang="en-US" dirty="0"/>
          </a:p>
        </p:txBody>
      </p:sp>
      <p:pic>
        <p:nvPicPr>
          <p:cNvPr id="11" name="Content Placeholder 10">
            <a:extLst>
              <a:ext uri="{FF2B5EF4-FFF2-40B4-BE49-F238E27FC236}">
                <a16:creationId xmlns:a16="http://schemas.microsoft.com/office/drawing/2014/main" id="{EADC97D7-2046-235A-8693-7E0AABFC12C4}"/>
              </a:ext>
            </a:extLst>
          </p:cNvPr>
          <p:cNvPicPr>
            <a:picLocks noGrp="1" noChangeAspect="1"/>
          </p:cNvPicPr>
          <p:nvPr>
            <p:ph idx="1"/>
          </p:nvPr>
        </p:nvPicPr>
        <p:blipFill>
          <a:blip r:embed="rId2"/>
          <a:stretch>
            <a:fillRect/>
          </a:stretch>
        </p:blipFill>
        <p:spPr>
          <a:xfrm>
            <a:off x="4067391" y="1253331"/>
            <a:ext cx="3486947" cy="4351338"/>
          </a:xfrm>
        </p:spPr>
      </p:pic>
    </p:spTree>
    <p:extLst>
      <p:ext uri="{BB962C8B-B14F-4D97-AF65-F5344CB8AC3E}">
        <p14:creationId xmlns:p14="http://schemas.microsoft.com/office/powerpoint/2010/main" val="3079018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FDCF0-511C-D338-4114-F007CE37D27F}"/>
              </a:ext>
            </a:extLst>
          </p:cNvPr>
          <p:cNvSpPr>
            <a:spLocks noGrp="1"/>
          </p:cNvSpPr>
          <p:nvPr>
            <p:ph type="title"/>
          </p:nvPr>
        </p:nvSpPr>
        <p:spPr/>
        <p:txBody>
          <a:bodyPr vert="horz" lIns="91440" tIns="45720" rIns="91440" bIns="45720" rtlCol="0" anchor="ctr">
            <a:normAutofit/>
          </a:bodyPr>
          <a:lstStyle/>
          <a:p>
            <a:r>
              <a:rPr lang="en-US" b="1" dirty="0"/>
              <a:t>Interest Rates</a:t>
            </a:r>
          </a:p>
        </p:txBody>
      </p:sp>
      <p:pic>
        <p:nvPicPr>
          <p:cNvPr id="5" name="Content Placeholder 4">
            <a:extLst>
              <a:ext uri="{FF2B5EF4-FFF2-40B4-BE49-F238E27FC236}">
                <a16:creationId xmlns:a16="http://schemas.microsoft.com/office/drawing/2014/main" id="{0E0C9C18-AA2F-C167-48E2-E795B9943CC0}"/>
              </a:ext>
            </a:extLst>
          </p:cNvPr>
          <p:cNvPicPr>
            <a:picLocks noGrp="1" noChangeAspect="1"/>
          </p:cNvPicPr>
          <p:nvPr>
            <p:ph idx="1"/>
          </p:nvPr>
        </p:nvPicPr>
        <p:blipFill>
          <a:blip r:embed="rId2"/>
          <a:stretch>
            <a:fillRect/>
          </a:stretch>
        </p:blipFill>
        <p:spPr>
          <a:xfrm>
            <a:off x="4268947" y="1825625"/>
            <a:ext cx="3654105" cy="4351338"/>
          </a:xfrm>
        </p:spPr>
      </p:pic>
    </p:spTree>
    <p:extLst>
      <p:ext uri="{BB962C8B-B14F-4D97-AF65-F5344CB8AC3E}">
        <p14:creationId xmlns:p14="http://schemas.microsoft.com/office/powerpoint/2010/main" val="3016556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3760E-CFB2-9216-35BA-E41D499BDA82}"/>
              </a:ext>
            </a:extLst>
          </p:cNvPr>
          <p:cNvSpPr>
            <a:spLocks noGrp="1"/>
          </p:cNvSpPr>
          <p:nvPr>
            <p:ph type="title"/>
          </p:nvPr>
        </p:nvSpPr>
        <p:spPr>
          <a:xfrm>
            <a:off x="838200" y="557189"/>
            <a:ext cx="3374136" cy="5567891"/>
          </a:xfrm>
        </p:spPr>
        <p:txBody>
          <a:bodyPr>
            <a:normAutofit/>
          </a:bodyPr>
          <a:lstStyle/>
          <a:p>
            <a:r>
              <a:rPr lang="en-IN" sz="5200" b="1"/>
              <a:t>Content</a:t>
            </a:r>
          </a:p>
        </p:txBody>
      </p:sp>
      <p:graphicFrame>
        <p:nvGraphicFramePr>
          <p:cNvPr id="5" name="Content Placeholder 2">
            <a:extLst>
              <a:ext uri="{FF2B5EF4-FFF2-40B4-BE49-F238E27FC236}">
                <a16:creationId xmlns:a16="http://schemas.microsoft.com/office/drawing/2014/main" id="{28AB951D-E7D3-53AC-E535-A2E6BBA571FB}"/>
              </a:ext>
            </a:extLst>
          </p:cNvPr>
          <p:cNvGraphicFramePr>
            <a:graphicFrameLocks noGrp="1"/>
          </p:cNvGraphicFramePr>
          <p:nvPr>
            <p:ph idx="1"/>
            <p:extLst>
              <p:ext uri="{D42A27DB-BD31-4B8C-83A1-F6EECF244321}">
                <p14:modId xmlns:p14="http://schemas.microsoft.com/office/powerpoint/2010/main" val="266960405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3200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FEE51-B909-16C7-D246-3C4079916473}"/>
              </a:ext>
            </a:extLst>
          </p:cNvPr>
          <p:cNvSpPr>
            <a:spLocks noGrp="1"/>
          </p:cNvSpPr>
          <p:nvPr>
            <p:ph type="title"/>
          </p:nvPr>
        </p:nvSpPr>
        <p:spPr/>
        <p:txBody>
          <a:bodyPr vert="horz" lIns="91440" tIns="45720" rIns="91440" bIns="45720" rtlCol="0" anchor="ctr">
            <a:normAutofit/>
          </a:bodyPr>
          <a:lstStyle/>
          <a:p>
            <a:r>
              <a:rPr lang="en-US" b="1" dirty="0"/>
              <a:t>Installment Amount</a:t>
            </a:r>
          </a:p>
        </p:txBody>
      </p:sp>
      <p:pic>
        <p:nvPicPr>
          <p:cNvPr id="5" name="Content Placeholder 4">
            <a:extLst>
              <a:ext uri="{FF2B5EF4-FFF2-40B4-BE49-F238E27FC236}">
                <a16:creationId xmlns:a16="http://schemas.microsoft.com/office/drawing/2014/main" id="{25D5091F-B92B-594A-A664-5A214769C10D}"/>
              </a:ext>
            </a:extLst>
          </p:cNvPr>
          <p:cNvPicPr>
            <a:picLocks noGrp="1" noChangeAspect="1"/>
          </p:cNvPicPr>
          <p:nvPr>
            <p:ph idx="1"/>
          </p:nvPr>
        </p:nvPicPr>
        <p:blipFill>
          <a:blip r:embed="rId3"/>
          <a:stretch>
            <a:fillRect/>
          </a:stretch>
        </p:blipFill>
        <p:spPr>
          <a:xfrm>
            <a:off x="4319433" y="1825625"/>
            <a:ext cx="3553133" cy="4351338"/>
          </a:xfrm>
        </p:spPr>
      </p:pic>
    </p:spTree>
    <p:extLst>
      <p:ext uri="{BB962C8B-B14F-4D97-AF65-F5344CB8AC3E}">
        <p14:creationId xmlns:p14="http://schemas.microsoft.com/office/powerpoint/2010/main" val="761585456"/>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DA8E-4E59-D65A-9A58-C9C9A9EA1B92}"/>
              </a:ext>
            </a:extLst>
          </p:cNvPr>
          <p:cNvSpPr>
            <a:spLocks noGrp="1"/>
          </p:cNvSpPr>
          <p:nvPr>
            <p:ph type="title"/>
          </p:nvPr>
        </p:nvSpPr>
        <p:spPr/>
        <p:txBody>
          <a:bodyPr vert="horz" lIns="91440" tIns="45720" rIns="91440" bIns="45720" rtlCol="0" anchor="ctr">
            <a:normAutofit/>
          </a:bodyPr>
          <a:lstStyle/>
          <a:p>
            <a:r>
              <a:rPr lang="en-US" b="1" dirty="0"/>
              <a:t>Income</a:t>
            </a:r>
          </a:p>
        </p:txBody>
      </p:sp>
      <p:pic>
        <p:nvPicPr>
          <p:cNvPr id="5" name="Content Placeholder 4">
            <a:extLst>
              <a:ext uri="{FF2B5EF4-FFF2-40B4-BE49-F238E27FC236}">
                <a16:creationId xmlns:a16="http://schemas.microsoft.com/office/drawing/2014/main" id="{C5FF640E-C7EC-EEA7-2700-4184CD8F46EF}"/>
              </a:ext>
            </a:extLst>
          </p:cNvPr>
          <p:cNvPicPr>
            <a:picLocks noGrp="1" noChangeAspect="1"/>
          </p:cNvPicPr>
          <p:nvPr>
            <p:ph idx="1"/>
          </p:nvPr>
        </p:nvPicPr>
        <p:blipFill>
          <a:blip r:embed="rId2"/>
          <a:stretch>
            <a:fillRect/>
          </a:stretch>
        </p:blipFill>
        <p:spPr>
          <a:xfrm>
            <a:off x="4369509" y="1825625"/>
            <a:ext cx="3452981" cy="4351338"/>
          </a:xfrm>
        </p:spPr>
      </p:pic>
    </p:spTree>
    <p:extLst>
      <p:ext uri="{BB962C8B-B14F-4D97-AF65-F5344CB8AC3E}">
        <p14:creationId xmlns:p14="http://schemas.microsoft.com/office/powerpoint/2010/main" val="1551612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E6C74-9DC9-C5A3-25C0-E2737DDDE648}"/>
              </a:ext>
            </a:extLst>
          </p:cNvPr>
          <p:cNvSpPr>
            <a:spLocks noGrp="1"/>
          </p:cNvSpPr>
          <p:nvPr>
            <p:ph type="title"/>
          </p:nvPr>
        </p:nvSpPr>
        <p:spPr/>
        <p:txBody>
          <a:bodyPr vert="horz" lIns="91440" tIns="45720" rIns="91440" bIns="45720" rtlCol="0" anchor="ctr">
            <a:normAutofit/>
          </a:bodyPr>
          <a:lstStyle/>
          <a:p>
            <a:r>
              <a:rPr lang="en-US" b="1" dirty="0"/>
              <a:t>Debt-to-Income Ratio</a:t>
            </a:r>
          </a:p>
        </p:txBody>
      </p:sp>
      <p:pic>
        <p:nvPicPr>
          <p:cNvPr id="5" name="Content Placeholder 4">
            <a:extLst>
              <a:ext uri="{FF2B5EF4-FFF2-40B4-BE49-F238E27FC236}">
                <a16:creationId xmlns:a16="http://schemas.microsoft.com/office/drawing/2014/main" id="{1C5D0B37-64BF-DCF0-28ED-47468717A42D}"/>
              </a:ext>
            </a:extLst>
          </p:cNvPr>
          <p:cNvPicPr>
            <a:picLocks noGrp="1" noChangeAspect="1"/>
          </p:cNvPicPr>
          <p:nvPr>
            <p:ph idx="1"/>
          </p:nvPr>
        </p:nvPicPr>
        <p:blipFill>
          <a:blip r:embed="rId2"/>
          <a:stretch>
            <a:fillRect/>
          </a:stretch>
        </p:blipFill>
        <p:spPr>
          <a:xfrm>
            <a:off x="4281242" y="1825625"/>
            <a:ext cx="3629515" cy="4351338"/>
          </a:xfrm>
        </p:spPr>
      </p:pic>
    </p:spTree>
    <p:extLst>
      <p:ext uri="{BB962C8B-B14F-4D97-AF65-F5344CB8AC3E}">
        <p14:creationId xmlns:p14="http://schemas.microsoft.com/office/powerpoint/2010/main" val="943223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99C6C-5B86-CE28-9766-CE1A00CF4ECE}"/>
              </a:ext>
            </a:extLst>
          </p:cNvPr>
          <p:cNvSpPr>
            <a:spLocks noGrp="1"/>
          </p:cNvSpPr>
          <p:nvPr>
            <p:ph type="title"/>
          </p:nvPr>
        </p:nvSpPr>
        <p:spPr/>
        <p:txBody>
          <a:bodyPr vert="horz" lIns="91440" tIns="45720" rIns="91440" bIns="45720" rtlCol="0" anchor="ctr">
            <a:normAutofit/>
          </a:bodyPr>
          <a:lstStyle/>
          <a:p>
            <a:r>
              <a:rPr lang="en-US" b="1" dirty="0"/>
              <a:t>Loan Term</a:t>
            </a:r>
          </a:p>
        </p:txBody>
      </p:sp>
      <p:pic>
        <p:nvPicPr>
          <p:cNvPr id="5" name="Content Placeholder 4">
            <a:extLst>
              <a:ext uri="{FF2B5EF4-FFF2-40B4-BE49-F238E27FC236}">
                <a16:creationId xmlns:a16="http://schemas.microsoft.com/office/drawing/2014/main" id="{9BC04E6F-3D97-1EEC-E113-D7304F83B664}"/>
              </a:ext>
            </a:extLst>
          </p:cNvPr>
          <p:cNvPicPr>
            <a:picLocks noGrp="1" noChangeAspect="1"/>
          </p:cNvPicPr>
          <p:nvPr>
            <p:ph idx="1"/>
          </p:nvPr>
        </p:nvPicPr>
        <p:blipFill>
          <a:blip r:embed="rId2"/>
          <a:stretch>
            <a:fillRect/>
          </a:stretch>
        </p:blipFill>
        <p:spPr>
          <a:xfrm>
            <a:off x="3589740" y="1825625"/>
            <a:ext cx="5012519" cy="4351338"/>
          </a:xfrm>
        </p:spPr>
      </p:pic>
    </p:spTree>
    <p:extLst>
      <p:ext uri="{BB962C8B-B14F-4D97-AF65-F5344CB8AC3E}">
        <p14:creationId xmlns:p14="http://schemas.microsoft.com/office/powerpoint/2010/main" val="3324073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9DB23-B936-A05D-BB18-422112F882B7}"/>
              </a:ext>
            </a:extLst>
          </p:cNvPr>
          <p:cNvSpPr>
            <a:spLocks noGrp="1"/>
          </p:cNvSpPr>
          <p:nvPr>
            <p:ph type="title"/>
          </p:nvPr>
        </p:nvSpPr>
        <p:spPr/>
        <p:txBody>
          <a:bodyPr vert="horz" lIns="91440" tIns="45720" rIns="91440" bIns="45720" rtlCol="0" anchor="ctr">
            <a:normAutofit/>
          </a:bodyPr>
          <a:lstStyle/>
          <a:p>
            <a:r>
              <a:rPr lang="en-US" b="1" dirty="0"/>
              <a:t>Loan Grades</a:t>
            </a:r>
          </a:p>
        </p:txBody>
      </p:sp>
      <p:pic>
        <p:nvPicPr>
          <p:cNvPr id="5" name="Content Placeholder 4">
            <a:extLst>
              <a:ext uri="{FF2B5EF4-FFF2-40B4-BE49-F238E27FC236}">
                <a16:creationId xmlns:a16="http://schemas.microsoft.com/office/drawing/2014/main" id="{040666C4-4DFA-2558-D78F-16D557C1C44F}"/>
              </a:ext>
            </a:extLst>
          </p:cNvPr>
          <p:cNvPicPr>
            <a:picLocks noGrp="1" noChangeAspect="1"/>
          </p:cNvPicPr>
          <p:nvPr>
            <p:ph idx="1"/>
          </p:nvPr>
        </p:nvPicPr>
        <p:blipFill>
          <a:blip r:embed="rId2"/>
          <a:stretch>
            <a:fillRect/>
          </a:stretch>
        </p:blipFill>
        <p:spPr>
          <a:xfrm>
            <a:off x="4030272" y="1825625"/>
            <a:ext cx="4131456" cy="4351338"/>
          </a:xfrm>
        </p:spPr>
      </p:pic>
    </p:spTree>
    <p:extLst>
      <p:ext uri="{BB962C8B-B14F-4D97-AF65-F5344CB8AC3E}">
        <p14:creationId xmlns:p14="http://schemas.microsoft.com/office/powerpoint/2010/main" val="2089310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AA25-3335-A6F1-2F01-2B70BBE4B815}"/>
              </a:ext>
            </a:extLst>
          </p:cNvPr>
          <p:cNvSpPr>
            <a:spLocks noGrp="1"/>
          </p:cNvSpPr>
          <p:nvPr>
            <p:ph type="title"/>
          </p:nvPr>
        </p:nvSpPr>
        <p:spPr/>
        <p:txBody>
          <a:bodyPr vert="horz" lIns="91440" tIns="45720" rIns="91440" bIns="45720" rtlCol="0" anchor="ctr">
            <a:normAutofit/>
          </a:bodyPr>
          <a:lstStyle/>
          <a:p>
            <a:r>
              <a:rPr lang="en-US" b="1" dirty="0"/>
              <a:t>Employee Experience</a:t>
            </a:r>
          </a:p>
        </p:txBody>
      </p:sp>
      <p:pic>
        <p:nvPicPr>
          <p:cNvPr id="5" name="Content Placeholder 4">
            <a:extLst>
              <a:ext uri="{FF2B5EF4-FFF2-40B4-BE49-F238E27FC236}">
                <a16:creationId xmlns:a16="http://schemas.microsoft.com/office/drawing/2014/main" id="{A3799F70-9896-C84A-78E0-04B98573DBA7}"/>
              </a:ext>
            </a:extLst>
          </p:cNvPr>
          <p:cNvPicPr>
            <a:picLocks noGrp="1" noChangeAspect="1"/>
          </p:cNvPicPr>
          <p:nvPr>
            <p:ph idx="1"/>
          </p:nvPr>
        </p:nvPicPr>
        <p:blipFill>
          <a:blip r:embed="rId2"/>
          <a:stretch>
            <a:fillRect/>
          </a:stretch>
        </p:blipFill>
        <p:spPr>
          <a:xfrm>
            <a:off x="4241119" y="1825625"/>
            <a:ext cx="3709761" cy="4351338"/>
          </a:xfrm>
        </p:spPr>
      </p:pic>
    </p:spTree>
    <p:extLst>
      <p:ext uri="{BB962C8B-B14F-4D97-AF65-F5344CB8AC3E}">
        <p14:creationId xmlns:p14="http://schemas.microsoft.com/office/powerpoint/2010/main" val="1722646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CE4B0-CFDB-9FA7-2D72-4B15B7ABA5DE}"/>
              </a:ext>
            </a:extLst>
          </p:cNvPr>
          <p:cNvSpPr>
            <a:spLocks noGrp="1"/>
          </p:cNvSpPr>
          <p:nvPr>
            <p:ph type="title"/>
          </p:nvPr>
        </p:nvSpPr>
        <p:spPr/>
        <p:txBody>
          <a:bodyPr vert="horz" lIns="91440" tIns="45720" rIns="91440" bIns="45720" rtlCol="0" anchor="ctr">
            <a:normAutofit/>
          </a:bodyPr>
          <a:lstStyle/>
          <a:p>
            <a:r>
              <a:rPr lang="en-US" b="1" dirty="0"/>
              <a:t>Verification Process</a:t>
            </a:r>
          </a:p>
        </p:txBody>
      </p:sp>
      <p:pic>
        <p:nvPicPr>
          <p:cNvPr id="5" name="Content Placeholder 4">
            <a:extLst>
              <a:ext uri="{FF2B5EF4-FFF2-40B4-BE49-F238E27FC236}">
                <a16:creationId xmlns:a16="http://schemas.microsoft.com/office/drawing/2014/main" id="{7EBE8CF8-9B8E-70C2-A6AA-31DB5E6E4AF0}"/>
              </a:ext>
            </a:extLst>
          </p:cNvPr>
          <p:cNvPicPr>
            <a:picLocks noGrp="1" noChangeAspect="1"/>
          </p:cNvPicPr>
          <p:nvPr>
            <p:ph idx="1"/>
          </p:nvPr>
        </p:nvPicPr>
        <p:blipFill>
          <a:blip r:embed="rId2"/>
          <a:stretch>
            <a:fillRect/>
          </a:stretch>
        </p:blipFill>
        <p:spPr>
          <a:xfrm>
            <a:off x="3987590" y="1825625"/>
            <a:ext cx="4216820" cy="4351338"/>
          </a:xfrm>
        </p:spPr>
      </p:pic>
    </p:spTree>
    <p:extLst>
      <p:ext uri="{BB962C8B-B14F-4D97-AF65-F5344CB8AC3E}">
        <p14:creationId xmlns:p14="http://schemas.microsoft.com/office/powerpoint/2010/main" val="3149293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D6AD6-6783-CE10-634E-764427B44764}"/>
              </a:ext>
            </a:extLst>
          </p:cNvPr>
          <p:cNvSpPr>
            <a:spLocks noGrp="1"/>
          </p:cNvSpPr>
          <p:nvPr>
            <p:ph type="title"/>
          </p:nvPr>
        </p:nvSpPr>
        <p:spPr/>
        <p:txBody>
          <a:bodyPr vert="horz" lIns="91440" tIns="45720" rIns="91440" bIns="45720" rtlCol="0" anchor="ctr">
            <a:normAutofit/>
          </a:bodyPr>
          <a:lstStyle/>
          <a:p>
            <a:r>
              <a:rPr lang="en-US" b="1" dirty="0"/>
              <a:t>Purpose</a:t>
            </a:r>
          </a:p>
        </p:txBody>
      </p:sp>
      <p:pic>
        <p:nvPicPr>
          <p:cNvPr id="5" name="Content Placeholder 4">
            <a:extLst>
              <a:ext uri="{FF2B5EF4-FFF2-40B4-BE49-F238E27FC236}">
                <a16:creationId xmlns:a16="http://schemas.microsoft.com/office/drawing/2014/main" id="{66E87AAA-B2F6-72CC-9227-912F5EBB94A9}"/>
              </a:ext>
            </a:extLst>
          </p:cNvPr>
          <p:cNvPicPr>
            <a:picLocks noGrp="1" noChangeAspect="1"/>
          </p:cNvPicPr>
          <p:nvPr>
            <p:ph idx="1"/>
          </p:nvPr>
        </p:nvPicPr>
        <p:blipFill>
          <a:blip r:embed="rId2"/>
          <a:stretch>
            <a:fillRect/>
          </a:stretch>
        </p:blipFill>
        <p:spPr>
          <a:xfrm>
            <a:off x="4621177" y="1825625"/>
            <a:ext cx="2949646" cy="4351338"/>
          </a:xfrm>
        </p:spPr>
      </p:pic>
    </p:spTree>
    <p:extLst>
      <p:ext uri="{BB962C8B-B14F-4D97-AF65-F5344CB8AC3E}">
        <p14:creationId xmlns:p14="http://schemas.microsoft.com/office/powerpoint/2010/main" val="2929980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F7DE-DA8C-4F64-415E-DBCC184C28FC}"/>
              </a:ext>
            </a:extLst>
          </p:cNvPr>
          <p:cNvSpPr>
            <a:spLocks noGrp="1"/>
          </p:cNvSpPr>
          <p:nvPr>
            <p:ph type="title"/>
          </p:nvPr>
        </p:nvSpPr>
        <p:spPr/>
        <p:txBody>
          <a:bodyPr vert="horz" lIns="91440" tIns="45720" rIns="91440" bIns="45720" rtlCol="0" anchor="ctr">
            <a:normAutofit/>
          </a:bodyPr>
          <a:lstStyle/>
          <a:p>
            <a:r>
              <a:rPr lang="en-US" b="1" dirty="0"/>
              <a:t>State-Specific Risk</a:t>
            </a:r>
          </a:p>
        </p:txBody>
      </p:sp>
      <p:pic>
        <p:nvPicPr>
          <p:cNvPr id="5" name="Content Placeholder 4">
            <a:extLst>
              <a:ext uri="{FF2B5EF4-FFF2-40B4-BE49-F238E27FC236}">
                <a16:creationId xmlns:a16="http://schemas.microsoft.com/office/drawing/2014/main" id="{F152EFDB-94AF-E8D0-B910-78A0EF0B3B12}"/>
              </a:ext>
            </a:extLst>
          </p:cNvPr>
          <p:cNvPicPr>
            <a:picLocks noGrp="1" noChangeAspect="1"/>
          </p:cNvPicPr>
          <p:nvPr>
            <p:ph idx="1"/>
          </p:nvPr>
        </p:nvPicPr>
        <p:blipFill>
          <a:blip r:embed="rId2"/>
          <a:stretch>
            <a:fillRect/>
          </a:stretch>
        </p:blipFill>
        <p:spPr>
          <a:xfrm>
            <a:off x="3271968" y="1834340"/>
            <a:ext cx="5676942" cy="4333907"/>
          </a:xfrm>
        </p:spPr>
      </p:pic>
      <p:pic>
        <p:nvPicPr>
          <p:cNvPr id="9" name="Picture 8">
            <a:extLst>
              <a:ext uri="{FF2B5EF4-FFF2-40B4-BE49-F238E27FC236}">
                <a16:creationId xmlns:a16="http://schemas.microsoft.com/office/drawing/2014/main" id="{E29AD4F7-0A67-2ABC-E743-BC6C53C0330B}"/>
              </a:ext>
            </a:extLst>
          </p:cNvPr>
          <p:cNvPicPr>
            <a:picLocks noChangeAspect="1"/>
          </p:cNvPicPr>
          <p:nvPr/>
        </p:nvPicPr>
        <p:blipFill>
          <a:blip r:embed="rId3"/>
          <a:stretch>
            <a:fillRect/>
          </a:stretch>
        </p:blipFill>
        <p:spPr>
          <a:xfrm>
            <a:off x="10374247" y="0"/>
            <a:ext cx="1805090" cy="6858000"/>
          </a:xfrm>
          <a:prstGeom prst="rect">
            <a:avLst/>
          </a:prstGeom>
        </p:spPr>
      </p:pic>
    </p:spTree>
    <p:extLst>
      <p:ext uri="{BB962C8B-B14F-4D97-AF65-F5344CB8AC3E}">
        <p14:creationId xmlns:p14="http://schemas.microsoft.com/office/powerpoint/2010/main" val="3518477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EE6F-5D67-11B5-3A59-D0507C3A9793}"/>
              </a:ext>
            </a:extLst>
          </p:cNvPr>
          <p:cNvSpPr>
            <a:spLocks noGrp="1"/>
          </p:cNvSpPr>
          <p:nvPr>
            <p:ph type="title"/>
          </p:nvPr>
        </p:nvSpPr>
        <p:spPr/>
        <p:txBody>
          <a:bodyPr vert="horz" lIns="91440" tIns="45720" rIns="91440" bIns="45720" rtlCol="0" anchor="ctr">
            <a:normAutofit/>
          </a:bodyPr>
          <a:lstStyle/>
          <a:p>
            <a:r>
              <a:rPr lang="en-US" b="1" dirty="0"/>
              <a:t>Bankruptcy</a:t>
            </a:r>
          </a:p>
        </p:txBody>
      </p:sp>
      <p:pic>
        <p:nvPicPr>
          <p:cNvPr id="5" name="Content Placeholder 4">
            <a:extLst>
              <a:ext uri="{FF2B5EF4-FFF2-40B4-BE49-F238E27FC236}">
                <a16:creationId xmlns:a16="http://schemas.microsoft.com/office/drawing/2014/main" id="{B43DD983-B697-1F7C-7E2C-570CB546CFCA}"/>
              </a:ext>
            </a:extLst>
          </p:cNvPr>
          <p:cNvPicPr>
            <a:picLocks noGrp="1" noChangeAspect="1"/>
          </p:cNvPicPr>
          <p:nvPr>
            <p:ph idx="1"/>
          </p:nvPr>
        </p:nvPicPr>
        <p:blipFill>
          <a:blip r:embed="rId2"/>
          <a:stretch>
            <a:fillRect/>
          </a:stretch>
        </p:blipFill>
        <p:spPr>
          <a:xfrm>
            <a:off x="3699010" y="1825625"/>
            <a:ext cx="4793980" cy="4351338"/>
          </a:xfrm>
        </p:spPr>
      </p:pic>
    </p:spTree>
    <p:extLst>
      <p:ext uri="{BB962C8B-B14F-4D97-AF65-F5344CB8AC3E}">
        <p14:creationId xmlns:p14="http://schemas.microsoft.com/office/powerpoint/2010/main" val="93777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689C806-6DFE-CC55-6E32-0615AC21CF1F}"/>
              </a:ext>
            </a:extLst>
          </p:cNvPr>
          <p:cNvSpPr>
            <a:spLocks noGrp="1"/>
          </p:cNvSpPr>
          <p:nvPr>
            <p:ph type="title"/>
          </p:nvPr>
        </p:nvSpPr>
        <p:spPr>
          <a:xfrm>
            <a:off x="1188069" y="381935"/>
            <a:ext cx="4008583" cy="5974414"/>
          </a:xfrm>
        </p:spPr>
        <p:txBody>
          <a:bodyPr anchor="ctr">
            <a:normAutofit/>
          </a:bodyPr>
          <a:lstStyle/>
          <a:p>
            <a:r>
              <a:rPr lang="en-IN" sz="5600" b="1">
                <a:solidFill>
                  <a:srgbClr val="FFFFFF"/>
                </a:solidFill>
              </a:rPr>
              <a:t>	Problem Statement</a:t>
            </a:r>
          </a:p>
        </p:txBody>
      </p:sp>
      <p:grpSp>
        <p:nvGrpSpPr>
          <p:cNvPr id="58" name="Group 57">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5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6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6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23" name="Content Placeholder 2">
            <a:extLst>
              <a:ext uri="{FF2B5EF4-FFF2-40B4-BE49-F238E27FC236}">
                <a16:creationId xmlns:a16="http://schemas.microsoft.com/office/drawing/2014/main" id="{3ABF8031-E163-2BE4-8F51-2D2E6A322547}"/>
              </a:ext>
            </a:extLst>
          </p:cNvPr>
          <p:cNvSpPr>
            <a:spLocks noGrp="1"/>
          </p:cNvSpPr>
          <p:nvPr>
            <p:ph idx="1"/>
          </p:nvPr>
        </p:nvSpPr>
        <p:spPr>
          <a:xfrm>
            <a:off x="6297233" y="518400"/>
            <a:ext cx="4771607" cy="5837949"/>
          </a:xfrm>
        </p:spPr>
        <p:txBody>
          <a:bodyPr anchor="ctr">
            <a:normAutofit/>
          </a:bodyPr>
          <a:lstStyle/>
          <a:p>
            <a:r>
              <a:rPr lang="en-US" sz="1100" b="1" i="0" dirty="0">
                <a:solidFill>
                  <a:schemeClr val="tx1">
                    <a:alpha val="80000"/>
                  </a:schemeClr>
                </a:solidFill>
                <a:effectLst/>
                <a:latin typeface="Segoe UI" panose="020B0502040204020203" pitchFamily="34" charset="0"/>
              </a:rPr>
              <a:t>Problem:</a:t>
            </a:r>
            <a:r>
              <a:rPr lang="en-US" sz="1100" b="0" i="0" dirty="0">
                <a:solidFill>
                  <a:schemeClr val="tx1">
                    <a:alpha val="80000"/>
                  </a:schemeClr>
                </a:solidFill>
                <a:effectLst/>
                <a:latin typeface="Segoe UI" panose="020B0502040204020203" pitchFamily="34" charset="0"/>
              </a:rPr>
              <a:t> You work for a consumer finance company specializing in lending various types of loans to urban customers. When the company receives a loan application, it must decide whether to approve the loan based on the applicant’s profile. There are two types of risks associated with the bank’s decision:</a:t>
            </a:r>
          </a:p>
          <a:p>
            <a:pPr>
              <a:buFont typeface="Arial" panose="020B0604020202020204" pitchFamily="34" charset="0"/>
              <a:buChar char="•"/>
            </a:pPr>
            <a:r>
              <a:rPr lang="en-US" sz="1100" b="0" i="0" dirty="0">
                <a:solidFill>
                  <a:schemeClr val="tx1">
                    <a:alpha val="80000"/>
                  </a:schemeClr>
                </a:solidFill>
                <a:effectLst/>
                <a:latin typeface="Segoe UI" panose="020B0502040204020203" pitchFamily="34" charset="0"/>
              </a:rPr>
              <a:t>If the applicant is likely to repay the loan, not approving the loan results in a loss of business for the company.</a:t>
            </a:r>
          </a:p>
          <a:p>
            <a:pPr>
              <a:buFont typeface="Arial" panose="020B0604020202020204" pitchFamily="34" charset="0"/>
              <a:buChar char="•"/>
            </a:pPr>
            <a:r>
              <a:rPr lang="en-US" sz="1100" b="0" i="0" dirty="0">
                <a:solidFill>
                  <a:schemeClr val="tx1">
                    <a:alpha val="80000"/>
                  </a:schemeClr>
                </a:solidFill>
                <a:effectLst/>
                <a:latin typeface="Segoe UI" panose="020B0502040204020203" pitchFamily="34" charset="0"/>
              </a:rPr>
              <a:t>If the applicant is not likely to repay the loan (i.e., they are likely to default), approving the loan may lead to a financial loss for the company.</a:t>
            </a:r>
          </a:p>
          <a:p>
            <a:r>
              <a:rPr lang="en-US" sz="1100" b="1" i="0" dirty="0">
                <a:solidFill>
                  <a:schemeClr val="tx1">
                    <a:alpha val="80000"/>
                  </a:schemeClr>
                </a:solidFill>
                <a:effectLst/>
                <a:latin typeface="Segoe UI" panose="020B0502040204020203" pitchFamily="34" charset="0"/>
              </a:rPr>
              <a:t>Objective:</a:t>
            </a:r>
            <a:r>
              <a:rPr lang="en-US" sz="1100" b="0" i="0" dirty="0">
                <a:solidFill>
                  <a:schemeClr val="tx1">
                    <a:alpha val="80000"/>
                  </a:schemeClr>
                </a:solidFill>
                <a:effectLst/>
                <a:latin typeface="Segoe UI" panose="020B0502040204020203" pitchFamily="34" charset="0"/>
              </a:rPr>
              <a:t> Use Exploratory Data Analysis (EDA) to understand how consumer attributes and loan attributes influence the tendency of default.</a:t>
            </a:r>
          </a:p>
          <a:p>
            <a:r>
              <a:rPr lang="en-US" sz="1100" b="1" i="0" dirty="0">
                <a:solidFill>
                  <a:schemeClr val="tx1">
                    <a:alpha val="80000"/>
                  </a:schemeClr>
                </a:solidFill>
                <a:effectLst/>
                <a:latin typeface="Segoe UI" panose="020B0502040204020203" pitchFamily="34" charset="0"/>
              </a:rPr>
              <a:t>Constraints:</a:t>
            </a:r>
            <a:r>
              <a:rPr lang="en-US" sz="1100" b="0" i="0" dirty="0">
                <a:solidFill>
                  <a:schemeClr val="tx1">
                    <a:alpha val="80000"/>
                  </a:schemeClr>
                </a:solidFill>
                <a:effectLst/>
                <a:latin typeface="Segoe UI" panose="020B0502040204020203" pitchFamily="34" charset="0"/>
              </a:rPr>
              <a:t> When a person applies for a loan, there are two types of decisions that the company can make:</a:t>
            </a:r>
          </a:p>
          <a:p>
            <a:pPr>
              <a:buFont typeface="+mj-lt"/>
              <a:buAutoNum type="arabicPeriod"/>
            </a:pPr>
            <a:r>
              <a:rPr lang="en-US" sz="1100" b="1" i="0" dirty="0">
                <a:solidFill>
                  <a:schemeClr val="tx1">
                    <a:alpha val="80000"/>
                  </a:schemeClr>
                </a:solidFill>
                <a:effectLst/>
                <a:latin typeface="Segoe UI" panose="020B0502040204020203" pitchFamily="34" charset="0"/>
              </a:rPr>
              <a:t>Loan accepted:</a:t>
            </a:r>
            <a:r>
              <a:rPr lang="en-US" sz="1100" b="0" i="0" dirty="0">
                <a:solidFill>
                  <a:schemeClr val="tx1">
                    <a:alpha val="80000"/>
                  </a:schemeClr>
                </a:solidFill>
                <a:effectLst/>
                <a:latin typeface="Segoe UI" panose="020B0502040204020203" pitchFamily="34" charset="0"/>
              </a:rPr>
              <a:t> If the company approves the loan, there are three possible scenarios:</a:t>
            </a:r>
          </a:p>
          <a:p>
            <a:pPr marL="742950" lvl="1" indent="-285750">
              <a:buFont typeface="+mj-lt"/>
              <a:buAutoNum type="arabicPeriod"/>
            </a:pPr>
            <a:r>
              <a:rPr lang="en-US" sz="1100" b="1" i="0" dirty="0">
                <a:solidFill>
                  <a:schemeClr val="tx1">
                    <a:alpha val="80000"/>
                  </a:schemeClr>
                </a:solidFill>
                <a:effectLst/>
                <a:latin typeface="Segoe UI" panose="020B0502040204020203" pitchFamily="34" charset="0"/>
              </a:rPr>
              <a:t>Fully paid:</a:t>
            </a:r>
            <a:r>
              <a:rPr lang="en-US" sz="1100" b="0" i="0" dirty="0">
                <a:solidFill>
                  <a:schemeClr val="tx1">
                    <a:alpha val="80000"/>
                  </a:schemeClr>
                </a:solidFill>
                <a:effectLst/>
                <a:latin typeface="Segoe UI" panose="020B0502040204020203" pitchFamily="34" charset="0"/>
              </a:rPr>
              <a:t> The applicant has fully paid the loan (both the principal and the interest).</a:t>
            </a:r>
          </a:p>
          <a:p>
            <a:pPr marL="742950" lvl="1" indent="-285750">
              <a:buFont typeface="+mj-lt"/>
              <a:buAutoNum type="arabicPeriod"/>
            </a:pPr>
            <a:r>
              <a:rPr lang="en-US" sz="1100" b="1" i="0" dirty="0">
                <a:solidFill>
                  <a:schemeClr val="tx1">
                    <a:alpha val="80000"/>
                  </a:schemeClr>
                </a:solidFill>
                <a:effectLst/>
                <a:latin typeface="Segoe UI" panose="020B0502040204020203" pitchFamily="34" charset="0"/>
              </a:rPr>
              <a:t>Current:</a:t>
            </a:r>
            <a:r>
              <a:rPr lang="en-US" sz="1100" b="0" i="0" dirty="0">
                <a:solidFill>
                  <a:schemeClr val="tx1">
                    <a:alpha val="80000"/>
                  </a:schemeClr>
                </a:solidFill>
                <a:effectLst/>
                <a:latin typeface="Segoe UI" panose="020B0502040204020203" pitchFamily="34" charset="0"/>
              </a:rPr>
              <a:t> The applicant is in the process of paying the installments, i.e., the tenure of the loan is not yet completed. These candidates are not labeled as ‘defaulted’.</a:t>
            </a:r>
          </a:p>
          <a:p>
            <a:pPr marL="742950" lvl="1" indent="-285750">
              <a:buFont typeface="+mj-lt"/>
              <a:buAutoNum type="arabicPeriod"/>
            </a:pPr>
            <a:r>
              <a:rPr lang="en-US" sz="1100" b="1" i="0" dirty="0">
                <a:solidFill>
                  <a:schemeClr val="tx1">
                    <a:alpha val="80000"/>
                  </a:schemeClr>
                </a:solidFill>
                <a:effectLst/>
                <a:latin typeface="Segoe UI" panose="020B0502040204020203" pitchFamily="34" charset="0"/>
              </a:rPr>
              <a:t>Charged-off:</a:t>
            </a:r>
            <a:r>
              <a:rPr lang="en-US" sz="1100" b="0" i="0" dirty="0">
                <a:solidFill>
                  <a:schemeClr val="tx1">
                    <a:alpha val="80000"/>
                  </a:schemeClr>
                </a:solidFill>
                <a:effectLst/>
                <a:latin typeface="Segoe UI" panose="020B0502040204020203" pitchFamily="34" charset="0"/>
              </a:rPr>
              <a:t> The applicant has not paid the installments in due time for a long period, i.e., they have defaulted on the loan.</a:t>
            </a:r>
          </a:p>
          <a:p>
            <a:pPr>
              <a:buFont typeface="+mj-lt"/>
              <a:buAutoNum type="arabicPeriod"/>
            </a:pPr>
            <a:r>
              <a:rPr lang="en-US" sz="1100" b="1" i="0" dirty="0">
                <a:solidFill>
                  <a:schemeClr val="tx1">
                    <a:alpha val="80000"/>
                  </a:schemeClr>
                </a:solidFill>
                <a:effectLst/>
                <a:latin typeface="Segoe UI" panose="020B0502040204020203" pitchFamily="34" charset="0"/>
              </a:rPr>
              <a:t>Loan rejected:</a:t>
            </a:r>
            <a:r>
              <a:rPr lang="en-US" sz="1100" b="0" i="0" dirty="0">
                <a:solidFill>
                  <a:schemeClr val="tx1">
                    <a:alpha val="80000"/>
                  </a:schemeClr>
                </a:solidFill>
                <a:effectLst/>
                <a:latin typeface="Segoe UI" panose="020B0502040204020203" pitchFamily="34" charset="0"/>
              </a:rPr>
              <a:t> The company rejected the loan (because the candidate did not meet their requirements, etc.). Since the loan was rejected, there is no transactional history of those applicants with the company, and thus this data is not available in the dataset.</a:t>
            </a:r>
          </a:p>
          <a:p>
            <a:pPr marL="914400" lvl="2" indent="0">
              <a:buNone/>
            </a:pPr>
            <a:endParaRPr lang="en-US" sz="1100" dirty="0">
              <a:solidFill>
                <a:schemeClr val="tx1">
                  <a:alpha val="80000"/>
                </a:schemeClr>
              </a:solidFill>
            </a:endParaRPr>
          </a:p>
        </p:txBody>
      </p:sp>
      <p:cxnSp>
        <p:nvCxnSpPr>
          <p:cNvPr id="63" name="Straight Connector 6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pic>
        <p:nvPicPr>
          <p:cNvPr id="7" name="Graphic 6" descr="City">
            <a:extLst>
              <a:ext uri="{FF2B5EF4-FFF2-40B4-BE49-F238E27FC236}">
                <a16:creationId xmlns:a16="http://schemas.microsoft.com/office/drawing/2014/main" id="{C7BD78AB-E8F0-7FE0-ED70-726BFF9EF4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Tree>
    <p:extLst>
      <p:ext uri="{BB962C8B-B14F-4D97-AF65-F5344CB8AC3E}">
        <p14:creationId xmlns:p14="http://schemas.microsoft.com/office/powerpoint/2010/main" val="10740330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D8FB4-DE6A-12E4-8F62-9B2C19D8D839}"/>
              </a:ext>
            </a:extLst>
          </p:cNvPr>
          <p:cNvSpPr>
            <a:spLocks noGrp="1"/>
          </p:cNvSpPr>
          <p:nvPr>
            <p:ph type="title"/>
          </p:nvPr>
        </p:nvSpPr>
        <p:spPr/>
        <p:txBody>
          <a:bodyPr vert="horz" lIns="91440" tIns="45720" rIns="91440" bIns="45720" rtlCol="0" anchor="ctr">
            <a:normAutofit/>
          </a:bodyPr>
          <a:lstStyle/>
          <a:p>
            <a:r>
              <a:rPr lang="en-US" b="1" dirty="0"/>
              <a:t>Loan Issuance by Month</a:t>
            </a:r>
          </a:p>
        </p:txBody>
      </p:sp>
      <p:pic>
        <p:nvPicPr>
          <p:cNvPr id="5" name="Content Placeholder 4">
            <a:extLst>
              <a:ext uri="{FF2B5EF4-FFF2-40B4-BE49-F238E27FC236}">
                <a16:creationId xmlns:a16="http://schemas.microsoft.com/office/drawing/2014/main" id="{DE63574D-9222-7234-6A97-921AEF0DB086}"/>
              </a:ext>
            </a:extLst>
          </p:cNvPr>
          <p:cNvPicPr>
            <a:picLocks noGrp="1" noChangeAspect="1"/>
          </p:cNvPicPr>
          <p:nvPr>
            <p:ph idx="1"/>
          </p:nvPr>
        </p:nvPicPr>
        <p:blipFill>
          <a:blip r:embed="rId2"/>
          <a:stretch>
            <a:fillRect/>
          </a:stretch>
        </p:blipFill>
        <p:spPr>
          <a:xfrm>
            <a:off x="4359537" y="1825625"/>
            <a:ext cx="3472926" cy="4351338"/>
          </a:xfrm>
        </p:spPr>
      </p:pic>
    </p:spTree>
    <p:extLst>
      <p:ext uri="{BB962C8B-B14F-4D97-AF65-F5344CB8AC3E}">
        <p14:creationId xmlns:p14="http://schemas.microsoft.com/office/powerpoint/2010/main" val="2637889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CD398-E47B-4986-B6BF-F8BFB5B00EB0}"/>
              </a:ext>
            </a:extLst>
          </p:cNvPr>
          <p:cNvSpPr>
            <a:spLocks noGrp="1"/>
          </p:cNvSpPr>
          <p:nvPr>
            <p:ph type="title"/>
          </p:nvPr>
        </p:nvSpPr>
        <p:spPr>
          <a:xfrm>
            <a:off x="838200" y="365124"/>
            <a:ext cx="10515600" cy="1679985"/>
          </a:xfrm>
        </p:spPr>
        <p:txBody>
          <a:bodyPr>
            <a:normAutofit/>
          </a:bodyPr>
          <a:lstStyle/>
          <a:p>
            <a:r>
              <a:rPr lang="en-IN" b="1" dirty="0"/>
              <a:t>Data Understanding</a:t>
            </a:r>
          </a:p>
        </p:txBody>
      </p:sp>
      <p:graphicFrame>
        <p:nvGraphicFramePr>
          <p:cNvPr id="5" name="Content Placeholder 2">
            <a:extLst>
              <a:ext uri="{FF2B5EF4-FFF2-40B4-BE49-F238E27FC236}">
                <a16:creationId xmlns:a16="http://schemas.microsoft.com/office/drawing/2014/main" id="{405886B1-F1D0-116A-359C-EF0A5FD064C3}"/>
              </a:ext>
            </a:extLst>
          </p:cNvPr>
          <p:cNvGraphicFramePr>
            <a:graphicFrameLocks noGrp="1"/>
          </p:cNvGraphicFramePr>
          <p:nvPr>
            <p:ph idx="1"/>
            <p:extLst>
              <p:ext uri="{D42A27DB-BD31-4B8C-83A1-F6EECF244321}">
                <p14:modId xmlns:p14="http://schemas.microsoft.com/office/powerpoint/2010/main" val="4197186718"/>
              </p:ext>
            </p:extLst>
          </p:nvPr>
        </p:nvGraphicFramePr>
        <p:xfrm>
          <a:off x="838200" y="2182761"/>
          <a:ext cx="10515600" cy="39942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8978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descr="A close-up of a blue surface&#10;&#10;Description automatically generated">
            <a:extLst>
              <a:ext uri="{FF2B5EF4-FFF2-40B4-BE49-F238E27FC236}">
                <a16:creationId xmlns:a16="http://schemas.microsoft.com/office/drawing/2014/main" id="{16356F80-ECEE-9C02-CA11-5A82B5E4FA4F}"/>
              </a:ext>
            </a:extLst>
          </p:cNvPr>
          <p:cNvPicPr>
            <a:picLocks noChangeAspect="1"/>
          </p:cNvPicPr>
          <p:nvPr/>
        </p:nvPicPr>
        <p:blipFill>
          <a:blip r:embed="rId3"/>
          <a:srcRect t="17182" r="9091" b="14636"/>
          <a:stretch/>
        </p:blipFill>
        <p:spPr>
          <a:xfrm>
            <a:off x="20" y="10"/>
            <a:ext cx="12191980" cy="6857990"/>
          </a:xfrm>
          <a:prstGeom prst="rect">
            <a:avLst/>
          </a:prstGeom>
        </p:spPr>
      </p:pic>
      <p:sp>
        <p:nvSpPr>
          <p:cNvPr id="51" name="Rectangle 5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A20115-1CAE-843F-673F-292803089752}"/>
              </a:ext>
            </a:extLst>
          </p:cNvPr>
          <p:cNvSpPr>
            <a:spLocks noGrp="1"/>
          </p:cNvSpPr>
          <p:nvPr>
            <p:ph type="title"/>
          </p:nvPr>
        </p:nvSpPr>
        <p:spPr>
          <a:xfrm>
            <a:off x="838200" y="365125"/>
            <a:ext cx="10515600" cy="1325563"/>
          </a:xfrm>
        </p:spPr>
        <p:txBody>
          <a:bodyPr>
            <a:normAutofit/>
          </a:bodyPr>
          <a:lstStyle/>
          <a:p>
            <a:r>
              <a:rPr lang="en-IN" b="1"/>
              <a:t>Data Cleaning</a:t>
            </a:r>
            <a:endParaRPr lang="en-IN" b="1" dirty="0"/>
          </a:p>
        </p:txBody>
      </p:sp>
      <p:graphicFrame>
        <p:nvGraphicFramePr>
          <p:cNvPr id="24" name="Content Placeholder 2">
            <a:extLst>
              <a:ext uri="{FF2B5EF4-FFF2-40B4-BE49-F238E27FC236}">
                <a16:creationId xmlns:a16="http://schemas.microsoft.com/office/drawing/2014/main" id="{28C097A0-911E-1D37-E8A3-FA35CC8C722A}"/>
              </a:ext>
            </a:extLst>
          </p:cNvPr>
          <p:cNvGraphicFramePr>
            <a:graphicFrameLocks noGrp="1"/>
          </p:cNvGraphicFramePr>
          <p:nvPr>
            <p:ph idx="1"/>
            <p:extLst>
              <p:ext uri="{D42A27DB-BD31-4B8C-83A1-F6EECF244321}">
                <p14:modId xmlns:p14="http://schemas.microsoft.com/office/powerpoint/2010/main" val="15225832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20645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54717-5DB5-B1FB-D495-F530D18972E2}"/>
              </a:ext>
            </a:extLst>
          </p:cNvPr>
          <p:cNvSpPr>
            <a:spLocks noGrp="1"/>
          </p:cNvSpPr>
          <p:nvPr>
            <p:ph type="title"/>
          </p:nvPr>
        </p:nvSpPr>
        <p:spPr>
          <a:xfrm>
            <a:off x="838200" y="365125"/>
            <a:ext cx="10515600" cy="785249"/>
          </a:xfrm>
        </p:spPr>
        <p:txBody>
          <a:bodyPr/>
          <a:lstStyle/>
          <a:p>
            <a:r>
              <a:rPr lang="en-US" b="1" dirty="0"/>
              <a:t>Data Conversions</a:t>
            </a:r>
            <a:endParaRPr lang="en-IN" b="1" dirty="0"/>
          </a:p>
        </p:txBody>
      </p:sp>
      <p:graphicFrame>
        <p:nvGraphicFramePr>
          <p:cNvPr id="5" name="Content Placeholder 2">
            <a:extLst>
              <a:ext uri="{FF2B5EF4-FFF2-40B4-BE49-F238E27FC236}">
                <a16:creationId xmlns:a16="http://schemas.microsoft.com/office/drawing/2014/main" id="{FBBBAED8-45E9-F642-CE5E-31BEF01400C3}"/>
              </a:ext>
            </a:extLst>
          </p:cNvPr>
          <p:cNvGraphicFramePr>
            <a:graphicFrameLocks noGrp="1"/>
          </p:cNvGraphicFramePr>
          <p:nvPr>
            <p:ph idx="1"/>
            <p:extLst>
              <p:ext uri="{D42A27DB-BD31-4B8C-83A1-F6EECF244321}">
                <p14:modId xmlns:p14="http://schemas.microsoft.com/office/powerpoint/2010/main" val="1789664990"/>
              </p:ext>
            </p:extLst>
          </p:nvPr>
        </p:nvGraphicFramePr>
        <p:xfrm>
          <a:off x="838200" y="1150374"/>
          <a:ext cx="10515600" cy="50265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8649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54717-5DB5-B1FB-D495-F530D18972E2}"/>
              </a:ext>
            </a:extLst>
          </p:cNvPr>
          <p:cNvSpPr>
            <a:spLocks noGrp="1"/>
          </p:cNvSpPr>
          <p:nvPr>
            <p:ph type="title"/>
          </p:nvPr>
        </p:nvSpPr>
        <p:spPr>
          <a:xfrm>
            <a:off x="838200" y="365125"/>
            <a:ext cx="10515600" cy="785249"/>
          </a:xfrm>
        </p:spPr>
        <p:txBody>
          <a:bodyPr/>
          <a:lstStyle/>
          <a:p>
            <a:r>
              <a:rPr lang="en-US" b="1" dirty="0"/>
              <a:t>Derived Columns</a:t>
            </a:r>
            <a:endParaRPr lang="en-IN" b="1" dirty="0"/>
          </a:p>
        </p:txBody>
      </p:sp>
      <p:graphicFrame>
        <p:nvGraphicFramePr>
          <p:cNvPr id="5" name="Content Placeholder 2">
            <a:extLst>
              <a:ext uri="{FF2B5EF4-FFF2-40B4-BE49-F238E27FC236}">
                <a16:creationId xmlns:a16="http://schemas.microsoft.com/office/drawing/2014/main" id="{D452F5F4-C45A-2203-16B4-4CB3708583D1}"/>
              </a:ext>
            </a:extLst>
          </p:cNvPr>
          <p:cNvGraphicFramePr>
            <a:graphicFrameLocks noGrp="1"/>
          </p:cNvGraphicFramePr>
          <p:nvPr>
            <p:ph idx="1"/>
            <p:extLst>
              <p:ext uri="{D42A27DB-BD31-4B8C-83A1-F6EECF244321}">
                <p14:modId xmlns:p14="http://schemas.microsoft.com/office/powerpoint/2010/main" val="428493425"/>
              </p:ext>
            </p:extLst>
          </p:nvPr>
        </p:nvGraphicFramePr>
        <p:xfrm>
          <a:off x="838200" y="1150374"/>
          <a:ext cx="10515600" cy="50265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095041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20083-605F-F080-32BC-65E9BFB06021}"/>
              </a:ext>
            </a:extLst>
          </p:cNvPr>
          <p:cNvSpPr>
            <a:spLocks noGrp="1"/>
          </p:cNvSpPr>
          <p:nvPr>
            <p:ph type="title"/>
          </p:nvPr>
        </p:nvSpPr>
        <p:spPr/>
        <p:txBody>
          <a:bodyPr/>
          <a:lstStyle/>
          <a:p>
            <a:r>
              <a:rPr lang="en-IN" b="1" dirty="0"/>
              <a:t>Dropping/Inputting the rows</a:t>
            </a:r>
          </a:p>
        </p:txBody>
      </p:sp>
      <p:graphicFrame>
        <p:nvGraphicFramePr>
          <p:cNvPr id="5" name="Content Placeholder 2">
            <a:extLst>
              <a:ext uri="{FF2B5EF4-FFF2-40B4-BE49-F238E27FC236}">
                <a16:creationId xmlns:a16="http://schemas.microsoft.com/office/drawing/2014/main" id="{3A461BC2-B4B3-05F7-35D2-02A8B4F291D3}"/>
              </a:ext>
            </a:extLst>
          </p:cNvPr>
          <p:cNvGraphicFramePr>
            <a:graphicFrameLocks noGrp="1"/>
          </p:cNvGraphicFramePr>
          <p:nvPr>
            <p:ph idx="1"/>
            <p:extLst>
              <p:ext uri="{D42A27DB-BD31-4B8C-83A1-F6EECF244321}">
                <p14:modId xmlns:p14="http://schemas.microsoft.com/office/powerpoint/2010/main" val="12349469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5042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D85F-E616-6270-6340-5280EDABAD89}"/>
              </a:ext>
            </a:extLst>
          </p:cNvPr>
          <p:cNvSpPr>
            <a:spLocks noGrp="1"/>
          </p:cNvSpPr>
          <p:nvPr>
            <p:ph type="title"/>
          </p:nvPr>
        </p:nvSpPr>
        <p:spPr/>
        <p:txBody>
          <a:bodyPr/>
          <a:lstStyle/>
          <a:p>
            <a:r>
              <a:rPr lang="en-IN" b="1" dirty="0"/>
              <a:t>Outlier Treatment</a:t>
            </a:r>
          </a:p>
        </p:txBody>
      </p:sp>
      <p:graphicFrame>
        <p:nvGraphicFramePr>
          <p:cNvPr id="5" name="Content Placeholder 2">
            <a:extLst>
              <a:ext uri="{FF2B5EF4-FFF2-40B4-BE49-F238E27FC236}">
                <a16:creationId xmlns:a16="http://schemas.microsoft.com/office/drawing/2014/main" id="{70D1F0C4-4132-99B4-238A-27AF79479A34}"/>
              </a:ext>
            </a:extLst>
          </p:cNvPr>
          <p:cNvGraphicFramePr>
            <a:graphicFrameLocks noGrp="1"/>
          </p:cNvGraphicFramePr>
          <p:nvPr>
            <p:ph idx="1"/>
            <p:extLst>
              <p:ext uri="{D42A27DB-BD31-4B8C-83A1-F6EECF244321}">
                <p14:modId xmlns:p14="http://schemas.microsoft.com/office/powerpoint/2010/main" val="3120268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9683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172</TotalTime>
  <Words>1642</Words>
  <Application>Microsoft Office PowerPoint</Application>
  <PresentationFormat>Widescreen</PresentationFormat>
  <Paragraphs>109</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Segoe UI</vt:lpstr>
      <vt:lpstr>Wingdings</vt:lpstr>
      <vt:lpstr>Office Theme</vt:lpstr>
      <vt:lpstr>Lending Club Case Study</vt:lpstr>
      <vt:lpstr>Content</vt:lpstr>
      <vt:lpstr> Problem Statement</vt:lpstr>
      <vt:lpstr>Data Understanding</vt:lpstr>
      <vt:lpstr>Data Cleaning</vt:lpstr>
      <vt:lpstr>Data Conversions</vt:lpstr>
      <vt:lpstr>Derived Columns</vt:lpstr>
      <vt:lpstr>Dropping/Inputting the rows</vt:lpstr>
      <vt:lpstr>Outlier Treatment</vt:lpstr>
      <vt:lpstr>Univariate Analysis Outcome</vt:lpstr>
      <vt:lpstr>Bivariate Analysis</vt:lpstr>
      <vt:lpstr>State vs Loan Purpose</vt:lpstr>
      <vt:lpstr>Annual Income vs Purpose</vt:lpstr>
      <vt:lpstr>Annual Income vs debt-to-income</vt:lpstr>
      <vt:lpstr>Recommendations</vt:lpstr>
      <vt:lpstr>Thank you!</vt:lpstr>
      <vt:lpstr>Annexture: Univariate Analysis Report</vt:lpstr>
      <vt:lpstr>Loan Amount </vt:lpstr>
      <vt:lpstr>Interest Rates</vt:lpstr>
      <vt:lpstr>Installment Amount</vt:lpstr>
      <vt:lpstr>Income</vt:lpstr>
      <vt:lpstr>Debt-to-Income Ratio</vt:lpstr>
      <vt:lpstr>Loan Term</vt:lpstr>
      <vt:lpstr>Loan Grades</vt:lpstr>
      <vt:lpstr>Employee Experience</vt:lpstr>
      <vt:lpstr>Verification Process</vt:lpstr>
      <vt:lpstr>Purpose</vt:lpstr>
      <vt:lpstr>State-Specific Risk</vt:lpstr>
      <vt:lpstr>Bankruptcy</vt:lpstr>
      <vt:lpstr>Loan Issuance by Month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Srujan</dc:creator>
  <cp:lastModifiedBy>Sai Srujan</cp:lastModifiedBy>
  <cp:revision>53</cp:revision>
  <dcterms:created xsi:type="dcterms:W3CDTF">2024-08-20T15:10:45Z</dcterms:created>
  <dcterms:modified xsi:type="dcterms:W3CDTF">2024-08-20T18:41:37Z</dcterms:modified>
</cp:coreProperties>
</file>