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4" y="4648200"/>
            <a:ext cx="6731832" cy="609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By Group,</a:t>
            </a:r>
          </a:p>
          <a:p>
            <a:pPr algn="r"/>
            <a:r>
              <a:rPr lang="en-US" dirty="0"/>
              <a:t>VENUS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</a:t>
            </a:r>
            <a:r>
              <a:rPr lang="en-US" dirty="0"/>
              <a:t> –</a:t>
            </a:r>
            <a:r>
              <a:rPr lang="en-US" dirty="0">
                <a:solidFill>
                  <a:srgbClr val="00B0F0"/>
                </a:solidFill>
              </a:rPr>
              <a:t>Answer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Forum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-20782"/>
            <a:ext cx="3319272" cy="28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designs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861" y="1752599"/>
            <a:ext cx="2481072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27" y="1752599"/>
            <a:ext cx="2482673" cy="438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8" y="1752599"/>
            <a:ext cx="247992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and Quora: like our app, stack overflow and Quora supply their users with an environment to post questions, receive answers, and “like” those answers based on their relevance to a question. Our app will incorporate similar functions, but its primary focus will be Montclair State University students and our extra features will reflect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upriya College\Mobile Computing\VENUS\images\Q&amp;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4419600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34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0"/>
            <a:ext cx="6019800" cy="2972594"/>
          </a:xfrm>
        </p:spPr>
      </p:pic>
    </p:spTree>
    <p:extLst>
      <p:ext uri="{BB962C8B-B14F-4D97-AF65-F5344CB8AC3E}">
        <p14:creationId xmlns:p14="http://schemas.microsoft.com/office/powerpoint/2010/main" val="16070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Problem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Originality And Social Impact</a:t>
            </a:r>
          </a:p>
          <a:p>
            <a:r>
              <a:rPr lang="en-US" dirty="0"/>
              <a:t>Target Users</a:t>
            </a:r>
          </a:p>
          <a:p>
            <a:r>
              <a:rPr lang="en-US" dirty="0"/>
              <a:t>Development Timetable</a:t>
            </a:r>
          </a:p>
          <a:p>
            <a:r>
              <a:rPr lang="en-US" dirty="0"/>
              <a:t>Designing </a:t>
            </a:r>
          </a:p>
          <a:p>
            <a:r>
              <a:rPr lang="en-US" dirty="0"/>
              <a:t>Reference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705600" cy="3352800"/>
          </a:xfrm>
        </p:spPr>
      </p:pic>
    </p:spTree>
    <p:extLst>
      <p:ext uri="{BB962C8B-B14F-4D97-AF65-F5344CB8AC3E}">
        <p14:creationId xmlns:p14="http://schemas.microsoft.com/office/powerpoint/2010/main" val="18359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Provides us lot s of information regarding our problem.</a:t>
            </a:r>
          </a:p>
          <a:p>
            <a:r>
              <a:rPr lang="en-US" dirty="0"/>
              <a:t>But its difficult to sort which are correct and related in short time period.</a:t>
            </a:r>
          </a:p>
          <a:p>
            <a:r>
              <a:rPr lang="en-US" dirty="0"/>
              <a:t>So what is the solution to get correct and relevant answer for particular problem?</a:t>
            </a:r>
          </a:p>
        </p:txBody>
      </p:sp>
    </p:spTree>
    <p:extLst>
      <p:ext uri="{BB962C8B-B14F-4D97-AF65-F5344CB8AC3E}">
        <p14:creationId xmlns:p14="http://schemas.microsoft.com/office/powerpoint/2010/main" val="37040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57400"/>
            <a:ext cx="8001000" cy="3124200"/>
          </a:xfrm>
        </p:spPr>
      </p:pic>
    </p:spTree>
    <p:extLst>
      <p:ext uri="{BB962C8B-B14F-4D97-AF65-F5344CB8AC3E}">
        <p14:creationId xmlns:p14="http://schemas.microsoft.com/office/powerpoint/2010/main" val="30632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the problem Team Venus proposing to build Question-Answer Forum app.</a:t>
            </a:r>
          </a:p>
          <a:p>
            <a:r>
              <a:rPr lang="en-US" dirty="0"/>
              <a:t>It will help user to get correct and relevant answer to his/her question.</a:t>
            </a:r>
          </a:p>
          <a:p>
            <a:r>
              <a:rPr lang="en-US" dirty="0"/>
              <a:t>User will get opportunity to become part of discussion and feedback.</a:t>
            </a:r>
          </a:p>
        </p:txBody>
      </p:sp>
    </p:spTree>
    <p:extLst>
      <p:ext uri="{BB962C8B-B14F-4D97-AF65-F5344CB8AC3E}">
        <p14:creationId xmlns:p14="http://schemas.microsoft.com/office/powerpoint/2010/main" val="8798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Development Timetable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Phase One: Login and Registration Module</a:t>
            </a:r>
          </a:p>
          <a:p>
            <a:pPr>
              <a:lnSpc>
                <a:spcPct val="150000"/>
              </a:lnSpc>
            </a:pPr>
            <a:r>
              <a:rPr lang="en-US" dirty="0"/>
              <a:t>Phase Two: User Activity Module</a:t>
            </a:r>
          </a:p>
          <a:p>
            <a:pPr>
              <a:lnSpc>
                <a:spcPct val="150000"/>
              </a:lnSpc>
            </a:pPr>
            <a:r>
              <a:rPr lang="en-US" dirty="0"/>
              <a:t>Phase Three: Campus Updates Module</a:t>
            </a:r>
          </a:p>
          <a:p>
            <a:pPr>
              <a:lnSpc>
                <a:spcPct val="150000"/>
              </a:lnSpc>
            </a:pPr>
            <a:r>
              <a:rPr lang="en-US" dirty="0"/>
              <a:t>Phase Four: Final Integration of all Modules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385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Designs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69" y="1981200"/>
            <a:ext cx="2391789" cy="438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" y="1981200"/>
            <a:ext cx="2464187" cy="438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192" y="1981200"/>
            <a:ext cx="2285608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291</TotalTime>
  <Words>207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Question –Answer Forum</vt:lpstr>
      <vt:lpstr>PowerPoint Presentation</vt:lpstr>
      <vt:lpstr>Contents</vt:lpstr>
      <vt:lpstr>PowerPoint Presentation</vt:lpstr>
      <vt:lpstr>Description Of Problem</vt:lpstr>
      <vt:lpstr>PowerPoint Presentation</vt:lpstr>
      <vt:lpstr>objective</vt:lpstr>
      <vt:lpstr>Development Timetable</vt:lpstr>
      <vt:lpstr>Designs</vt:lpstr>
      <vt:lpstr>designs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Chile</dc:creator>
  <cp:lastModifiedBy>Rahul Chile</cp:lastModifiedBy>
  <cp:revision>21</cp:revision>
  <dcterms:created xsi:type="dcterms:W3CDTF">2017-03-15T18:39:30Z</dcterms:created>
  <dcterms:modified xsi:type="dcterms:W3CDTF">2017-03-19T14:26:07Z</dcterms:modified>
</cp:coreProperties>
</file>