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80" r:id="rId5"/>
    <p:sldId id="258" r:id="rId6"/>
    <p:sldId id="285" r:id="rId7"/>
    <p:sldId id="262" r:id="rId8"/>
    <p:sldId id="286" r:id="rId9"/>
    <p:sldId id="264" r:id="rId10"/>
    <p:sldId id="265" r:id="rId11"/>
    <p:sldId id="266" r:id="rId12"/>
    <p:sldId id="279" r:id="rId13"/>
    <p:sldId id="268" r:id="rId14"/>
    <p:sldId id="269" r:id="rId15"/>
    <p:sldId id="270" r:id="rId16"/>
    <p:sldId id="277" r:id="rId17"/>
    <p:sldId id="272" r:id="rId18"/>
    <p:sldId id="281" r:id="rId19"/>
    <p:sldId id="273" r:id="rId20"/>
    <p:sldId id="274" r:id="rId21"/>
    <p:sldId id="282" r:id="rId22"/>
    <p:sldId id="275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F9D3BB-0B54-426B-839F-E497B91DB4C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4D1F1A-8846-4D20-B9B2-9DEA4443C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4" y="4648200"/>
            <a:ext cx="6731832" cy="609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By Group,</a:t>
            </a:r>
          </a:p>
          <a:p>
            <a:pPr algn="r"/>
            <a:r>
              <a:rPr lang="en-US" dirty="0" smtClean="0"/>
              <a:t>VENUS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Question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rgbClr val="00B0F0"/>
                </a:solidFill>
              </a:rPr>
              <a:t>Answer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Forum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-20782"/>
            <a:ext cx="3319272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799" y="1219200"/>
            <a:ext cx="45719" cy="2285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103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originality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8153400" cy="7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Social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Impact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26128" y="362653"/>
            <a:ext cx="826067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024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Target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users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upriya College\Mobile Computing\VENUS\images\Dev_Pla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676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Development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Phase One: Login and Registration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Two: User Activity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Three: Campus Updates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Phase Four: Final Integration of all Modules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20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upriya College\Mobile Computing\VENUS\images\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94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69" y="1981200"/>
            <a:ext cx="2391789" cy="4389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1981200"/>
            <a:ext cx="2464187" cy="438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192" y="1981200"/>
            <a:ext cx="228560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686799" y="990600"/>
            <a:ext cx="45719" cy="4571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070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861" y="1752599"/>
            <a:ext cx="2481072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27" y="1752599"/>
            <a:ext cx="2482673" cy="438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1752599"/>
            <a:ext cx="24799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reference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105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and Quora: like our app, stack overflow and Quora supply their users with an environment to post questions, receive answers, and “like” those answers based on their relevance to a question. Our app will incorporate similar functions, but its primary focus will be Montclair State University students and our extra features will reflect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upriya College\Mobile Computing\VENUS\images\Q&amp;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4419600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Problem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Originality And Social Impact</a:t>
            </a:r>
          </a:p>
          <a:p>
            <a:r>
              <a:rPr lang="en-US" dirty="0" smtClean="0"/>
              <a:t>Target Users</a:t>
            </a:r>
          </a:p>
          <a:p>
            <a:r>
              <a:rPr lang="en-US" dirty="0" smtClean="0"/>
              <a:t>Development Timetable</a:t>
            </a:r>
          </a:p>
          <a:p>
            <a:r>
              <a:rPr lang="en-US" dirty="0" smtClean="0"/>
              <a:t>Designing </a:t>
            </a:r>
          </a:p>
          <a:p>
            <a:r>
              <a:rPr lang="en-US" dirty="0" smtClean="0"/>
              <a:t>Reference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Description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Problem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provides us lot of information regarding our problem/s.</a:t>
            </a:r>
          </a:p>
          <a:p>
            <a:r>
              <a:rPr lang="en-US" dirty="0" smtClean="0"/>
              <a:t>However, it is difficult to resolve which are correct and appropriate in short time period.</a:t>
            </a:r>
          </a:p>
          <a:p>
            <a:r>
              <a:rPr lang="en-US" dirty="0" smtClean="0"/>
              <a:t>So what is the solution to get accurate and relevant answers for a particular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6" y="750627"/>
            <a:ext cx="6822365" cy="51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2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this problem, Team Venus is proposing to build Question-Answer Forum app.</a:t>
            </a:r>
          </a:p>
          <a:p>
            <a:r>
              <a:rPr lang="en-US" dirty="0" smtClean="0"/>
              <a:t>It will help user to get correct and relevant answer to his/her question.</a:t>
            </a:r>
          </a:p>
          <a:p>
            <a:r>
              <a:rPr lang="en-US" dirty="0" smtClean="0"/>
              <a:t>User will get opportunity to become part of discussion and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45574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Features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app will allows user to register using unique username and password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user will have unique portfolio page.</a:t>
            </a:r>
            <a:endParaRPr lang="en-US" dirty="0"/>
          </a:p>
          <a:p>
            <a:r>
              <a:rPr lang="en-US" dirty="0" smtClean="0"/>
              <a:t>User can post questions and answers to the forum.</a:t>
            </a:r>
          </a:p>
          <a:p>
            <a:r>
              <a:rPr lang="en-US" dirty="0" smtClean="0"/>
              <a:t>User can give feedback by liking and disliking for given answers.</a:t>
            </a:r>
          </a:p>
          <a:p>
            <a:r>
              <a:rPr lang="en-US" dirty="0" smtClean="0"/>
              <a:t>It will allows user to add new topics in the forum.</a:t>
            </a:r>
          </a:p>
          <a:p>
            <a:r>
              <a:rPr lang="en-US" dirty="0" smtClean="0"/>
              <a:t>User can search topics/questions already present in forum.</a:t>
            </a:r>
          </a:p>
          <a:p>
            <a:r>
              <a:rPr lang="en-US" dirty="0" smtClean="0"/>
              <a:t>User can see popular questions and topics in the forum.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247</TotalTime>
  <Words>292</Words>
  <Application>Microsoft Office PowerPoint</Application>
  <PresentationFormat>On-screen Show 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Apothecary</vt:lpstr>
      <vt:lpstr>Question –Answer Forum</vt:lpstr>
      <vt:lpstr>PowerPoint Presentation</vt:lpstr>
      <vt:lpstr>Contents</vt:lpstr>
      <vt:lpstr>PowerPoint Presentation</vt:lpstr>
      <vt:lpstr>Description Of Problem</vt:lpstr>
      <vt:lpstr>PowerPoint Presentation</vt:lpstr>
      <vt:lpstr>objective</vt:lpstr>
      <vt:lpstr>PowerPoint Presentation</vt:lpstr>
      <vt:lpstr>Features</vt:lpstr>
      <vt:lpstr>PowerPoint Presentation</vt:lpstr>
      <vt:lpstr>originality</vt:lpstr>
      <vt:lpstr>PowerPoint Presentation</vt:lpstr>
      <vt:lpstr>Social Impact</vt:lpstr>
      <vt:lpstr>PowerPoint Presentation</vt:lpstr>
      <vt:lpstr>Target users</vt:lpstr>
      <vt:lpstr>PowerPoint Presentation</vt:lpstr>
      <vt:lpstr>Development Timetable</vt:lpstr>
      <vt:lpstr>PowerPoint Presentation</vt:lpstr>
      <vt:lpstr>Designs</vt:lpstr>
      <vt:lpstr>designs</vt:lpstr>
      <vt:lpstr>PowerPoint Presentation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Chile</dc:creator>
  <cp:lastModifiedBy>Rahul Chile</cp:lastModifiedBy>
  <cp:revision>35</cp:revision>
  <dcterms:created xsi:type="dcterms:W3CDTF">2017-03-15T18:39:30Z</dcterms:created>
  <dcterms:modified xsi:type="dcterms:W3CDTF">2017-03-19T14:29:18Z</dcterms:modified>
</cp:coreProperties>
</file>