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D9C373-5EA8-49F7-B749-30034D65EC94}">
          <p14:sldIdLst>
            <p14:sldId id="256"/>
          </p14:sldIdLst>
        </p14:section>
        <p14:section name="Untitled Section" id="{E1761ECD-FDB1-493E-B19A-A8C8B3EA3247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4T06:45:21.4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422 2884 1152,'-1'-1'256,"0"0"-1,-1 0 1,1 0-1,0-1 1,0 1 0,0 0-1,0-1 1,0 1-1,1-1 1,-1 0 0,0 1-1,0-2-255,-11-17 672,10 17-525,-1 0 0,0 0 1,0 0-1,-1 1 1,1-1-1,0 1 0,0 0 1,-1 1-1,1-1 1,-1 1-1,-2-1-147,-5 1 337,0 0 1,0 1-1,-2 0-337,-7 1 529,-25-2 346,22-1-473,0 2-1,1 1 1,-9 4-402,23-3 7,0 0 0,0 1-1,0 1 1,0 0 0,1 1 0,-1 0-1,1 0 1,0 1 0,0 1 0,0 0 0,-2 3-7,-1 4 3,0 1 0,0 0 0,1 2 0,0-1 1,1 1-1,0 1 0,1 0 0,1 1 0,0 0 0,-4 16-3,-2 17 98,2 2 0,1 0 0,-2 26-98,-3 68 464,0 107-464,13-228 138,0 0 0,2 1 0,0-1-1,1 0 1,1 0 0,3 16-138,-4-33 16,0-1 0,0 0 0,0 0 0,1 0 0,0 0 0,0-1 0,0 1 0,1-1 0,0-1 0,0 1 0,0-1 0,1 0 0,0 0 0,0-1 0,0 0 0,0 0 0,0-1 0,1 0 0,0 0 0,0-1-16,1 1 28,1-1 1,0 0 0,0-1 0,0 0-1,0-1 1,0 0 0,1-1-1,-1-1 1,0 0 0,1 0 0,-1-1-1,0-1 1,0 0 0,4-2-29,-2 0 40,-1-2 1,0 1-1,1-2 1,-2 0-1,1 0 1,0-1 0,-1-1-1,0 0 1,-1 0-1,1-2 1,5-9-41,-4 4 36,1-1 0,-2-1 0,0-1 0,0 0 0,-1 0 0,-1-1 0,0 0 0,-1-1 0,0 1 0,-1-2 0,1-9-36,-2 5 2,0-1-1,-2 0 1,0 0-1,-1-1 1,0 1 0,-2 0-1,0 0 1,-1 1-1,-1-3-1,2 18-32,0 0-1,0 1 0,-1 0 1,0-1-1,0 1 1,-1 1-1,1-1 0,-1 1 1,-3-5 32,4 10-8,1 0 1,-1 0 0,1 0 0,-1 1-1,0 0 1,0-1 0,0 1-1,0 1 1,-1-1 0,1 1 0,-1 0-1,1 0 1,-1 0 0,1 1-1,-1-1 1,1 2 0,-1-1 0,0 0-1,-2 1 8,4 0-12,-1 0-1,1 0 1,-1 0-1,0 0 1,1 1 0,-1-1-1,0 1 1,1 0-1,-1 1 1,1-1-1,-1 0 1,1 1-1,0 0 1,-1 0 0,1 0 12,1-1-70,19 17 12,-10-12 56,1-1 1,1 0 0,-1-1-1,0 0 1,1-1-1,-1-1 1,1 0 0,2-1 1,18 1 43,-1-2-1,3-2-42,43-11 117,-49 7 302,1 1 0,12 2-419,-38 3 224,-1 0-64,0 0-53,0 0-22,-1 3-90,0-1 0,0 1 0,0-1 0,0 0 0,0 1 0,0-1 0,0 0 0,0 0 0,-1 0 0,1 0 1,-1 0 4,-6 10 1,5-2-16,-1 0 1,1 1 0,1-1-1,-1 1 1,1-1 0,1 1-1,-2 9 15,-2 80-46,2-31-31,-3 63 294,6 117-217,1-99 620,-2-142-1083,3-16-3399,2 1 534</inkml:trace>
  <inkml:trace contextRef="#ctx0" brushRef="#br0" timeOffset="692.344">689 3644 2944,'0'1'74,"0"0"0,-1 0 1,1 0-1,0 1 0,-1-1 1,1 0-1,0 0 0,0 0 0,0 0 1,0 1-1,0-1 0,0 0 0,0 0 1,0 0-1,0 0 0,0 1 1,0-1-1,0 0 0,1 0 0,-1 0 1,0 0-1,1 0 0,-1 1 1,0-1-1,1 0 0,-1 0 0,1 0 1,-1-1-1,1 2-74,1 0 88,0-1 1,-1 1-1,1-1 1,0 1-1,0-1 1,0 0-1,0 0 1,0 0-1,0-1 1,0 1-1,0-1 1,0 1-89,6 0 88,0-1 0,0 0 0,0 0 0,0-1 0,0-1 0,3-1-88,-4-1 29,1 0 0,-1-1 1,0 0-1,0 0 0,0-1 1,-1 0-1,1-1 0,-1 0 1,0-1-1,0 0 1,-1 0-1,0-1 0,0 0 1,2-5-30,-5 10 19,0-1 0,0 0 1,0 0-1,-1 0 1,1 0-1,-1-1 1,0 1-1,0-1 1,0 1-1,0-1 1,-1 1-1,0-1 1,0-4-20,0 5 13,0 1 0,-1-1 0,0 1 0,0-1 1,0 1-1,0 0 0,0-1 0,0 1 0,-1 0 1,1 0-1,-1 0 0,0 1 0,0-1 0,0 0 1,0 1-1,0 0 0,-1 0 0,0-1-13,2 2-4,-4-4 1,1 1-1,-1-1 0,0 1 0,-1 1 0,-4-5 4,8 8 10,1 1 0,-1-1 0,1 0 0,0 1 0,-1-1 1,1 1-1,-1 0 0,1 0 0,-1 0 0,1 0 0,-1 0 1,1 0-1,-1 0 0,1 1 0,-1-1 0,1 1 0,-1 0 0,1 0 1,0-1-1,-1 1 0,1 1 0,0-1 0,-1 0 0,1 0 0,0 1 1,0-1-1,0 1-10,-5 7 48,1 0 0,0 0 0,1 1 0,-1 0 0,1 0 0,1 1 0,-1 0 0,1 0 1,0 0-1,1 0 0,0 1 0,0-1 0,1 1 0,0 0 0,0 0 0,0 10-48,1-1 79,1 0-1,0 0 1,1 0 0,0 0-1,1-1 1,0 1 0,2-1-1,-1 0 1,3 3-79,-5-16 52,0 1 1,1-2-1,-1 1 1,1 0-1,1-1 1,-1 0-1,0 0 0,1 0 1,0-1-1,0 0 1,0 0-1,0 0 1,1-1-1,-1 0 0,3 1-52,0 0 28,1-1 0,-1 0-1,1-1 1,0 0-1,0-1 1,0 0 0,0-1-1,0 0 1,4-1-28,-1 0-177,1-1 0,-1 0 0,1-2-1,-1 1 1,0-2 0,0 0 0,0-2 0,0 1 0,0-2 0,6-5 177,-14 8-769,1 0 1,-1 0-1,0 0 0,0-1 0,-1 1 0,3-6 769,-3 7-400,11-20-1760</inkml:trace>
  <inkml:trace contextRef="#ctx0" brushRef="#br0" timeOffset="1509.61">1175 3600 3200,'3'3'117,"-1"-1"1,1 0-1,-1 0 1,1 0-1,-1-1 1,1 0-1,0 1 1,0-1-1,0-1 0,-1 1 1,1 0-1,0-1 1,0 0-1,0 0 1,0-1-1,0 1 1,0-1-1,-1 0 0,1 0 1,0 0-1,0 0 1,-1-1-1,1 0 1,0 0-1,-1 0 1,1 0-1,-1 0 1,0-1-1,0 0 0,1 0 1,0-1-118,1-2 20,-1 0 1,1 0-1,-1 0 1,0 0-1,0-1 1,0 0-1,-1 0 1,1 0-1,-1 0 1,0 0-1,-1-1 1,1 1-1,-1-1 1,0 0-1,0 0 1,-1 0-1,1 0-20,-1 5 5,0-1-1,-1 0 1,1 0-1,0 1 1,-1-1-1,1 1 1,-1-1 0,0 1-1,0-1 1,0 1-1,0 0 1,0-1-1,0 1 1,-1 0-1,1 0 1,-1 0-1,0 0-4,1 1 1,0 1 0,0 0 0,0 0 0,-1 0 0,1 0 0,0 0 0,-1 0 0,1 0 0,0 1 0,-1-1 0,1 1 0,-1-1 0,1 1 0,0 0 0,-1 0 0,1 0 0,-1 0 0,1 0 0,-1 0 0,1 1 0,0-1 0,-1 1 0,1-1 0,0 1 0,-1 0 0,1 0 0,0 0 0,-1 0 0,1 0 0,0 1-1,-5 4 27,1 0 1,0 0-1,0 1 0,1 0 1,-1 1-1,1-1 1,0 1-1,1 1 1,-1-1-1,1 1 0,0-1 1,0 1-1,1 1 1,0-1-1,0 1 0,0 3-27,-4 25 165,1-1 0,2 2 0,0 20-165,2-48 59,1 0-1,0 0 1,0 0 0,1 0-1,0 0 1,0-1-1,1 1 1,0 0 0,0-1-1,1 0 1,3 10-59,-4-13 55,1 0 0,0-1 0,1 1 0,-1-1 0,1 0 0,-1-1 0,1 1 0,0-1 0,0 0 0,1 0 0,-1-1 0,1 0 0,0 0 0,-1-1 0,1 1 0,3 0-55,5 2 73,0-1-1,-1-1 0,2 0 1,-1-2-1,0 0 0,0-1 1,0-1-1,0-1 0,1 0 1,-1-2-1,0 0 0,12-7-72,-14 5 74,-1 0 0,0-1-1,0-1 1,0 0 0,0-2-1,-1 1 1,0-2 0,0 0-1,0 0 1,-1-1 0,0-1 0,-1 0-1,1 0 1,-2-1 0,5-11-74,1-7 243,-2 0-1,0-1 1,-1-1 0,-1 0 0,-2 0 0,0-1 0,0-9-243,6-69 661,0-61-661,-11 158 17,24-420 378,-21 352-496,-5 69 34,-1 20-9,-3 26-21,-26 534 22,24-411 70,4-72 74,2 1 0,3 48-69,-1-117-14,1-1 0,-1 1 0,2 0 0,-1-1 0,1 1 0,1-1 0,0 0 0,1 1 14,-5-13-76,1 0 0,0 0 1,-1 0-1,1-1 0,0 1 0,0-1 0,0 1 0,0-1 0,0 1 0,0-1 0,0 0 0,0 0 0,1 0 1,-1 0-1,0 0 0,0 0 0,1 0 0,-1 0 0,0-1 0,1 1 0,-1-1 0,0 0 0,1 1 1,-1-1-1,1 0 0,-1 0 0,0 0 0,1-1 0,-1 1 76,4-1-326,-1-1 0,0 0 0,-1 0 0,1 0 0,0-1 0,0 0 0,-1 0-1,1 0 1,2-3 326,22-29-2762</inkml:trace>
  <inkml:trace contextRef="#ctx0" brushRef="#br0" timeOffset="2246.297">1553 3246 4224,'-13'-3'536,"10"2"-442,1 0-1,-1 0 0,1 1 0,-1-1 0,0 1 0,1 0 0,-1 1 0,1-1 1,-1 0-1,1 1 0,-1 0 0,1 0 0,-1 0 0,1 1 0,0-1 0,-1 1-93,3-2 28,-1 0 0,1 0-1,0 1 1,-1-1-1,1 0 1,0 0 0,-1 0-1,1 1 1,0-1-1,-1 0 1,1 1 0,0-1-1,-1 0 1,1 1-1,0-1 1,0 1 0,0-1-1,-1 0 1,1 1-1,0-1 1,0 1 0,0-1-1,0 1 1,-1-1-1,1 1 1,0 0-28,7 4 196,18-3-59,2-7 112,-1-1-1,1-2 1,-1-1-1,24-15-248,97-67 494,-122 75-473,-16 10 29,0-1-1,-1 0 1,1-1-1,-1-1 0,0 0 1,0 0-1,-1-1 1,1-2-50,-5 8 129,-1-1 0,1 0 0,0 0 0,-1 0 0,0 0 0,0 0 0,0-1 0,0 0 0,0 0 0,-1 0 0,0 0 0,1 0 0,-2 0 0,1 0 0,0 0 0,-1-1 0,0 1 0,0 0 0,0 0 0,-1-3-129,2 8 4,-1 1 0,0-1-1,0 1 1,0-1 0,0 1 0,0-1-1,-1 1 1,1 0 0,0-1 0,0 1-1,0-1 1,0 1 0,0-1 0,0 1-1,0 0 1,-1-1 0,1 1-1,0-1 1,0 1 0,0 0 0,-1-1-1,1 1 1,0 0 0,0-1 0,-1 1-1,1 0 1,0 0 0,0 0-1,-1-1 1,1 1 0,0 0 0,-1 0-4,-6 9 75,-5 22-24,2 22 3,1-1 0,2 2 0,1-1 0,1 1 1,3 3-55,-1 277 434,4-197-339,-1-103 88,0 0 1,2 0-1,1-1 0,1 1 1,4 19-184,-8-53 12,0 1 0,0-1 0,0 1 0,0-1 0,0 1 0,0-1 0,0 1 0,0-1 0,0 1 0,0-1 0,0 0 0,0 1 0,1-1 0,-1 1 0,0-1 0,0 0 0,0 1 0,1-1 0,-1 0 0,0 1 0,0-1 0,0 0 0,1 0 0,-1 1 0,0-1 1,1 0-1,-1 0 0,0 0 0,0 1 0,1-1 0,-1 0-12,5-11 189,1-22-20,6-99-65,-9 81-59,1 1 1,2 1-1,7-33-45,-11 72-22,1 0 0,0 1 1,-1-1-1,2 1 1,-1 0-1,1 0 1,0 0-1,0 1 0,1 0 1,-1 0-1,1 1 1,1 0-1,-1 0 1,0 0-1,1 1 0,0 1 1,0-1-1,0 1 1,1 1-1,-1 0 0,1 0 1,1 0 21,-4 4-11,-1 0 1,0-1-1,1 2 1,-1-1 0,0 1-1,0-1 1,1 1-1,-1 1 1,0-1-1,0 1 1,0 0-1,0 0 1,0 0-1,0 0 1,0 1-1,0 0 1,-1 0-1,1 0 1,0 0 0,-1 1-1,0-1 1,2 4 10,3 5 6,0 1 0,-1 0 1,0 1-1,-1 0 1,1 0-1,0 6-6,2 6 9,-1 1 1,-1 0-1,-1 0 0,0 1 1,-1 0-1,-1 0 0,-1 0 1,0 29-10,-4-7-34,1-30 15,1 1 1,0-1 0,1 0 0,1 13 18,-2-32-72,0-1 1,0 1-1,0 0 0,0-1 1,1 1-1,-1-1 1,0 1-1,0 0 0,0-1 1,0 1-1,0-1 1,1 1-1,-1-1 0,0 1 1,0-1-1,0 1 0,1-1 1,-1 1-1,0-1 1,1 0-1,-1 1 0,0-1 1,1 0-1,-1 1 0,0-1 1,1 0-1,-1 0 1,0 1-1,1-1 0,-1 0 1,0 0-1,1 0 1,-1 0-1,1 0 0,-1 1 72,7-14-3930</inkml:trace>
  <inkml:trace contextRef="#ctx0" brushRef="#br0" timeOffset="2845.59">2669 3932 4608,'3'-2'181,"-1"0"0,0 0 1,0-1-1,0 1 0,0-1 0,0 0 1,0 1-1,-1-1 0,1 0 0,-1-1 1,1 1-1,-1 0 0,0-1 0,0 1 1,1-2-182,8-21 1062,-3 9-888,0 0 0,-1-1 0,0 0 0,-1 0 1,-1-1-1,0 0 0,0 0 0,-1 0 0,0-7-174,-2 15-5,0-1 1,-1 1-1,1 0 0,-2-1 1,1 1-1,-1 0 0,0 0 1,0 0-1,-1 0 1,0 0-1,-1 0 0,1 0 1,-1 1-1,-1 0 0,1 0 1,-1 0-1,-1-2 5,2 7 29,-1-1 1,1 1-1,-1-1 1,0 2-1,0-1 0,0 1 1,0-1-1,-1 2 1,1-1-1,-1 1 0,0 0 1,1 0-1,-1 1 1,0 0-1,0 0 0,0 1 1,0 0-1,0 0 0,0 1 1,0 0-1,0 0 1,0 1-1,-1 0-29,-3 1 58,0 0 0,0 1 0,1 1 0,-1 0-1,0 1 1,1 0 0,0 1 0,0 1 0,0 0 0,0 0 0,1 1 0,-4 5-58,0 3 77,-1 1 0,2 0 1,-1 2-1,2-1 1,0 2-1,0 0 0,-5 18-77,8-20 38,1 0 1,0 0-1,1 1 0,0-1 0,1 2 0,0-1 1,1 0-1,1 1 0,0 10-38,0-22 15,2-1-1,-1 0 1,0 0 0,1 0 0,0 1-1,0-1 1,1 0 0,-1-1 0,1 1-1,0 0 1,0-1 0,0 1 0,2 0-15,-2-2 12,1 0 1,0 0 0,0-1 0,0 0 0,0 0 0,0 0-1,1-1 1,-1 0 0,1 1 0,-1-2 0,1 1-1,0-1 1,0 0 0,0 0 0,1 0-13,4 1 14,1-1 0,-1-1 0,0 0-1,0-1 1,0 0 0,1-1 0,-1 0 0,0-1 0,0-1 0,0-1 0,0 1-1,0-2 1,-1 0 0,1-1 0,-1 0 0,0 0 0,2-4-14,2-1 7,-1-1-1,1-1 1,-2 0 0,1-1-1,-1-1 1,-1-1 0,0 0-1,0 0 1,-1-2 0,0 1-1,-1-3-6,-3 10-51,0 1 0,-1-1 0,0 0 0,-1 0 0,1-1 1,-1 1-1,0-1 0,-1 0 0,1-8 51,-9 53 10,5-1 115,2 1 0,0-1 0,1 1 0,5 27-125,-4-44 21,0 1-1,1-1 0,1 0 1,0 0-1,0 0 0,1-1 0,1 0 1,0-1-1,6 14-20,-8-22-188,1 0 1,-1 0-1,1-1 1,-1 0 0,1 0-1,0-1 1,1 0-1,-1-1 1,0 1-1,1-1 1,0-1-1,0 0 1,2 1 187,21 8-3008</inkml:trace>
  <inkml:trace contextRef="#ctx0" brushRef="#br0" timeOffset="3915.504">3267 3711 2816,'0'15'326,"1"1"1,0-1-1,0 0 1,1 0-1,1 0 1,-1 0-1,2 0 1,-1-1-1,2 1-326,2 12 766,0 0-1,0 0 0,-2 1 1,2 15-766,-7-146 4482,1 29-3807,-2-20-196,2-113-339,0 200-163,-1-1 1,1 1-1,0-1 1,0 1-1,1 0 1,-1 0-1,1 0 1,0 0-1,1 0 1,-1 1 0,1-1-1,0 1 1,0 0-1,0 0 1,0 1-1,1-1 1,-1 1-1,1 0 1,2-1 22,-3 2-17,0 1 0,1 0 0,-1 0 0,1 1 0,-1 0 0,1 0-1,0 0 1,-1 1 0,1-1 0,0 1 0,0 1 0,0-1 0,-1 1 0,1 0 0,0 0 0,0 1 0,0-1 0,0 1 0,-1 1 0,1-1 0,0 1-1,0 0 1,-1 0 0,1 0 0,0 2 17,0 0 1,0 0-1,-1 0 0,1 0 1,-1 1-1,1 0 1,-1 0-1,0 0 0,-1 1 1,1-1-1,0 1 0,-1 0 1,0 0-1,1 5 0,4 14-6,-1 0 1,3 26 5,-3-19-15,2 7 112,-1 0 1,-2 1-1,0 0 0,-1 17-97,1-304 1078,-5 200-786,1 1 0,3-17-292,-3 50 4,1 1 0,0-1 0,0 0 0,0 1 0,1-1 0,1 1 0,-1 1 0,1-1 0,1 1 0,3-9-4,-6 17-6,-1 0 0,1 0 0,-1 1 0,1-1 0,0 1 0,0-1 1,0 1-1,0 0 0,0 0 0,0 1 0,0-1 0,0 1 1,0-1-1,1 1 0,-1 0 0,0 0 0,1 0 0,-1 1 0,0-1 1,1 1-1,-1 0 0,1 0 0,-1 0 0,1 1 0,-1-1 1,0 1-1,1 0 0,-1 0 0,0 0 0,0 0 0,1 0 1,-1 1-1,0 0 0,0 0 0,1 1 6,5 4-27,-1 1 0,0 1 0,0 0 0,-1 0 0,0 1 0,0 0 0,0 1 0,-1 0 0,1 2 27,1 6-5,0 1 0,0 1 1,-1 0-1,-1 0 0,-1 1 1,0 0-1,0 0 1,-2 1-1,1 8 5,1 47 122,-2 0-1,-3 8-121,0-15-89,1-66-285,1 0 1,-1 0-1,0 0 1,1-1 0,-1 1-1,1 0 1,1 2 373,-2-6-168,0-1-1,0 1 1,1 0 0,-1 0-1,0-1 1,0 1 0,1 0-1,-1-1 1,0 1 0,1-1-1,-1 1 1,0-1 0,1 1-1,-1-1 1,1 1 0,-1-1 0,0 1-1,1-1 1,-1 0 0,1 1-1,-1-1 1,1 0 0,-1 0-1,1 1 1,-1-1 0,1 0-1,-1 0 1,1 0 0,-1 0-1,1 0 1,-1 0 0,1 0-1,-1 0 1,1-1 0,-1 1-1,1 0 1,-1 0 0,1-1-1,-1 1 1,1 0 0,-1-1-1,1 1 1,-1-1 0,1 1-1,-1 0 1,0-1 0,1 0 0,-1 0 168,14-17-2987</inkml:trace>
  <inkml:trace contextRef="#ctx0" brushRef="#br0" timeOffset="5286.434">4445 454 3456,'-1'0'145,"1"0"1,0 1-1,-1-1 0,1 0 1,0 1-1,-1-1 1,1 0-1,0 0 0,0 1 1,-1-1-1,1 0 0,0 1 1,0-1-1,0 1 1,0-1-1,-1 0 0,1 1 1,0-1-1,0 0 0,0 1 1,0-1-1,0 1 1,0-1-1,0 0 0,0 1 1,0-1-1,0 1 0,0-1 1,0 0-1,1 1-145,-2 25 510,0-10-192,-7 44 499,-4 52-28,10-92-740,2 1 0,1-1 0,1 1 1,1 8-50,-1-21 39,0 0 0,0 0 1,1 0-1,0-1 1,0 2-40,-2-7 13,0 0 0,0 0 1,0 0-1,1 0 0,-1 0 1,0 0-1,1 0 0,0 0 1,-1 0-1,1-1 0,0 1 1,0-1-1,-1 1 1,1-1-1,0 0 0,1 0 1,-1 0-1,0 0 0,0 0 1,1 0-14,2-1 14,1 1 1,-1-1 0,1-1-1,-1 1 1,0-1 0,1 0-1,-1 0 1,0 0-1,1-1 1,-1 0 0,0 0-1,0 0 1,-1 0 0,4-3-15,2-1 11,0 0 0,0-1 0,-1-1 0,0 0 0,-1 0 1,4-4-12,0-2 21,-1-1 0,0-1 1,0 1-1,-2-2 0,0 1 1,-1-1-1,-1-1 0,0 0 1,3-16-22,-8 19 330,-1 0 1,0 0-1,-2-9-330,2-3 289,-4 45-333,1 0 0,1 1 0,1-1 0,0 0 0,2 5 44,2 18 70,9 32-70,-10-59 27,0-1 0,2 0 0,-1 0 0,1 0 0,1-1-1,6 10-26,-8-16 42,0 0 0,0 0 0,1 0-1,-1-1 1,1 1 0,1-1 0,-1-1-1,1 1 1,0-1 0,0 0 0,0 0-1,0 0 1,6 1-42,-8-3 20,0-1-1,0 0 1,0 0 0,0-1-1,1 1 1,-1-1-1,0 0 1,0 0-1,0 0 1,0-1 0,0 1-1,1-1 1,-1 0-1,0 0 1,-1 0 0,1-1-1,0 0 1,0 1-1,0-1 1,-1-1-1,1 1 1,-1 0 0,2-2-20,1-2 132,1 0 0,-1 0 0,0 0 0,0-1 0,-1 0 0,0 0 0,0 0 0,-1-1 0,0 0 0,3-7-132,4-15 471,-2 0 0,-2 0-1,0 0 1,1-28-471,4-124 1417,-12 178-1384,1-146 787,-1 90-856,-5 15-158,4 39 184,0-1 0,0 0 0,0 1 1,1-1-1,0 0 0,1 1 0,-1-1 0,1 0 0,1-5 10,5-6 31,-1-1 0,2 1-1,1 1 1,3-6-31,-4 12-95,-7 11 93,-1 0 1,0 0-1,0 0 1,0 0-1,0 0 1,0 0-1,0 0 1,1 0-1,-1 0 1,0 0-1,0 1 1,0-1-1,0 0 1,0 0-1,0 0 1,0 0-1,1 0 1,-1 0 0,0 0-1,0 0 1,0 0-1,0 1 1,0-1-1,0 0 1,0 0-1,0 0 1,0 0-1,0 0 1,0 0-1,0 1 1,0-1-1,0 0 1,0 0-1,0 0 1,0 0-1,0 0 1,0 1-1,0-1 1,0 0-1,0 0 1,0 0-1,0 0 1,0 0-1,0 0 1,0 1 1,-5 27-99,4-19 56,-13 118 54,3-16-129,-4 20 124,5 52-6,8-157 4,2 1 1,1-1 0,2 0-1,0 0 1,2 0 0,0 0-1,2-1 1,9 22-5,-14-41 16,1-1-1,-1 0 1,1 0-1,0-1 1,1 1-1,-1 0 1,1-1-1,0 0 1,0 0-1,0 0 1,1-1-1,-1 1 1,1-1-1,0 0 1,0 0-1,0-1 1,0 1-1,0-1 1,1 0-1,-1-1 1,1 1-1,-1-1 1,1 0-1,-1 0 1,1-1-1,0 0 1,0 0-1,-1 0 1,1-1-1,0 0 1,-1 0-1,4-1-15,1-1 9,0 0 0,0-1 0,0 0-1,-1-1 1,0 0 0,0 0 0,0-1 0,-1 0-1,1-1 1,-2 0 0,1 0 0,-1 0 0,0-1-1,0 0 1,-1-1 0,0 0 0,1-2-9,7-14 21,-2 0 0,-1 0 1,0-1-1,-2 0 0,6-28-21,-1-17 24,-3 0 0,0-38-24,-1 10-48,0 19-25,9-83 23,-18 103-296,-6 72 223,1 11 66,0-1 1,1 4 56,-3 20-47,-5 34 36,2 10 11,-1 12 13,-2 41 63,12-119-71,1-1-1,0 0 1,2 0 0,1 1-1,1 0-4,-3-15-86,0-1 0,1 1 0,0-1 0,1 0-1,0 0 1,0-1 0,0 1 0,1-1-1,0 0 1,6 6 86,-8-9-231,1-1-1,-1 0 0,1 0 1,0 0-1,0-1 1,0 1-1,0-1 1,0 0-1,1 0 1,-1 0-1,1-1 1,-1 0-1,1 0 1,-1 0-1,1 0 0,0-1 1,-1 1-1,1-1 1,0 0-1,4-1 232,-2 0-646,0 0-1,0-1 0,0 0 1,0 0-1,0-1 0,-1 1 1,1-1-1,3-3 647,20-15-2885</inkml:trace>
  <inkml:trace contextRef="#ctx0" brushRef="#br0" timeOffset="5692.231">5340 3312 4992,'-18'-7'682,"12"4"-447,0 1-1,1 0 1,-1 0 0,0 1 0,0 0-1,1 1 1,-4 0-235,-7 1 698,-7 1 1861,23-2-2537,0 0 0,0 0 0,0 0 0,0 0 0,0 0 0,0 0 0,0 0 0,0 0 0,0 0 0,0 0 0,0-1 0,0 1 0,0 0 0,0 0 0,0 0 0,0 0 0,0 0 0,0 0 0,0 0 0,0 0 0,0 0 0,0 0 0,0 0 0,0 0 0,0 0 0,0 0 0,0 0 0,0-1 0,0 1 0,0 0 0,0 0 0,0 0 0,0 0 0,0 0 0,0 0 0,0 0 0,0 0 0,0 0 0,0 0-22,15-6-88,26-5 1218,25-1-1130,-8 1 411,-32 7-356,1 1-1,-1 2 1,1 1 0,9 4-55,-34-4-2,0 1 0,0-1 0,0 1 0,0 0 1,0 0-1,0 0 0,0 0 0,0 0 0,0 1 0,-1-1 1,1 1-1,0 0 0,0 0 0,-1 0 0,1 0 1,-1 0-1,1 1 0,-1-1 0,0 0 0,0 1 1,1 0-1,-1-1 0,0 1 0,0 0 0,-1 0 1,1 0-1,0 0 0,-1 0 0,1 0 0,-1 0 2,2 14 168,-1-1 0,0 0 0,-1 0 0,0 1 0,-2 9-168,1 14 105,2 27 194,0-21-179,-2 0 0,-3 34-120,3-65-610,1-10-639,1-10-1185,2-10-766</inkml:trace>
  <inkml:trace contextRef="#ctx0" brushRef="#br0" timeOffset="6071.321">5759 2891 4096,'-20'-35'1568,"11"42"-1216,1 2-448,8 3-224,-4-1-1312,4 1-544</inkml:trace>
  <inkml:trace contextRef="#ctx0" brushRef="#br0" timeOffset="6473.961">5847 3510 5632,'-5'29'814,"0"-1"1,1 1 0,1-1-1,0 25-814,2 1 718,1-1-1,2 1 0,1 0 1,5 25-718,-1-9 616,-2 0 0,-1 27-616,-3 136 1620,-1-146-152,9-317-381,-2 78-991,-4 35-137,11-223 77,-8 280-93,1 1 0,3 0 0,12-54 57,-19 103-40,0 0-1,-1 1 1,2-1-1,-1 1 1,1 0-1,0 1 1,1-2 40,-4 7-26,1 0-1,0 0 1,0 0 0,0 0-1,0 0 1,1 1 0,-1-1-1,0 1 1,1 0 0,-1 0-1,1 0 1,-1 1 0,1-1-1,-1 1 1,1 0 0,0 0-1,0 1 1,-1-1 0,2 1 26,-2 0-36,0 1 0,0-1 1,-1 1-1,1 0 1,0 0-1,0 0 1,0 0-1,-1 0 1,1 1-1,0-1 1,-1 1-1,1-1 1,-1 1-1,1 0 1,-1 0-1,1 0 1,-1 1-1,0-1 1,0 0-1,0 1 1,0-1 35,3 6-32,-1 0 0,0 1-1,-1-1 1,1 0 0,-1 1 0,0 1 32,-1-1-10,1 0 1,-1 1 0,-1-1-1,1 0 1,-1 1-1,0-1 1,0 1-1,-1-1 1,0 0-1,0 1 1,-1-1-1,0 2 10,-1 2 34,0 0 0,-1 0 0,0 0 0,-1-1 0,0 0 0,0 0-1,0-1 1,-3 3-34,2-3-105,1-1-1,-2-1 0,1 0 1,-1 0-1,0-1 1,0 0-1,-1-1 0,1 0 1,-1-1-1,0 0 0,0-1 1,-1 0-1,1-1 0,-1-1 1,1 0-1,-1 0 1,0-1-1,-2-1 106,9-1-226,1 0 0,-1 0 0,0 0 0,0 0 0,0-1 0,0 0 0,0 1 0,0-1 0,0 0 0,0 0 0,0-1 0,0 1 0,1 0 1,-1-1-1,0 0 0,1 1 0,-1-1 0,1 0 0,-2-2 226,-10-28-3088</inkml:trace>
  <inkml:trace contextRef="#ctx0" brushRef="#br0" timeOffset="6822.015">6359 2690 6400,'-7'-14'1675,"7"14"-1652,0 0 1,0 0 0,0 0 0,0 0-1,0 0 1,0 0 0,0 0 0,0 0-1,-1 0 1,1 0 0,0 0 0,0 0 0,0 0-1,0 0 1,0 0 0,0 0 0,0 0-1,0 1 1,0-1 0,0 0 0,0 0 0,-1 0-1,1 0 1,0 0 0,0 0 0,0 0-1,0 1 1,0-1 0,0 0 0,0 0 0,0 0-1,0 0 1,0 0 0,0 1 0,0-1-1,0 0 1,0 0 0,0 0 0,0 0 0,0 0-1,0 1 1,0-1 0,0 0 0,0 0-1,0 0 1,0 0 0,0 0 0,0 0 0,0 1-1,0-1 1,0 0-24,3 40 1379,-1-18-1000,2 83 2329,-6 96-2708,-13 107 623,3-78-1042,11-212-26,0 32-1080,1-46 1186,0-1-1,0 0 0,0 1 0,1-1 0,-1 0 0,1 1 0,0-1 1,-1 0-1,1 0 0,0 0 0,0 0 0,0 0 340,10 11-2885</inkml:trace>
  <inkml:trace contextRef="#ctx0" brushRef="#br0" timeOffset="7188.942">6549 3467 4992,'0'0'46,"0"0"1,0 0-1,0-1 0,-1 1 1,1 0-1,0 0 0,0 0 1,0 0-1,0 0 0,-1 1 1,1-1-1,0 0 1,0 0-1,0 0 0,-1 0 1,1 0-1,0 0 0,0 0 1,0 0-1,0 1 0,0-1 1,-1 0-1,1 0 0,0 0 1,0 0-1,0 1 1,0-1-1,0 0 0,-1 0 1,1 1-1,0-1 0,0 0 1,0 0-1,0 1 0,0-1 1,0 0-47,3 11 1232,-2-10-1062,0 1-1,0 0 0,1-1 0,-1 1 0,0-1 0,0 0 1,0 1-1,1-1 0,-1 0 0,1 0 0,0 0-169,3 0 87,0-1 0,0 0 0,0 0 0,0-1 0,0 0 0,0 0 1,0-1-1,0 0 0,0 0 0,0 0 0,0-1 0,-1-1 0,1 1 0,-1-1 0,1 0-87,1-2-5,1-1 1,-1 0-1,0 0 0,0-1 1,-1 0-1,0 0 1,1-1-1,-2 0 0,3-4 5,-6 9 7,1-1-1,-1 1 1,0 0-1,0-1 1,0 1-1,0-1 0,0 1 1,0-1-1,-1 0 1,0 1-1,0-1 1,1 0-1,-2 0 1,1 1-1,-1-4-6,1 5 2,0 1 0,-1 0 0,1 0 0,-1-1 0,0 1 0,1 0-1,-1 0 1,0 0 0,0 0 0,0 0 0,0 1 0,0-1 0,0 0 0,0 1 0,0-1 0,0 1 0,-1-1 0,1 1-1,0 0 1,-1 0 0,1 0 0,-1 0 0,1 0 0,-1 0 0,1 1 0,-1-1 0,1 1 0,-1 0 0,1-1 0,-1 1-1,1 0 1,-1 0 0,1 1-2,-5-1 36,0 1 1,0 0-1,0 1 0,0 0 0,0 1 0,1 0 0,-1 0 0,0 0 1,1 1-1,0 1 0,0-1 0,0 1 0,0 0 0,0 1 0,1 0 1,-1 0-1,-1 4-36,-1 1 72,1 0 1,0 1-1,0 0 0,1 1 1,0-1-1,1 2 1,0-1-1,0 0 1,1 1-1,-1 7-72,0 1 103,1 0 0,1 1 0,0-1 1,1 1-1,1 0 0,1 19-103,0-32 2,0 1 1,0-1-1,0 0 1,1 1-1,0-1 1,0 0-1,1-1 1,0 1-1,0-1 1,1 1-1,-1-2 1,1 1-1,1 0 0,-1-1 1,6 7-3,-6-11-417,0 1 1,1-1-1,0 0 1,0 0-1,0-1 1,0 0-1,0 0 1,0-1-1,0 0 1,0 0-1,1-1 1,-1 0-1,1 0 1,-1-1-1,0 0 1,1-1-1,-1 0 1,1 0-1,-1 0 1,3-3 416,38-14-3019</inkml:trace>
  <inkml:trace contextRef="#ctx0" brushRef="#br0" timeOffset="7189.942">6988 3199 6400,'-27'-4'2368,"20"15"-1856,-1 10 288,8-2 0,0 1-64,8 8 32,4 6-512,10 10-128,2 7-96,5 4 96,1-6 64,-6-3-416,1-9-256,-4-10-1248,-4-15-544,-1-12-672</inkml:trace>
  <inkml:trace contextRef="#ctx0" brushRef="#br0" timeOffset="7542.74">7253 3289 6656,'-24'5'2464,"7"6"-1920,-12 6 544,16 1 192,-3 10-256,-9 9 32,-1 13-576,1 12-224,-4 10-160,0 4-96,0-2 32,4-3-960,0-4-320,4-12-2624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4T06:46:15.2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118 225 2688,'-10'14'368,"1"1"0,0 0 0,1 1 0,1 0 0,0 0 0,1 1 0,-2 9-368,-1 9 525,2-1 0,1 1 1,1 0-1,1 31-525,3-31 243,-1-9 485,4 21-728,-2-40 110,1-1 0,-1 0 1,2 0-1,-1 0 0,1 0 0,0 0 0,0 0 1,1-1-1,2 6-110,-3-9 78,-1 0-1,1 0 1,0 0 0,0 0 0,0-1 0,0 1 0,0-1 0,0 1 0,0-1 0,1 0 0,-1 1-1,0-1 1,1 0 0,-1-1 0,1 1 0,-1 0 0,1-1 0,0 1 0,-1-1 0,1 0-1,-1 0 1,1 0 0,0 0 0,-1-1 0,2 1-78,6-2 99,0 0-1,-1 0 1,1-1-1,-1 0 1,0-1-1,0 0-98,6-3 25,1 0 1,-2-2-1,1 1 0,-1-2 0,-1 0 0,1-1 0,1-3-25,-9 9 24,-1 0-1,0-1 1,-1 0-1,1 0 1,-1 0-1,-1-1 1,1 1-1,-1-1 1,0 0 0,0 0-1,-1 0 1,0 0-1,0 0 1,-1-1-1,0 1 1,0 0-1,0-4-23,-1 6 8,0 0 0,0 1 0,-1-1 0,0 0 0,1 0 0,-1 1 0,-1-2-8,1 4-4,1 1 0,-1-1 0,0 1 0,0-1 0,0 1 0,0 0 0,0-1 0,0 1 0,0 0 0,-1 0 0,1 0 0,0 0 0,-1 0 0,1 0 0,0 0 0,-1 0 0,1 1 0,-1-1 0,0 0 0,1 1 0,-1-1 0,0 1 4,-6-2-10,0 1 0,1 1-1,-1-1 1,0 1 0,0 0-1,0 1 1,1 0 0,-1 0-1,0 1 1,1 0 10,-21 6 36,1 1-1,-2 2-35,17-6-5,-2 1-170,0 0 0,1 1 0,-13 8 175,19-10-1838,1 0 0,-1 0 0,1 1 0,-5 5 1838,2 1-2736</inkml:trace>
  <inkml:trace contextRef="#ctx0" brushRef="#br0" timeOffset="767.07">130 180 896,'5'-5'73,"-1"-1"0,1 1 0,0 0-1,1 0 1,-1 1 0,1-1 0,0 1 0,0 1 0,3-2-73,0-1-34,1 0 0,-1 0 1,6-7 33,11-8-55,-24 20 103,0-1 0,0 1 0,1 0 1,-1 0-1,1 0 0,-1 0 0,1 0 0,-1 0 0,1 1 0,-1-1 0,1 1 0,0 0-48,-3 0 406,-13 0 1082,8 0-1317,0 1 0,0 0 0,0 0 0,0 0 0,0 1 0,0-1 0,0 1 0,1 0 1,-1 1-1,0-1 0,1 1 0,0 0 0,-2 2-171,-5 3 71,2 1-1,-1 0 1,1 0-1,-7 11-70,4-3 6,0 1-1,2 1 1,0 0 0,0 0-1,2 1 1,0 3-6,-12 40 179,-3 23-179,10-25 462,2 0-1,-2 63-461,12-115 34,1 0 0,0-1 0,1 1 0,-1 0 0,3 7-34,-3-14 33,1 0 0,-1 0 0,1 0-1,0 0 1,0 0 0,-1 0 0,1 0 0,0 0 0,0-1-1,1 1 1,-1 0 0,0-1 0,1 1 0,-1-1-1,1 1 1,-1-1 0,1 0 0,-1 0 0,1 1-1,0-1 1,0 0 0,0-1 0,0 1 0,-1 0-1,1 0 1,0-1 0,1 1-33,23 1-293,0-1-1,-1-1 1,18-3 293,-22 1-1989</inkml:trace>
  <inkml:trace contextRef="#ctx0" brushRef="#br0" timeOffset="1816.708">708 170 4864,'-1'0'132,"0"0"1,0 0-1,0 1 1,0-1-1,0 1 1,0-1-1,0 1 1,0-1-1,0 1 1,0-1-1,0 1 1,0 0-1,0 0 1,0-1-1,1 1 1,-1 0-1,0 0 1,1 0-1,-1 0 1,1 0 0,-1 0-1,1 0 1,-1 0-1,1 0 1,-1 0-1,1 0 1,0 1-133,-7 34 675,6-32-507,-3 32 296,1 1 0,2 0 1,2 15-465,0-33 73,1 0 0,1 0 0,1 0 0,1 0 0,0-1 0,1 0 0,4 7-73,-8-22 29,-1 0-1,0-1 1,1 1 0,0-1 0,-1 1-1,1-1 1,0 0 0,0 0-1,1 1-28,-3-3 8,1 1-1,-1-1 0,0 0 1,0 0-1,0 0 0,1 0 1,-1 0-1,0 0 0,0 1 0,0-1 1,1 0-1,-1 0 0,0 0 1,0 0-1,0 0 0,1 0 1,-1 0-1,0 0 0,0 0 0,1 0 1,-1 0-1,0 0 0,0 0 1,1 0-1,-1 0 0,0 0 1,0-1-1,0 1 0,1 0 0,-1 0 1,0 0-1,0 0 0,0 0 1,0 0-1,1-1 0,-1 1 0,0 0-6,1-1 39,-1-1 1,1 1 0,-1 0 0,1 0 0,-1-1 0,0 1-1,0 0 1,0-1 0,1 1 0,-1-1 0,0 1 0,-1-1-41,-2-77 2030,-3-3-2030,-1 12 519,4-51-519,3 103-12,2 0-1,0 0 1,0 0 0,2 0 0,0 1 0,3-6 12,-5 18-36,0 0-1,1 0 1,-1 0 0,1 0 0,0 0 0,1 0 0,-1 1 0,1-1 0,0 1 0,0 0 36,-1 1-67,0 1 0,0 0 1,1 0-1,-1 0 0,0 0 1,1 1-1,-1-1 0,1 1 0,0 0 1,-1 0-1,1 0 0,0 0 1,0 1-1,-1 0 0,5-1 67,-3 2-48,1 0 0,-1 0 0,0 0 0,0 0 1,0 1-1,0-1 0,0 1 0,0 1 0,0-1 0,-1 1 0,1 0 0,-1 0 0,0 0 0,0 0 0,4 4 48,-6-5-2,0 0 0,0 0 0,0 0 0,-1 0 0,1 1 0,0-1 0,-1 0 0,1 1 0,-1-1 0,0 1 0,0-1 0,0 1 0,0 0 0,-1-1 0,1 1 0,-1 0 0,1 0 0,-1-1 0,0 1 0,0 0 0,0 0 0,0 0 1,-1-1-1,1 1 0,-1 0 0,0 0 0,0-1 0,0 1 0,0-1 0,0 2 2,-5 5 14,0-1 1,0 0 0,-1-1 0,0 0-1,0 0 1,0 0 0,-1-1 0,0 0-1,0 0 1,-2 0-15,-21 11 53,0-1-1,-9 1-52,26-11-92,11-4 39,0-1-273,1 1 0,-1-1 0,0 0 1,1 0-1,-1 0 0,0 0 0,1-1 0,-1 1 0,0-1 1,0 0-1,0 0 0,-1 0 326,2-2-2821</inkml:trace>
  <inkml:trace contextRef="#ctx0" brushRef="#br0" timeOffset="2543.083">1179 522 4096,'1'5'534,"-1"-4"-425,0 1 0,0-1-1,0 0 1,0 0 0,1 0 0,-1 0 0,0 0 0,1 0 0,-1 0 0,1 0 0,-1 0 0,1-1 0,0 1-1,0 1-108,-1-2 1088,9-4 2544,-6-1-3352,-1 0 0,1 0 1,-1 0-1,-1-1 0,1 1 0,-1 0 0,0-1 0,0 1 0,-1-2-280,1 2 194,6-58 2600,-1-49-2794,-2 36 230,2 3-69,-4 64-198,-1 0 1,1 1-1,1-1 0,0 1 0,0-1 1,0 1-1,2-2 37,-4 9-14,-1 0 1,1 0-1,-1 1 1,1-1-1,0 0 0,-1 0 1,1 0-1,0 0 1,-1 1-1,1-1 1,0 0-1,0 1 1,0-1-1,0 1 0,0-1 1,0 1 13,0-1-7,-1 1 0,1 0 0,0 0 0,-1 0 0,1 0 0,-1 0 1,1 0-1,-1 1 0,1-1 0,-1 0 0,1 0 0,0 0 0,-1 0 0,1 1 0,-1-1 0,1 0 1,-1 0-1,1 1 0,-1-1 0,0 0 0,1 1 0,-1-1 7,3 4-23,0 0-1,0-1 1,0 1-1,-1 0 1,1 1-1,0 2 24,2 3-7,0-3 7,-1 0 1,1 0 0,0 0-1,0 0 1,1 0 0,0-1-1,0 0 1,0-1-1,-3-2 14,0-1 1,1 0-1,-1-1 0,0 1 1,1 0-1,-1-1 0,1 0 0,0 0 1,-1 0-1,1 0 0,0-1 1,-1 1-1,1-1 0,0 0 1,0 0-1,-1 0 0,1-1 1,0 1-1,2-2-14,-1 1 54,0 0-1,0-1 1,0 0 0,0 0 0,0-1-1,0 1 1,0-1 0,-1 0 0,1 0 0,-1-1-1,0 1 1,0-1 0,0 0 0,-1 0-1,1 0 1,-1-1 0,0 1 0,0-1 0,-1 0-1,1 0 1,-1 0 0,0 0 0,0 0-1,0-5-53,1-1 157,-2 8-166,-1 1 1,1-1 0,-1 1 0,1-1 0,0 1 0,0 0 0,0-1 0,0 1-1,1 0 1,-1 0 0,1-1 0,-1 1 8,5 13-187,2 4 180,-1 0-1,-1 1 0,0 0 0,-1 0 0,0 0 0,-2 1 1,0-1-1,0 15 8,-1 4-317,-2 0 0,-1 0 0,-5 25 317,-2 15-4181,4-45 384</inkml:trace>
  <inkml:trace contextRef="#ctx0" brushRef="#br0" timeOffset="2904.888">1823 628 4992,'-13'23'1920,"10"-5"-1504,-11 8 672,11-12 192,-6 1-512,-3 7-96,-5 1-416,2-5-160,-2 1-64,4-1-32,1-4 64,3-1-2784,4-3-1664,5-7 1760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4T06:46:21.0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219 181 2560,'5'-9'281,"-3"8"-126,-1 0 0,0-1 0,0 1 0,0-1 0,-1 1 0,1-1 0,0 0 0,0 1 0,-1-1 0,1 0 0,-1 0 0,0 1 0,1-1 0,-1 0 0,0 0 0,0 1-1,0-1 1,0 0 0,-1 0 0,1 0 0,0 1 0,-1-1 0,1 0-155,-1-2 62,-1-1 1,0 1-1,0 0 0,0 0 0,0 0 1,0 0-1,-1 0 0,0 0 0,0 0 0,0 1 1,0 0-1,-2-2-62,3 3 21,-1 0-1,1 1 1,0-1-1,-1 1 1,1 0-1,-1-1 1,0 1-1,1 1 1,-1-1 0,0 0-1,1 1 1,-1-1-1,0 1 1,0 0-1,0 0 1,1 0 0,-1 0-1,0 0 1,0 1-1,1-1 1,-2 1-21,-6 3 50,0 0 1,0 0 0,1 1-1,-1 1 1,1-1 0,0 2-1,1-1 1,0 1 0,0 0-1,0 1 1,1 0 0,-7 8-51,12-13 12,0 1 0,-1-1 0,1 0 0,1 0 0,-1 1 0,0 0 0,1-1 0,0 1 0,0-1 0,0 1 1,0 0-1,1 0 0,-1 0 0,1 0 0,0-1 0,0 1 0,0 0 0,1 0 0,0 1-12,-1-2 10,1 0-1,0-1 1,0 1 0,0-1-1,1 1 1,-1-1 0,1 1 0,-1-1-1,1 0 1,0 0 0,0 0-1,-1 0 1,2 0 0,-1 0-1,0 0 1,0-1 0,0 1-1,1-1 1,-1 0 0,1 0-1,-1 1 1,1-1 0,0-1-1,-1 1 1,1 0 0,0-1-1,1 1-9,0-1 29,0 0 0,0 0-1,0 0 1,1 0 0,-1-1-1,0 0 1,0 0 0,0 0-1,0 0 1,0 0 0,0-1-1,0 0 1,0 0 0,0 0-29,3-3 303,0 1-1,0-1 1,-1 0 0,0-1 0,0 1 0,5-7-303,-10 11 99,0-1 1,-1 1-1,1-1 1,-1 1-1,1-1 0,-1 1 1,1-1-1,-1 1 1,0-1-1,0 1 1,0-1-1,0 0 0,0 1 1,0-2-100,0-2 91,0 4-65,2 1-36,-2 2 0,0-1 1,0 0 0,0 1 0,0-1 0,0 0-1,0 0 1,-1 1 0,1-1 0,0 0 0,-1 0-1,0 1 10,-4 15-12,0 1-1,0 0 1,2 0 0,0 0-1,0 17 13,-3 18 25,-3 16 34,-11 65 69,-4-42 197,15-71-2528,9-27-783</inkml:trace>
  <inkml:trace contextRef="#ctx0" brushRef="#br0" timeOffset="371.131">411 288 7424,'-7'-15'2816,"10"7"-2208,-3 5-224,0 3-224,0 0-448,0 0-64,4 0-2688,4 3-1184</inkml:trace>
  <inkml:trace contextRef="#ctx0" brushRef="#br0" timeOffset="709.677">353 646 4992,'-37'5'1824,"28"1"-1408,1-1-128,8-5-64,0 0-256,0 0 0,0 0 32,8 0 64,1 0-672,-1 0-288,1-5-1056,-1 2-416</inkml:trace>
  <inkml:trace contextRef="#ctx0" brushRef="#br0" timeOffset="1104.808">714 191 4480,'0'-1'68,"0"1"1,0-1-1,0 0 0,0 0 1,0 0-1,0 0 0,0 0 1,0 0-1,1 0 0,-1 0 1,0 1-1,1-1 0,-1 0 1,0 0-1,1 0 0,-1 1 1,1-1-1,-1 0 0,1 0 1,-1 1-1,1-1 0,0 0 1,-1 1-1,1-1 0,0 1 1,0-1-1,-1 1 0,1-1 1,0 1-1,0 0 0,0-1 1,-1 1-1,1 0 0,1-1-68,3 0 43,0-1 0,0 1 0,0 0 0,0 0 0,4 0-43,2-1-22,0 2 0,0-1 0,0 2 0,0-1 0,0 1 0,0 1 0,0 0 0,0 1 22,-10-3 1,1 1-1,-1-1 0,0 1 0,0-1 1,1 1-1,-1-1 0,0 1 0,0 0 0,0 0 1,0-1-1,0 1 0,0 0 0,0 0 0,0 0 1,0 0-1,0 0 0,-1 0 0,1 1 0,0-1 1,-1 0-1,1 0 0,-1 0 0,1 1 0,-1-1 1,0 0-1,1 1 0,-1-1 0,0 0 1,0 1-1,0-1 0,0 0 0,0 1 0,0 0 0,-1 1 25,0 0 0,0 0 0,0 0 0,0 0 0,-1 0 0,1 0 0,-1 0 0,0-1-1,0 1 1,0-1 0,0 1 0,0-1 0,-1 1-25,1-1 7,-22 23-140,22-24 124,1 1 0,-1 0 0,1 0 0,0-1-1,0 1 1,0 0 0,0 0 0,0 0 0,0 0-1,1 0 1,-1 0 0,1 0 0,-1 2 9,1-4 2,0 1 0,0-1 1,0 1-1,1-1 0,-1 1 1,0-1-1,0 1 0,0-1 1,1 1-1,-1-1 0,0 1 1,1-1-1,-1 0 0,0 1 1,1-1-1,-1 0 0,1 1 1,-1-1-1,0 0 0,1 1 1,-1-1-1,1 0 0,-1 0 1,1 0-1,-1 1 0,1-1 1,-1 0-3,18 4 43,-13-3 5,11 2 387,1 0-203,0 1-1,1 1 1,-2 0 0,1 1-1,3 3-231,-16-8 46,0 2 0,0-1 0,0 0 0,0 1 0,-1-1 0,1 1 0,-1 0 0,0 1 0,0-1 0,0 0 0,0 1 0,-1 0 0,1-1 0,-1 1 0,0 0 0,0 0 0,0 0 0,-1 1 0,1-1 0,-1 0 0,0 1 0,0-1 0,-1 2-46,1 1 150,-1 1 0,0-1 0,-1 1 0,0-1-1,0 1 1,0-1 0,-1 0 0,0 0 0,-1 0 0,1 0 0,-1 0 0,-1 0 0,1-1-1,-1 1 1,0-1 0,-2 1-150,1 0 146,-1 0-1,0-1 0,0 0 1,-1 0-1,1-1 0,-1 0 1,-1 0-1,1 0 0,-1-1 1,1 0-1,-1-1 1,0 1-1,-8 0-145,14-3-31,-51 11 397,49-11-500,-1-1 0,1 0 0,0 0-1,-1 0 1,1 0 0,-1 0 0,1-1-1,0 0 1,0 0 0,-1 0 0,0-1 134,4 2-116,1 0 0,-1 0 0,1 0 0,0-1 0,-1 1 0,1 0 0,-1 0 0,1-1 1,0 1-1,-1 0 0,1-1 0,0 1 0,-1 0 0,1-1 0,0 1 0,0 0 0,-1-1 0,1 1 1,0 0-1,0-1 0,-1 1 0,1-1 0,0 1 0,0-1 0,0 1 0,0-1 0,0 1 0,0 0 1,0-1-1,0 1 0,0-1 0,0 1 0,0-1 0,0 1 0,0-1 0,0 1 0,0-1 0,0 1 1,1 0-1,-1-1 0,0 0 116,7-17-2944</inkml:trace>
  <inkml:trace contextRef="#ctx0" brushRef="#br0" timeOffset="1465.55">1426 191 3712,'-2'0'157,"1"0"-1,-1-1 1,0 1 0,0 0-1,1 0 1,-1 0 0,0 0 0,1 1-1,-1-1 1,0 0 0,1 1-1,-1-1 1,0 1 0,1 0 0,-1-1-1,1 1 1,-1 0 0,1 0-1,-1 0 1,1 0 0,0 0 0,0 0-1,-1 1-156,-7 6 683,1 0 0,0 1 0,-1 2-683,2-2 219,-2 1-52,1 1 1,1 0-1,0 1 1,0-1-1,1 1 1,1 0-1,0 1 1,-3 11-168,6-18 88,1 0 0,0 0 0,0 0 0,1 0 0,0 1 0,0-1 0,0 0 1,1 0-1,1 5-88,-2-7 66,2-1 0,-1 1 1,0 0-1,1-1 0,0 0 1,-1 1-1,2-1 0,-1 0 1,0 0-1,0 0 1,1 0-1,0 0 0,0 0 1,-1-1-1,1 1 0,1-1-66,0 1 70,1-1-1,0 0 0,0 0 0,0 0 0,0 0 1,0-1-1,0 0 0,0 0 0,0 0 1,0-1-1,1 1 0,-1-1 0,0-1 1,0 1-1,1-1 0,2 0-69,3-2 52,0 1 0,-1-1 0,0-1 0,0 1 0,0-2 0,0 0 0,6-4-52,-12 7 28,-1 0-1,1 0 1,-1-1-1,0 0 1,0 0-1,0 0 1,0 0-1,0 0 1,0-1-1,-1 1 0,0-1 1,0 1-1,0-1 1,0 0-1,0 0 1,-1 0-1,1-4-27,-1 4 14,-1-1 0,1 1 0,-1-1 0,-1 1 0,1-1 0,-1 1 0,1-1 0,-1 1 0,0 0 0,-1-1 0,1 1 0,-1 0-1,0 0 1,0 0 0,0 0 0,-1 0 0,1 1-14,-5-6 11,1 1 0,-1 0 0,0 1 0,-1 0 0,1 0 1,-4-1-12,-52-35-1176,28 25-3485,25 14 1461</inkml:trace>
  <inkml:trace contextRef="#ctx0" brushRef="#br0" timeOffset="1936.414">1859 328 5376,'-2'3'285,"0"1"0,0-1-1,1 1 1,-1 0 0,1-1 0,0 1 0,-1 0 0,2 0-1,-1 0 1,0 3-285,-1 43 308,3-36 40,0 14 310,2-1 0,2 9-658,-1-9 732,-4-25-544,0-1-1,1 1 1,-1 0 0,1 0 0,0 0 0,0 0 0,0 0 0,0-1-1,0 1 1,1 1-188,-2-3 35,0 0 0,0 0-1,0 0 1,0 0 0,0 1-1,0-1 1,0 0 0,1 0-1,-1 0 1,0 0 0,0 0-1,0 0 1,0 0 0,0 1-1,1-1 1,-1 0 0,0 0-1,0 0 1,0 0 0,0 0-1,1 0 1,-1 0 0,0 0-1,0 0 1,0 0 0,1 0-1,-1 0 1,0 0-1,0 0 1,0 0 0,0 0-1,1 0 1,-1 0 0,0-1-1,0 1 1,0 0 0,0 0-35,4-12 625,-2-19-154,-2 0 1,-2 0-1,-4-25-471,1 2 309,3 24-189,1-1 0,1 0 0,5-25-120,-3 38-66,1 1 0,1 1 0,0-1 0,2 0 0,0 1 0,0 0 1,7-9 65,-12 23-9,0 0 1,0 0-1,0 0 1,1 0-1,-1 0 1,1 0-1,0 0 1,-1 1-1,1-1 1,0 0-1,0 1 1,0 0-1,0-1 1,0 1-1,0 0 1,0 0-1,1 0 1,-1 0-1,2 0 9,-2 1-17,1 0-1,0 0 0,0 0 1,0 0-1,0 0 1,-1 1-1,1-1 1,0 1-1,0 0 0,-1 0 1,1 0-1,-1 0 1,1 0-1,-1 1 0,1-1 1,0 1 17,4 2-174,0 1 0,-1 0 0,1 0 0,-1 0 0,0 1 0,-1 0 0,1 0 0,-1 0 0,0 1 0,-1 0 0,0 0 1,0 0-1,2 5 174,-6-10-2,1-1 1,-1 1 0,0-1 0,0 0-1,0 1 1,0-1 0,0 1 0,0-1-1,0 1 1,-1-1 0,1 0 0,-1 1-1,1-1 1,-1 0 0,1 1 0,-1-1-1,1 0 1,-1 1 0,0-1 0,0 0-1,0 0 1,0 0 0,0 0 0,0 0-1,0 0 1,0 0 0,0 0 0,0 0-1,-1-1 1,1 1 0,0 0 0,-1-1-1,0 1 2,-6 3 31,-1-1 0,0 1-1,0-2 1,-7 2-31,11-3-12,-5 2-387,1-2-1,0 0 1,-1 0 0,1 0 0,-1-1 0,1-1-1,-7 0 400,8-3-2501,7 1-400</inkml:trace>
  <inkml:trace contextRef="#ctx0" brushRef="#br0" timeOffset="2608.871">2216 528 4992,'0'9'648,"0"-4"-241,-1 0 0,2-1 0,-1 1 1,0 0-1,1 0 0,0-1 0,1 4-407,-1-6 1446,-1-2 132,5-8 2058,2-1-2994,-2-9-200,-1 0 0,0 0 0,-1-1 0,-1-3-442,2-7 365,29-163 771,-28 162-1210,3 1 1,0 0-1,2 1 0,1 0 1,8-15 73,-18 41-23,0 1 1,0-1-1,0 0 1,0 1-1,0-1 1,0 1 0,0-1-1,1 1 1,-1-1-1,1 1 1,-1 0-1,1-1 23,-2 2-5,1 0 0,-1 0 0,0 0-1,0 0 1,1 0 0,-1 0 0,0 0 0,1 0-1,-1 0 1,0 0 0,0 0 0,1 0 0,-1 0-1,0 0 1,1 0 0,-1 0 0,0 0 0,0 0-1,1 1 1,-1-1 0,0 0 0,0 0 0,1 0-1,-1 0 1,0 0 0,0 1 0,0-1 0,1 0 5,5 13-76,2 18-83,-4-16 180,0 0 0,1 0 0,2 3-21,-4-12 14,0-1 0,0 0 0,0 1 0,1-2 0,-1 1-1,1 0 1,1-1 0,-1 1 0,0-1 0,3 1-14,-5-3 14,1 0 0,0 0 0,0 0-1,0 0 1,0-1 0,0 1 0,0-1 0,0 0 0,0 0 0,0 0 0,1 0 0,-1 0 0,0-1 0,1 1 0,-1-1 0,1 0-1,-1 0 1,0-1 0,1 1 0,-1-1 0,0 1 0,1-1 0,-1 0 0,0 0 0,0 0 0,0-1 0,0 1 0,0-1 0,0 0 0,0 0-1,0 0 1,-1 0 0,1 0 0,-1-1 0,1 1 0,-1-1-14,8-9-7,-1-2-1,0 1 1,-1-1 0,0-1-1,5-14 8,9-16-22,3-6 225,-28 58-214,1 1 0,0-1 0,1 1 0,0 0 1,0 0-1,1-1 0,0 3 11,2 57 58,-2-62-45,7 83 340,-2-30-135,-2 0 0,-2 0 1,-5 27-219,1-49-1808,3 16 1808,0-51-1193,2-3-403,11-11-2980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4T06:45:04.3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22541 972 4480,'-1'0'113,"-1"-1"-1,1 1 1,-1-1 0,1 1 0,-1-1-1,1 1 1,-1 0 0,1 0 0,-1 0-1,1 0 1,-1 0 0,1 0-1,-1 0 1,0 1 0,1-1 0,-1 1-1,1-1 1,0 1 0,-1-1 0,1 1-1,-1 0-112,-6 4-65,0-1-1,1 1 1,-4 4 65,-2 1-166,-14 10-76,2 1 1,0 1-1,-10 14 242,29-30 27,0 1 0,1 0 0,-1 0 0,1 0 0,-3 7-27,8-13 19,-1 0 1,0 0 0,1 0 0,-1 0 0,1 1-1,0-1 1,-1 0 0,1 0 0,0 0 0,0 0-1,-1 0 1,1 1 0,0-1 0,0 0 0,0 0-1,0 0 1,1 1 0,-1-1 0,0 0-1,0 0 1,1 0 0,-1 0 0,1 0 0,-1 1-1,1-1 1,-1 0 0,1 0 0,0 0 0,0 0-1,-1-1 1,1 1 0,0 0 0,0 0 0,0 0-1,0-1 1,0 1 0,0 0 0,0-1 0,0 1-1,0-1 1,0 1 0,0-1 0,0 1 0,0-1-1,1 0 1,0 0-20,59 15 1072,-29-7-715,0 0 1,1 3-358,-10-2 24,-1 0 0,0 2 0,-1 1 0,0 0 0,5 6-24,-15-10 40,0 1-1,0 0 1,-1 1 0,-1 0 0,1 0-1,-2 1 1,1 0 0,-2 0-1,1 1 1,-1 1-40,-6-9 90,1 0-1,0 0 1,-1 0 0,1 0-1,-1 0 1,0 0-1,-1 0 1,1 1 0,-1-1-1,0 0 1,0 0-1,0 1 1,0-1 0,-1 0-1,0 0 1,0 2-90,-1-1 107,0 0-1,0 1 1,-1-1 0,0 0 0,0 0-1,0-1 1,-1 1 0,1-1 0,-1 1-1,0-1 1,-5 3-107,-7 7-13,-1 0 0,0-1 0,-1-2-1,-1 1 1,0-2 0,0-1 0,-1 0 0,0-1 0,-1-2 0,1 0 0,-1-1-1,-1-1 1,-7 1 13,-95 2-6639,65-6 3652</inkml:trace>
  <inkml:trace contextRef="#ctx0" brushRef="#br0" timeOffset="-4503.795">17404 1638 1408,'-4'0'1422,"2"0"2916,4-8-3837,5-19 116,-1-1-1,-1-1 1,1-23-617,-2 14 54,27-175 519,-8 61 177,1-6-281,-19 78-299,-3 39 87,4-9-257,-6-2 416,0 51-443,0 1-48,0 0 43,0 0 43,1 1-19,0-1 1,0 1-1,-1 0 0,1-1 1,0 1-1,-1 0 0,1 0 1,0 0-1,-1-1 0,1 1 1,-1 0-1,1 0 0,-1 0 1,0 0-1,1 0 1,-1 0 7,3 5 10,13 15 22,-16-20 11,0-1-44,0 0 1,0 0-1,0 1 0,0-1 1,0 0-1,0 0 1,0 0-1,0 0 1,0 1-1,1-1 1,-1 0-1,0 0 1,0 0-1,0 0 1,0 1-1,0-1 1,0 0-1,0 0 0,0 0 1,1 0-1,-1 0 1,0 1-1,0-1 1,0 0-1,0 0 1,0 0-1,1 0 1,-1 0-1,0 0 1,0 0-1,0 0 1,0 0-1,1 1 2,-1-1-1,1 0 1,-1 0-1,1 1 0,-1-1 1,0 0-1,1 1 1,-1-1-1,0 1 0,1-1 1,-1 0-1,0 1 0,1-1 1,-1 1-1,0-1 1,0 1-1,0-1 0,1 1 1,-1-1-1,0 0 0,0 1 1,0-1-1,0 1 1,0-1-1,0 1 0,0 0 1,0-1-1,0 1 1,0-1-1,0 0 0,0 1 0,0 3-1,1 1 0,0-1-1,0 0 1,1 0 0,-1 0-1,1-1 1,0 1 0,3 3 1,-5-6 0,3 4-6,0 0 0,1 0 0,-1-1 0,1 1 0,0-1 0,0 0 0,0-1 0,1 1 0,4 2 6,15 13-38,-11-9 20,0-1 0,11 6 18,-13-8 5,0 1 1,0 0 0,-1 0-1,0 2 1,1 0-6,21 20 30,-19-18-15,0 1 0,-2 0-1,0 1 1,0 0 0,1 5-15,20 25 1,-31-43 19,0 1 0,0-1 0,1 1 0,-1-1 0,0 0 0,1 0 0,-1 1 0,0-1 0,1 0 0,0 0 0,-1 0 0,1 0 0,0 0-20,-1-1 14,0 0 0,0-1 1,0 1-1,0 0 1,0 0-1,0 0 1,0-1-1,0 1 0,0 0 1,0-1-1,0 1 1,0-1-1,0 1 0,-1-1 1,1 1-1,0-1 1,0 0-1,-1 1 1,1-1-1,0 0 0,-1 0 1,1 1-1,0-1 1,-1 0-1,1 0 1,-1 0-15,18-23-1,15-22 50,-33 46-49,7-13 2,0 1 0,1 0 0,1 1 0,0 0 0,5-4-2,-1 1 99,0-1 0,0 0-1,-2-1 1,3-4-99,38-70 315,-48 84-229,0 0 1,-1-1 0,0 0-1,-1 1 1,1-1 0,-1 0-1,0-1 1,0-3-87,-1 7 9,1 1 1,-1 0-1,1 0 0,0 0 1,0 0-1,0 0 0,0 0 1,1 1-10,6-9 7,-8 10 11,0-1 1,-1 1 0,1 0 0,0 0 0,1-1 0,-1 1 0,0 0 0,0 0 0,0 0 0,0 1 0,1-1 0,-1 0 0,1 0 0,-1 1 0,0-1 0,1 0 0,-1 1 0,1 0 0,-1-1 0,1 1 0,0 0-19,-1-1 6,1 1 1,0-1 0,-1 1-1,1-1 1,-1 0-1,0 1 1,1-1-1,-1 0 1,0 0 0,1 0-1,-1 0 1,0 0-1,0 0 1,0-1-1,0 1-6,0 0 32,0 0 0,0 0 0,0 0 0,1 0-1,-1 0 1,0 0 0,0 0 0,0 0 0,1 1 0,-1-1-1,1 0 1,-1 1 0,0-1 0,2 1-32,-3 0 43,1 2-40,-1 1 1,0-1 0,0 0 0,1 1 0,-2-1 0,1 1 0,0 1-4,-1 1-11,1 53-175,-1 23 222,6 23-36,-2-52-59,-3 12 59,2 34 70,2-35-5,5 111 78,-9 100 118,0-271-273,0-1-1,1 1 1,-1-1-1,1 0 1,-1 1 0,1-1-1,0 0 1,0 1-1,0-1 1,0 0-1,0 0 1,1 0-1,-1 0 1,1 0 0,0 0 12,-2-1-480,0-2 70,0 1 0,0-1 1,0 0-1,0 0 1,0 0-1,0 1 0,-1-1 1,1 0-1,0 1 1,-1-1-1,1 0 1,0 0-1,-1 1 0,1-1 1,-1 0 409,-7-10-3200</inkml:trace>
  <inkml:trace contextRef="#ctx0" brushRef="#br0" timeOffset="-2538.668">18843 1080 1408,'-1'-1'85,"1"0"-1,-1 0 1,1 0 0,-1 0-1,1 0 1,-1 1 0,1-1-1,-1 0 1,0 0 0,0 1-1,1-1 1,-1 0 0,0 1-1,0-1 1,0 1 0,0-1-1,0 1 1,0-1-85,-1 1 92,1 0-1,-1 1 0,0-1 1,1 0-1,-1 1 1,0-1-1,1 1 1,-1 0-1,1-1 1,-2 2-92,2-2-2,-3 3 102,0-1-1,0 1 1,0 0-1,1 0 0,-1 0 1,1 1-1,-1-1 1,1 1-1,0-1 1,1 1-1,-1 0 0,1 0 1,-2 3-100,-4 11 17,0 0 0,-3 12-17,10-27 28,-10 36 283,1 0-1,2 0 1,2 1-1,0 27-310,5-57 117,1 0 0,0-1 0,1 1 0,0 0 0,0 0 0,1-1 0,0 1 0,1-1 0,0 0 0,0 0 0,1 0 0,5 8-117,-6-11 55,1 0 0,1 0 0,-1-1-1,1 1 1,0-1 0,0 0 0,0-1 0,1 1 0,0-1-1,-1 0 1,2 0 0,-1-1 0,0 0 0,1 0 0,-1-1 0,1 1-1,6 0-54,6 0 196,0-1-1,0-1 0,0 0 1,0-2-1,1 0 0,-1-1 1,-1-1-1,17-4-195,-19 2 189,-1 1 0,0-2-1,0 0 1,0 0 0,-1-2 0,0 0-1,0 0 1,11-10-189,-7 3 358,-1 0 1,0-1-1,-1-1 0,-1 0 0,12-19-358,-20 25 132,0 1-1,-1-1 1,-1-1-1,0 1 1,0-1 0,-1 0-1,-1 0 1,2-10-132,-2 4 86,-1-1 0,-1 1 0,0-1 0,-2 1 0,-1-13-86,1 23 23,0-6 26,-1 0-1,0 0 0,-1 1 0,0-1 1,-3-3-49,5 13-4,0 1 1,-1 0 0,1 0 0,-1 0 0,0 0 0,0 0-1,0 0 1,-1 0 0,1 0 0,0 1 0,-1-1 0,0 1 0,0 0-1,1 0 1,-1 0 0,-1 0 0,1 1 0,0-1 0,0 1-1,-1-1 1,1 1 0,0 0 0,-3 0 3,-76-16-16,67 15 1,0 1 0,0 0 1,0 1-1,-5 1 15,-15 1 80,31-2-80,1 0 1,-1 1-1,1 0 0,-1 0 1,1 0-1,0 0 0,0 1 0,-1-1 1,1 1-1,-1 0 0,-31 22-89,29-19 95,-22 16 21,1 2 0,1 0-1,-3 6-26,8-4 19,1 0 0,-8 16-19,13-16 21,11-17-28,-1 0 0,1-1 0,-6 6 7,6-9-31,1 0 1,0 1 0,0-1 0,0 0-1,0 1 1,0 2 30,3-7-314,0 0-422,0 0-1366,2 0-884,5-4-326</inkml:trace>
  <inkml:trace contextRef="#ctx0" brushRef="#br0" timeOffset="-1623.773">19787 1009 3328,'-1'-1'67,"1"1"0,-1-1 0,1 1 0,0-1 0,-1 1 0,1-1 0,-1 1 0,1-1 0,-1 1 0,1 0 0,-1-1 0,0 1 0,1 0 0,-1-1 0,1 1 0,-1 0 0,0 0 0,1 0 0,-1-1 0,0 1-67,-7-3 2564,8 19-932,0-8-1515,1-1 0,0 0 1,0 0-1,1 0 0,0 0 1,0 0-1,1 0 0,0 2-117,9 16 1110,10 13-1110,-5-8 202,10 21-180,17 33 340,50 68-362,-88-143 139,-1-1 83,0-1-1,0 0 1,1 0 0,0 0-1,0-1 1,5 4-222,-9-9 60,-1 0 1,1 0-1,-1 0 0,1 0 0,0-1 0,-1 1 1,1 0-1,0-1 0,0 1 0,0-1 1,-1 0-1,1 1 0,0-1 0,0 0 0,0 0 1,0 0-1,-1-1 0,1 1 0,0 0 0,0-1 1,0 1-1,-1-1 0,1 1 0,0-1 1,0 0-1,-1 0 0,1 0 0,-1 0 0,1 0 1,-1 0-1,1 0 0,-1 0 0,2-2-60,5-5 186,-1-1 1,1 0-1,-1 0 0,-1 0 0,1-1 0,-2 0 1,1-1-1,-1 1 0,0-3-186,9-26 689,8-39-689,-14 47 227,-3 14-73,56-220 177,-60 222-327,-1 12-358,0 8-1231,-1-3 1066,1 1 0,0 0 0,-1-1 0,1 1 0,-1 0 0,0-1 0,0 2 519,0-3-293,-6 20-3365</inkml:trace>
  <inkml:trace contextRef="#ctx0" brushRef="#br0" timeOffset="-1248.765">20801 1080 4224,'0'0'117,"0"0"0,-1 1 0,1-1-1,0 0 1,-1 0 0,1 1 0,0-1 0,0 0 0,0 1 0,-1-1 0,1 0 0,0 1 0,0-1-1,0 1 1,0-1 0,0 0 0,0 1 0,0-1 0,0 0 0,0 1 0,0-1 0,0 1 0,0-1-1,0 0 1,0 1-117,0 15-107,0-11 444,0 54 160,-2 7-364,4 0 0,3 0 0,7 38-133,-9-92 76,0 0 1,1 0-1,2 4-76,3 3 43</inkml:trace>
  <inkml:trace contextRef="#ctx0" brushRef="#br0" timeOffset="-886.971">20847 751 7808,'-24'-3'2976,"11"9"-2304,1-1-704,7 2-448,1-1-1632,1 2-640,-2 3 384,5 4 192</inkml:trace>
  <inkml:trace contextRef="#ctx0" brushRef="#br0" timeOffset="-515.816">21305 1132 1664,'2'5'95,"-1"1"124,0 0 0,1 0 0,0-1 0,0 1 0,1 0 1,-1-1-1,2 1-219,-3-5 46,-1 1 1,1-1-1,0 0 1,0 0 0,1 0-1,-1 0 1,0 0-1,0 0 1,0-1 0,1 1-1,-1 0 1,0-1-1,1 1 1,-1-1 0,0 1-1,1-1 1,-1 1-1,1-1 1,-1 0 0,1 0-1,-1 0 1,1 0-1,-1 0 1,1 0 0,-1 0-1,0 0 1,1-1-1,-1 1 1,1-1 0,-1 1-1,0-1 1,2 0-47,7-3 345,-1-2 0,1 1-1,-1-1 1,0-1 0,0 0 0,0 0 0,-1 0 0,-1-1 0,1-1 0,-1 1 0,0-1-1,-1 0 1,0-1 0,-1 1 0,1-2-345,-5 7 41,1-1-1,-1 1 1,0-1 0,0 0-1,0 1 1,0-1 0,-1 0-1,0-3-40,0 6 3,0 1-1,0 0 1,0 0-1,0 0 0,0 0 1,0-1-1,0 1 1,0 0-1,-1 0 1,1 0-1,-1 0 1,1 0-1,0 0 1,-1 0-1,0 0 0,1 0 1,-1 0-1,0 0 1,1 0-1,-1 0 1,0 0-1,0 1 1,0-1-1,0 0 1,0 1-1,0-1 0,0 0 1,0 1-1,0-1 1,0 1-1,0 0 1,0-1-1,0 1 1,0 0-1,-1 0 1,1-1-1,-1 1-2,-2 1 0,-1-1-1,1 1 1,0 0 0,-1 0 0,1 0-1,0 0 1,0 1 0,0 0-1,0 0 1,0 0 0,0 0 0,0 1 0,-5 4 16,0 0 1,1 0 0,0 0 0,-3 4-17,-3 6 97,0 0-1,1 1 1,1 0 0,0 1 0,2 0-1,0 1 1,0 4-97,-1 5 115,1 0 0,2 1-1,0 0 1,-1 24-115,8-44 19,0 0 0,0 0 0,1-1 0,1 1 0,-1 0 0,2 0 0,-1 0 0,1-1-1,1 1 1,1 3-19,-2-8 15,0 1 0,1-1-1,0 0 1,0 0-1,0 0 1,1 0-1,0 0 1,0 0 0,0-1-1,0 0 1,1 0-1,-1 0 1,1-1 0,0 1-1,0-1 1,1 0-1,2 1-14,5 1-35,-1-1 0,1 0 0,1-1 0,-1 0 0,0-1-1,0 0 1,1-1 0,-1-1 0,1 0 0,-1-1 0,1-1 0,-1 0 0,0 0-1,1-1 1,-1-1 0,-1 0 0,3-2 35,-5 1-807,-1-1 1,1 0-1,-1-1 0,3-3 807,14-12-2650</inkml:trace>
  <inkml:trace contextRef="#ctx0" brushRef="#br0" timeOffset="1996.283">15375 6112 1792,'0'0'608,"0"0"-288,-5 19 1829,-7 5-828,0 1 0,-6 19-1321,-3 5 643,-55 140 605,10-27-869,31-77-301,-48 106 239,7-26 1021,73-162-1332,2-2-6,0 0 0,1 0 0,-1-1 0,1 1 0,-1 0 0,0 0 0,1 0 0,-1 0 0,1 0 0,0 0 0,-1 0 0,1 0 0,-1 0 0,1 0 0,0 0 0,0 0 0,-1 1 0,1 0 0,0 1 5,0 0 1,0 0 0,1 0-1,-1 0 1,0 0-1,1 0 1,-1 0 0,1-1-1,0 1 1,-1 0 0,1 0-1,0 0 1,0-1-1,0 1 1,1-1 0,-1 1-1,0-1-5,8 20 33,-6-8-29,1-1 0,1 0 0,0 0 0,0 0 1,0-1-1,1 0 0,1-1 0,2 4-4,12 17 43,2-1-1,1-1-42,13 17 58,59 72 576,-52-69-325,-3 4 1,19 31-310,84 154 891,-132-217-1374,1-1 0,0-1 1,1-1-1,10 10 483,-16-24-3237</inkml:trace>
  <inkml:trace contextRef="#ctx0" brushRef="#br0" timeOffset="3529.241">23878 5897 3328,'72'76'4826,"0"5"-3566,79 83-1432,-49-69 2594,29 14-2422,-94-82 2426,-37-26-2346,0-1-37,5 18 944,-5 10-819,-1 0 0,0-1 0,-1 1 0,-4 16-168,-7 26 171,-3-1 1,-2-1-1,-1-1 1,-3-1-1,-1-3 1,-23 47-172,25-65 119,3 1 1,0 1-1,2 2 1,1 0-1,-5 33-119,7-26 283,-6 14-283,14-49 64,-17 47-363,22-66 197,-4 9-719,3-11 759,1 0 1,0 0 0,0 1 0,0-1 0,-1 0-1,1 0 1,0 0 0,0 0 0,-1 0-1,1 0 1,0 0 0,0 0 0,-1 0-1,1 0 1,0 0 0,0 0 0,-1 0-1,1 0 1,0-1 0,0 1 0,0 0 0,-1 0-1,1 0 1,0 0 0,0-1 0,-1 1-1,1 0 1,0 0 0,0-1 0,0 1-1,0 0 1,-1 0 0,1-1 0,0 1 0,0-1 61,-8-13-4048</inkml:trace>
  <inkml:trace contextRef="#ctx0" brushRef="#br0" timeOffset="50925.724">16617 15730 2816,'0'0'20,"0"0"0,-1 0 0,1 0 0,0 0 0,0 0 0,0 0 0,0 0 0,0 0 0,0 0 0,0 0 0,0 0 0,0 0 0,0 0 0,0 0 0,0 0 0,-1 0 0,1 0 0,0 0 0,0 0 0,0 0 0,0-1 0,0 1 0,0 0 0,0 0 0,0 0 0,0 0 0,0 0 0,0 0 0,0 0 0,0 0 0,0 0 0,0 0 0,0 0 0,-1 0 0,1 0 0,0 0 0,0 0 0,0 0 0,0-1 0,0 1 0,0 0 0,0 0 0,0 0 0,0 0-1,0 0 1,0 0 0,0 0 0,0 0 0,0 0 0,0 0 0,0 0 0,0 0 0,0-1 0,0 1 0,0 0 0,0 0 0,0 0 0,1 0 0,-1 0 0,0 0 0,0 0 0,0 0 0,0 0 0,0 0 0,0 0 0,0 0 0,0 0-20,0-4 437,-6 3-197,-33 0 1470,18 0-948,1 1 0,-8 1-762,20 0-5,1 0 1,-1 1 0,1 0 0,-1 0-1,1 0 1,0 1 0,-1 0 0,0 2 4,-9 5 21,0 2 0,1 0 1,0 1-1,1 0 0,1 2 1,0-1-1,1 2 0,1 0 1,-11 17-22,20-29 33,0 1-1,1-1 1,-1 1 0,1 0 0,0 0 0,0 0-1,1 0 1,-1 0 0,1 1 0,0-1 0,1 0-1,-1 3-32,1-5 66,0 0 0,1 0 0,-1 0 0,1-1 0,0 1 0,0 0 0,0 0 0,0 0-1,0-1 1,0 1 0,1-1 0,0 1 0,-1-1 0,1 0 0,0 1 0,0-1 0,0 0 0,0 0-1,0 0 1,1 0 0,-1-1 0,1 1 0,0 0-66,16 8 294,-1-1 0,2-1 0,10 2-294,-10-3 156,0 1 0,-1 1-1,8 5-155,-18-8 4,0 0-1,0 0 1,-1 1-1,0 0 1,-1 1-1,1 0 1,-1 0-1,4 8-3,-7-11 27,0 1 0,-1 0 0,0 0 0,0 0 0,-1 0 0,0 0 0,0 0 0,0 1 0,-1-1 0,0 1 0,0 0 0,0-1 0,-1 1 0,0 4-27,-1-3 80,0 0 1,0 1-1,-1-1 1,0 0 0,0 0-1,-1 0 1,0-1 0,0 1-1,-1-1 1,0 0-1,0 1 1,-1-2 0,0 1-1,0-1 1,-1 1-1,1-1 1,-1-1 0,-1 1-1,1-1 1,-1 0 0,0-1-1,0 1 1,0-2-1,-1 1 1,1-1 0,-1 0-81,-14 5 118,-1-1 1,0-1 0,0-2-1,0 0 1,0-1 0,-1-1-1,1-2 1,-12-1-119,4-2-350,-13-1-5332,40 4 2733</inkml:trace>
  <inkml:trace contextRef="#ctx0" brushRef="#br0" timeOffset="51731.218">16833 15682 5888,'-2'-11'2752,"6"24"-936,0-4-1888,-1 3 205,0 0 1,0-1-1,-1 2 1,0-1-1,-1 0 1,0 0-1,-1 0 1,-1 6-134,-3 20 136,-2 0 0,-1 1-136,-5 24 302,-1 48 485,5 0 0,5 42-787,2-136 86,1-12-39,-1 1-1,1-1 1,1 1-1,-1-1 1,1 0-1,-1 1 1,2-1-1,0 5-46,0-9 394,0-5-184,-1-14-33,-1 10-46,3-19-79,0 1-1,2 0 1,1 0-1,1 0 1,3-4-52,-5 17-32,0 0 1,1 1-1,0 0 0,1 0 1,0 0-1,1 1 0,0 0 1,1 0-1,0 1 1,11-9 31,-18 17-9,1-1 0,0 1 1,1 0-1,-1 0 0,0 0 1,1 1-1,-1-1 1,1 1-1,-1 0 0,1 0 1,-1 0-1,1 0 0,0 1 1,-1-1-1,1 1 1,0 0-1,0 0 0,-1 1 1,5 0 8,-4 0-15,1 0 1,0 1-1,-1 0 0,1 0 1,-1 0-1,1 0 1,-1 1-1,0 0 0,0 0 1,0 0-1,-1 0 1,1 1-1,-1-1 1,3 4 14,0 0-10,-1 1 1,-1-1 0,1 1 0,-1 0-1,0 0 1,-1 0 0,0 1 0,0-1 0,-1 1-1,0 0 1,0-1 0,-1 1 0,-1 0-1,1 4 10,-2 16 14,-1 0 0,-2 0 0,-5 22-14,5-28-40,3-19 51,1-2-25,-1 1 0,1-1-1,-1 1 1,1 0 0,0-1-1,0 1 1,0 0 0,0-1-1,0 1 1,1-1 0,-1 1 0,1 1 14,0-4-139,-1 0 0,1 0 0,0 0 0,-1 0 0,1 1 0,-1-1 0,1 0 0,0 0 0,-1 0 0,1 0 0,0 0 0,-1 0 0,1-1 1,-1 1-1,1 0 0,0 0 0,-1 0 0,1 0 0,-1-1 0,1 1 139,3-2-772,-1 0 1,0 0-1,0 0 1,0 0-1,-1-1 1,1 1-1,0-1 1,-1 0-1,2-1 772,12-20-2805</inkml:trace>
  <inkml:trace contextRef="#ctx0" brushRef="#br0" timeOffset="52106.853">17445 15992 2432,'-3'0'137,"1"0"1,-1 0-1,0 0 1,0 1-1,0-1 1,1 1-1,-1-1 1,0 1-1,0 0 0,1 0 1,-1 0-1,1 0 1,-1 1-1,1-1 1,-1 1-1,1 0 1,0-1-1,0 1 0,0 0 1,0 0-1,0 0 1,-1 3-138,-4 4 363,0 1 0,1 1-1,0 0 1,1-1 0,-3 12-363,-1 4 818,1 1 0,1 1-818,4-13 199,0 0-1,1 1 0,1 0 0,0 7-198,1-19 43,0 1-1,0-1 1,1 1-1,-1-1 1,1 1-1,0-1 1,0 1-1,1-1 0,-1 0 1,1 1-1,0-1 1,0 0-1,0 0 1,1 0-1,0-1 1,-1 1-1,3 1-42,-3-3 22,0-1 1,0 0-1,1 1 0,-1-1 0,1 0 1,-1 0-1,1 0 0,-1-1 1,1 1-1,0-1 0,-1 1 1,1-1-1,0 0 0,0 0 0,-1 0 1,1 0-1,0-1 0,-1 1 1,1-1-1,0 1 0,-1-1 1,2-1-23,4 0 28,-1-1 0,1 0 0,-1-1 0,0 0 1,-1 0-1,1 0 0,1-3-28,-2 2 12,1-1 1,-2 0-1,1 0 0,-1 0 1,0-1-1,0 0 0,-1 0 1,0 0-1,0-1 0,0 1 0,-1-1 1,0 0-1,-1 0 0,0 0 1,0 0-1,0-8-12,-1 9-2,-1 1 0,0 0 0,0-1-1,-1 1 1,1 0 0,-1-1 0,-1 1 0,1 0 0,-1 0-1,0 0 1,-1 0 0,1 0 0,-1 1 0,0-1 0,0 1-1,-1-1 1,0 1 0,0 0 0,0 1 0,-1-1-1,1 1 1,-4-2 2,4 2-138,0 2-1,0-1 0,0 0 1,0 1-1,-1 0 0,1 0 1,-1 0-1,0 0 0,1 1 1,-1 0-1,0 0 0,0 0 1,0 1-1,0-1 0,0 1 1,-1 0 138,-7 4-2512</inkml:trace>
  <inkml:trace contextRef="#ctx0" brushRef="#br0" timeOffset="52658.984">17753 16006 4480,'-1'-1'125,"1"1"1,0-1 0,0 0-1,0 0 1,-1 1-1,1-1 1,0 0 0,0 0-1,0 0 1,0 1-1,0-1 1,0 0 0,1 0-1,-1 0-125,1-4 1180,-1 4-358,0 1-321,0 8-160,-1 4-288,-1 1 0,1-1 0,-2 0 0,-1 4-53,-2 11 194,4-16-109,-5 20 138,3 1 0,-2 20-223,6-44 34,0 0 1,0 1-1,0-1 1,1 0-1,1 1 0,-1-1 1,1 0-1,0 0 0,1 0 1,0 0-1,1-1 1,2 6-35,-5-11 8,0-1 0,0 1 0,0-1 0,0 1 0,1-1 0,-1 1 0,0-1 0,1 0 0,-1 0 0,1 0 0,-1 1 0,1-2 0,0 1 0,-1 0 0,1 0 0,0 0 0,0-1 0,-1 1 0,1-1 0,0 1 0,0-1 0,0 0 0,0 0 0,0 0 0,0 0 0,0 0 0,-1 0 0,1 0 0,0-1 0,0 1 0,0-1 0,0 1 0,0-1-8,2-1 14,1-1-1,-1 1 1,1-1-1,-1 1 1,0-1-1,0-1 1,0 1-1,-1-1 1,1 1-1,-1-1 1,1 0-1,-1-1-13,4-7 24,0 0 0,-1-1 0,0 1 0,-1-1 0,-1-1 0,0 1 0,-1-1 0,0-4-24,-2 13-198,-4 9 65,-3 9 16,5-5 110,0 1 1,1-1-1,-1 0 0,2 0 0,-1 0 0,1 1 0,0-1 0,1 0 1,0 0-1,0 0 0,4 6 7,-5-10 57,1 0 0,0 0 0,0-1 1,1 1-1,-1-1 0,1 1 0,-1-1 1,1 0-1,0 0 0,0 0 0,1 0-57,-1-1 71,-1-1-1,1 1 0,-1-1 0,1 0 1,-1 0-1,1 0 0,0 0 1,-1 0-1,1-1 0,0 1 1,0-1-1,0 0 0,-1 0 1,1 0-1,0 0 0,0 0 1,1-1-71,7-1 78,-1-1 0,1 0 0,-1-1 1,0 0-1,0 0 0,-1-1 0,1-1 1,-1 0-1,0 0 0,-1 0 1,0-1-1,0-1 0,0 1 0,-1-1 1,0-1-1,3-3-78,-5 5 135,0 1 1,-1-1-1,1-1 0,-2 1 1,1-1-1,-1 0 1,0 0-1,0 0 1,-1 0-1,0 0 0,-1 0 1,1-1-1,-2 1 1,1 0-1,-1-1 0,-1 1 1,1-1-1,-1 1 1,-1 0-1,0-1 1,0 1-136,-1-1 147,-1 1 0,0 0 1,0 0-1,-1 0 0,0 0 1,0 0-1,-1 1 0,0 0 1,-5-4-148,-3-2-163,-1 1 1,0 0 0,-1 1 0,-2 0 162,13 7-1839,11 1-2002,5-1 236</inkml:trace>
  <inkml:trace contextRef="#ctx0" brushRef="#br0" timeOffset="53091.146">18501 15892 3840,'-4'1'184,"-3"-1"117,0 0 0,0 1 0,0 0 0,1 1 0,-1-1 0,0 1 0,0 1 0,1-1 0,-1 1 0,-4 3-301,9-4 90,-4 1 115,0 1-1,0 0 0,0 1 1,1-1-1,0 1 1,0 0-205,4-4 19,0 0-1,0 0 1,0 0 0,1 0-1,-1 0 1,0 0 0,1 0-1,-1 0 1,1 0 0,-1 1-1,1-1 1,0 0 0,-1 0 0,1 0-1,0 1 1,0-1 0,0 0-1,0 0 1,0 1 0,0-1-1,0 0 1,0 0 0,1 1-1,-1-1 1,0 0 0,1 0-1,-1 0 1,1 0 0,-1 1 0,1-1-1,0 0 1,-1 0 0,1 0-1,0 0 1,0 0 0,0 0-19,4 4 40,1 0 1,-1-1-1,0 0 0,1 0 1,0 0-1,0 0 1,4 1-41,47 17 481,-43-18-251,-1 0 0,0 1 0,-1 1 0,1 0 0,6 6-230,-16-10 54,1 0-1,-1 1 1,0 0-1,0 0 1,-1-1-1,1 2 0,-1-1 1,1 0-1,-1 0 1,0 1-1,0-1 1,0 1-1,-1 0 0,1-1 1,-1 1-1,0 0 1,0 0-1,0 0 1,-1 0-1,1 0 1,-1 0-1,0 0 0,0 0 1,0 0-1,-1 0 1,0 0-1,1 0 1,-1 0-1,-1 0 0,1 0 1,-1 1-54,-2 4 136,0-1 1,0 0-1,-1 0 0,0 0 1,0 0-1,-1-1 0,0 0 1,-1 0-1,1-1 0,-1 1 1,0-1-1,-1-1 1,-1 2-137,-3 0 82,0-1 1,0 0 0,-1 0-1,0-1 1,-3 0-83,10-3-138,0 0-1,0-1 1,-1 0-1,1 0 1,0-1-1,-1 1 1,1-1-1,0-1 1,-1 1-1,1-1 1,0 0 0,-2-1 138,7 2-224,0-1 0,0 1 0,0 0 0,0-1 0,0 1 0,1-1 0,-1 1 0,0-1 0,0 1 0,1-1 0,-1 1 0,0-1 0,0 0 0,1 0 0,-1 1 0,1-1 0,-1 0 0,1 0 0,-1 0 0,1 0 0,-1 1 0,1-1 0,0 0 0,0 0 0,-1 0 0,1 0 0,0 0 0,0 0 0,0 0 0,0 0 0,0 0 224,3-17-3648</inkml:trace>
  <inkml:trace contextRef="#ctx0" brushRef="#br0" timeOffset="53490.57">18777 16106 4736,'-7'2'-28,"-10"3"4090,15-4-1961,11-2-1383,62-8-457,-1-3 1,25-11-262,-94 23-178,13-4-566,-13 4 599,-1 0 1,0 0 0,0 0 0,0 0-1,1 0 1,-1 0 0,0 0 0,0 0-1,0 0 1,1 0 0,-1 0-1,0 0 1,0-1 0,1 1 0,-1 0-1,0 0 1,0 0 0,0 0 0,0 0-1,1 0 1,-1-1 0,0 1-1,0 0 1,0 0 0,0 0 0,0 0-1,1-1 1,-1 1 0,0 0 0,0 0-1,0 0 1,0-1 0,0 1-1,0 0 1,0 0 0,0-1 0,0 1-1,0 0 1,0 0 0,0 0 0,0-1 144,-4 0-3131</inkml:trace>
  <inkml:trace contextRef="#ctx0" brushRef="#br0" timeOffset="54871.474">19454 15885 5888,'1'-3'3571,"0"5"-1327,1 7-1718,-4 6-476,0 0 0,-1 0 0,0 0 1,-1-1-1,-2 3-50,1 0 202,-5 28 220,1 1-1,3 0 1,1 3-422,-2 14 63,4-24 473,1 32-536,2-59 46,1-12-90,-1 0 0,0 0 1,0 0-1,0 0 1,0 0-1,0 0 1,0 0-1,0 1 0,0-1 1,1 0-1,-1 0 1,0 0-1,0 0 1,0 0-1,0 0 0,0 0 1,0 0-1,1 0 1,-1 0-1,0 0 1,0 0-1,0 0 0,0 0 1,0 0-1,1 0 1,-1 0-1,0 0 1,0 0-1,0 0 0,0 0 1,1 0-1,-1 0 1,0 0-1,0 0 1,0 0-1,0 0 0,0 0 1,0 0-1,1 0 1,-1-1-1,0 1 1,0 0-1,0 0 0,0 0 1,0 0-1,0 0 1,0 0-1,0 0 1,0-1-1,0 1 0,1 0 1,-1 0 43,7-6-2188,4-5-2030,1-6 698</inkml:trace>
  <inkml:trace contextRef="#ctx0" brushRef="#br0" timeOffset="55525.759">19628 15874 3456,'1'0'137,"0"0"-1,0 0 1,0 0 0,0 1 0,1-1 0,-1 0-1,0 0 1,0 1 0,0-1 0,0 1-1,-1-1 1,1 1 0,0-1 0,0 1 0,0 0-1,0-1 1,0 1 0,-1 0 0,1 0 0,0 0-1,-1-1 1,1 1 0,-1 0 0,1 0-1,-1 0 1,1 0 0,-1 0 0,1 0 0,-1 0-1,0 0 1,0 0 0,1 1-137,0 5 412,0 0-1,-1 0 1,0-1 0,0 1-1,0 0-411,-1 4 7,-3 487 3300,4-497-4294,1-2-757,5-5-1306</inkml:trace>
  <inkml:trace contextRef="#ctx0" brushRef="#br0" timeOffset="55904.96">19853 16006 7040,'-8'-6'2720,"8"6"-2112,5 0 256,-5 0 0,0 0-576,0 0-160,7 3-800,2 0-352,-1 2-2240,4-2-928</inkml:trace>
  <inkml:trace contextRef="#ctx0" brushRef="#br0" timeOffset="56246.132">19879 16298 5248,'-9'8'2016,"9"-8"-1568,0 0 512,0 0 96,0 0-672,0 0-160,0 0-128,0 0 0,0 0-32,4-3-672,4-5-256,1-3-1888</inkml:trace>
  <inkml:trace contextRef="#ctx0" brushRef="#br0" timeOffset="56593.841">20245 15929 1792,'-6'2'271,"1"-1"0,-1 1 1,1 0-1,0 1 0,-1-1 0,1 1 0,1 0 1,-1 0-1,0 1 0,1-1 0,0 1 0,-1 0 1,1 0-1,1 0 0,-1 1 0,1-1 0,0 1 1,0 0-1,0 0 0,0 0 0,1 1-271,-2 2 190,1 0-1,0 1 1,1-1-1,0 1 1,0-1 0,1 1-1,0 0 1,0 0-1,1 0 1,0-1 0,0 1-1,1 0 1,1 4-190,0-6 39,0 0 1,0-1-1,1 1 1,0-1 0,0 1-1,0-1 1,1 0-1,0 0 1,0 0 0,0 0-1,1-1 1,0 0-1,1 1-39,-3-3 12,0-1 0,0 1-1,1-1 1,-1 0 0,0 0-1,1-1 1,-1 1-1,1-1 1,0 1 0,-1-1-1,1 0 1,0-1 0,0 1-1,0-1 1,-1 1-1,1-1 1,0 0 0,0-1-1,0 1 1,0-1 0,-1 1-1,1-1 1,0 0-1,0 0 1,0-1-12,2-1 14,1 0 0,-1 0 0,-1 0 0,1-1 0,0 0 1,-1 0-1,0-1 0,1 1 0,-2-1 0,1 0 0,-1 0 0,0-1 0,0 1 0,0-1 0,1-3-14,-3 5 10,0 0-1,-1 0 0,1-1 1,-1 1-1,0 0 1,0-1-1,0 1 0,-1-1 1,0 0-1,1 1 0,-2-1 1,1 1-1,0-1 0,-1 1 1,0-1-1,0 1 0,0 0 1,-1-1-1,0 1 1,1 0-1,-2 0 0,1 0 1,-2-3-10,-1 0-103,-1-1 0,0 1 0,-1 1 1,1-1-1,-1 1 0,0 0 1,-1 1-1,1 0 0,-1 0 0,0 0 1,-1 1-1,1 0 0,-1 1 0,0 0 1,1 0-1,-1 1 0,0 0 0,-1 1 1,-5-1 102,-2 5-1814,4 4-612</inkml:trace>
  <inkml:trace contextRef="#ctx0" brushRef="#br0" timeOffset="56984.573">20594 15937 4608,'-2'0'160,"1"1"1,0-1 0,0 1-1,0 0 1,0-1-1,0 1 1,0 0-1,0-1 1,0 1 0,0 0-1,1 0 1,-1 0-1,0 0 1,0 0-1,1 0 1,-1 0-1,1 0 1,-1 0-161,-13 25 154,10-19 183,-8 15 96,1 0 0,1 0 0,1 1 0,1 0-1,1 1 1,0 5-433,6-25 51,1 1 0,-1-1 0,1 0 0,0 0 0,0 1-1,0-1 1,1 0 0,-1 0 0,1 1 0,0-1 0,1 0-1,-1 0 1,0 0 0,1 0 0,0 0 0,0-1-1,0 1 1,1 0 0,1 1-51,-1-2 37,0 0-1,0-1 1,0 1-1,0-1 1,0 0-1,1 0 1,-1 0 0,1 0-1,0-1 1,-1 0-1,1 1 1,0-1-1,0 0 1,0-1-1,-1 1 1,1-1-1,0 0 1,0 0 0,0 0-1,0 0 1,0-1-37,4 0 40,0 0 0,0-1 0,0 0 0,-1-1 0,1 0 0,-1 0 1,1 0-1,-1-1 0,0 0 0,-1-1 0,1 1 0,-1-1 0,0 0 1,0-1-1,0 0 0,1-2-40,-4 4 39,0 1 1,0-1 0,0 0-1,-1 0 1,0 0-1,0 0 1,0-1-1,0 1 1,-1 0-1,1-1 1,-1 1-1,0-1 1,-1 0-1,1 1 1,-1-1-1,0 0 1,0 1 0,0-1-1,-1 0 1,0 1-1,1-1 1,-2 0-1,1 1 1,0-1-1,-1 1 1,0 0-1,0 0 1,-1-2-40,-1 0 13,-1 0 0,1 1-1,-1-1 1,0 1 0,0 0 0,0 1 0,-1-1 0,1 1-1,-1 0 1,-3-1-13,-2-1-548,0 0 0,-1 1-1,0 1 1,0-1 0,-4 1 548,-4 1-3126,3 6-116</inkml:trace>
  <inkml:trace contextRef="#ctx0" brushRef="#br0" timeOffset="58558.09">20952 16337 1152,'0'0'-28,"-4"-2"6232,0-4-2808,2-2-4451,0-5 1458,1 0 0,1 0-1,0 1 1,1-1 0,0 0 0,2-9-403,6-19 527,7-17-527,3-17 213,36-146-245,-55 218 6,1-1-1,0 0 0,1 1 1,-1-1-1,0 1 0,1-1 1,1-2 26,2 18-219,-1 0 189,-2 0-1,1 0 1,-2 0 0,1 0 0,-1 7 30,3 32 44,0-21-67,-2 1 0,-1-1 0,-2 4 23,1 6 160,2 19-160,4-7-787,2 0 1,7 17 786,-15-67-1478,1-4-442,3-4-522</inkml:trace>
  <inkml:trace contextRef="#ctx0" brushRef="#br0" timeOffset="58968.242">20998 16166 3456,'24'-5'1408,"-7"2"-1120,3 0-128,-7 3-96,-1-4-1280,5 1-448,0-2 544,0-1 288</inkml:trace>
  <inkml:trace contextRef="#ctx0" brushRef="#br0" timeOffset="59474.28">21213 16274 3072,'-1'6'420,"0"0"0,1 1 0,0-1 0,0 0 0,0 1 0,1-1 0,0 1 0,0 0-420,-1-7 89,0 0 1,0 0-1,0 0 1,0 0-1,0 1 1,0-1-1,0 0 1,0 0-1,0 0 1,0 0-1,0 0 1,0 1-1,1-1 1,-1 0-1,0 0 1,0 0-1,0 0 1,0 0-1,0 0 1,0 1-1,0-1 0,1 0 1,-1 0-1,0 0 1,0 0-1,0 0 1,0 0-1,0 0 1,1 0-1,-1 0 1,0 0-1,0 0 1,0 0-1,0 0 1,1 0-1,-1 0 1,0 0-1,0 0 1,0 0-90,5-5 1089,2-13-607,-1-6 108,-1 0 0,-1 0 0,0-19-590,6-36 353,-5 55-372,1 1 0,1-1 1,9-18 18,-12 31-59,1 0 1,0 1 0,1 0-1,1 0 1,-1 0-1,2 1 1,-1 0 0,1 0-1,2 0 59,-10 9-6,0 0 0,1 0 0,-1-1 0,0 1 0,1 0 0,-1 0 0,1 0 1,-1 0-1,0 0 0,1 0 0,-1 0 0,0 0 0,1 0 0,-1 0 0,1 0 0,-1 0 0,0 0 0,1 0 0,-1 0 0,0 0 0,1 1 0,-1-1 0,1 0 0,-1 0 0,0 0 0,0 1 0,1-1 0,-1 0 0,0 0 0,1 1 0,-1-1 0,0 0 0,0 1 0,1-1 0,-1 0 0,0 0 0,0 1 0,0-1 0,1 1 0,-1-1 1,0 0 5,11 22 21,-6-12-22,-2-6 12,-1-1 0,1 0 0,0 0 0,0 0 0,0 0 0,0-1 0,1 1 0,-1-1 0,1 0 0,-1 0 0,1 0 0,0 0 0,0-1 0,0 0 0,0 1 0,0-1 0,0-1 0,0 1 0,0-1 0,0 1 0,0-1 0,0 0 0,0-1 0,1 1 0,-1-1 0,0 1 0,0-1 0,1-1-11,2 0 21,-1 0 1,0 0 0,0-1 0,0 1-1,0-1 1,-1-1 0,1 1 0,-1-1-1,0 0 1,0 0 0,0 0 0,0-1 0,-1 0-1,0 0 1,0 0 0,0 0 0,3-6-22,18-51 597,-21 29-484,-3 29-281,-1 15 42,2 26 29,1-1 1,8 32 96,-4-31 149,-3 0 1,1 33-150,0 47-3178,-5-90-70</inkml:trace>
  <inkml:trace contextRef="#ctx0" brushRef="#br0" timeOffset="59880.304">21796 16374 4480,'-8'24'1760,"3"-5"-1376,1 11 160,1-19 64,-2 5-224,-3-3-64,-1 3-96,2-2-64,-3 1-2560,-2-4-1088</inkml:trace>
  <inkml:trace contextRef="#ctx0" brushRef="#br0" timeOffset="60888.764">22412 15906 2176,'-2'4'177,"0"0"0,-1 0-1,0 0 1,0 0 0,0-1 0,0 1 0,0-1 0,-1 0-1,1 0 1,-1 0 0,0 0 0,0-1 0,0 0 0,0 1-1,0-1 1,-1-1 0,1 1 0,-1-1 0,1 0-1,-1 0 1,1 0 0,-1 0 0,0-1 0,1 0 0,-1 0-1,0 0 1,0-1 0,1 1 0,-1-1 0,1 0 0,-1 0-1,-2-2-176,-29-9 532,-7-5-532,33 13 63,1-1 1,-1 0-1,1-1 1,0 0-1,0 0 0,-4-5-63,11 9 15,0 0 0,0 0-1,1 0 1,-1 0 0,1 0-1,-1 0 1,1 0 0,0 0-1,0-1 1,-1 0-15,2 2 3,0 0-1,0 1 0,0-1 1,-1 0-1,1 0 1,0 0-1,0 0 1,0 0-1,0 0 1,1 0-1,-1 0 1,0 0-1,0 0 1,1 0-1,-1 0 1,0 0-1,1 0 1,-1 0-1,1 0 0,-1 1 1,1-1-1,-1 0 1,1 0-1,0 1 1,0-1-1,-1 0 1,2 0-3,2-3-15,1 1 0,-1 0 0,1-1 0,0 2 0,0-1 0,0 0 0,1 1 0,-1 0 0,0 0 0,1 1 0,0 0 0,-1 0 0,1 0 0,0 0 0,-1 1 0,1 0 0,0 0 0,0 1 0,-1 0 0,1-1 0,0 2 0,-1-1 0,1 1 1,-1 0-1,0 0 0,1 0 0,-1 1 0,0 0 0,-1 0 0,1 0 0,0 1 15,2 2-2,-1 0 1,0 1 0,0-1 0,-1 1-1,0 0 1,0 0 0,0 1-1,-1 0 1,-1 0 0,1 0-1,-1 0 1,0 0 0,-1 0-1,0 1 1,0 0 0,-1-1 0,0 1-1,-1 0 1,0-1 0,0 1-1,-1 0 1,0-1 0,0 1 1,-2 6 13,0 0 1,-1 0 0,-1-1-1,0 1 1,-1-1-1,-1 0 1,0-1 0,0 1-1,-2-2 1,0 1-1,0-1 1,-9 9-14,2-5 25,0-1-1,-1-1 1,0 0 0,-1-2-1,0 0 1,-1 0 0,0-2-1,-19 7-24,34-16 9,-1 1-1,1-1 1,-1 0-1,0 0 1,1 0-1,-1-1 0,0 0 1,0 0-1,-3 0-8,6 0 9,0-1-1,1 1 1,-1 0-1,1-1 1,-1 1 0,1-1-1,-1 1 1,1-1-1,0 0 1,-1 1-1,1-1 1,0 0 0,-1 0-1,1 0 1,0 0-1,0 0 1,0 0-1,0 0 1,0-1-1,0 1 1,0 0 0,0-1-1,1 1 1,-1 0-1,0-1 1,1 1-1,-1-1 1,1 1 0,0-1-1,-1 1 1,1-2-9,0 0-11,0 0 1,0 0-1,0 0 1,0 0-1,1 0 0,-1-1 1,1 1-1,0 0 1,0 0-1,0 0 1,1 1-1,-1-1 1,0 0-1,1 0 1,0 1-1,0-1 0,0 1 1,0-1-1,0 1 1,0 0-1,1 0 1,-1 0-1,1 0 1,-1 0-1,1 0 1,0 1-1,0 0 1,-1-1-1,1 1 0,0 0 1,0 0-1,0 0 1,1 1-1,-1-1 1,0 1-1,0 0 1,0 0-1,0 0 1,0 0-1,1 0 0,-1 1 1,0-1-1,1 2 11,5 1 2,0 0 0,0 1-1,-1 1 1,0-1-1,1 2 1,-2-1-1,1 1 1,-1 0 0,0 0-1,6 7-1,5 9-35,0 1-1,13 22 36,3 5-638,-25-41-1399</inkml:trace>
  <inkml:trace contextRef="#ctx0" brushRef="#br0" timeOffset="61256.807">22483 16003 6400,'-12'-3'2464,"12"6"-1920,3 0-864,-3-3-448,9 5-1760,3 3-672</inkml:trace>
  <inkml:trace contextRef="#ctx0" brushRef="#br0" timeOffset="61614.34">22512 16458 5888,'-26'0'2272,"26"3"-1760,5 2-160,-5-5-160,0 0-192,7 0 64,2-5-960,8-2-416,-4-4-960,4-8-416</inkml:trace>
  <inkml:trace contextRef="#ctx0" brushRef="#br0" timeOffset="61959.467">22732 15892 3072,'1'0'79,"0"-1"1,0 0-1,0 0 1,0 0-1,0 1 0,0-1 1,0 0-1,0 1 1,0-1-1,1 1 1,-1-1-1,0 1 0,0 0 1,1-1-1,-1 1 1,0 0-1,0 0 1,1 0-1,0 0-79,31 2 301,-27-2-74,17 3-69,-1 0 0,19 5-158,-30-5 12,-1 1 0,1-1 1,-1 1-1,0 1 0,0 0 0,6 5-12,-14-9 1,0 0 0,-1 0 0,1 0-1,-1 0 1,1 0 0,-1 1 0,0-1-1,0 1 1,1-1 0,-1 1 0,0-1-1,0 1 1,0 0 0,-1-1 0,1 1-1,0 0 1,-1 0-1,1 0 3,-1-1 0,0 0 1,0 1-1,0-1 0,-1 1 0,1-1 1,0 0-1,0 1 0,-1-1 0,1 0 0,-1 1 1,1-1-1,-1 0 0,0 1 0,1-1 1,-1 0-1,0 0 0,0 0-3,-5 5 15,0 0-1,0 0 1,-1-1-1,1 1 1,-1-2-1,-6 4-14,1-1-14,10-5 34,-3 1-22,0 1 1,0-1-1,0 2 0,-2 2 2,6-7 3,1 0 0,-1 1-1,1-1 1,-1 1 0,1-1 0,0 1-1,-1-1 1,1 1 0,-1-1-1,1 1 1,0-1 0,-1 1 0,1-1-1,0 1 1,0 0 0,0-1 0,-1 1-1,1-1 1,0 1 0,0 0 0,0-1-1,0 1 1,0 0 0,0-1 0,0 1-1,0-1 1,0 1 0,0 0-1,1-1 1,-1 1 0,0-1 0,0 1-1,1 0 1,-1-1 0,0 1 0,1-1-1,-1 1 1,0-1 0,1 1 0,-1-1-1,1 1 1,-1-1 0,1 1 0,-1-1-1,1 0 1,-1 1 0,1-1-1,0 0-2,9 5 23,0-1 0,1 0 0,-1 0 0,10 1-23,-6-1 3,0 0 1,10 4-4,-20-6 14,0 0 1,0 1-1,0-1 0,0 1 0,0-1 0,-1 1 0,1 1 0,-1-1 0,1 0 0,0 2-14,-1-1 98,-1 0-1,1 0 0,-1 0 0,0 0 0,0 0 1,0 0-1,-1 0 0,1 0 0,-1 1 0,0-1 0,-1 1 1,1-1-1,-1 1 0,1 3-97,-2-1 215,0 0-1,0-1 1,0 1-1,-1-1 1,1 1 0,-2-1-1,1 0 1,-1 0-1,-2 5-214,-1-1 183,-1 1-1,0-2 0,0 1 0,-1-1 0,0 0 0,-1 0 1,0-1-1,0 0 0,-1-1 0,0 0 0,-2 0-182,4-3 36,0 0 0,0-1-1,0 0 1,0 0-1,-1-1 1,1 0 0,-6 0-36,9-1-94,0-1 0,0 0 0,0 1 0,0-2 0,0 1 0,0 0 0,1-1 0,-1 0 0,0 0 0,0-1 0,1 1 0,-1-1 0,1 0 0,-2-1 94,5 3-152,0-1 0,0 0 0,0 0 1,0 1-1,0-1 0,0 0 0,0 0 1,0 0-1,0 0 0,1 0 0,-2-1 152,0-15-2602</inkml:trace>
  <inkml:trace contextRef="#ctx0" brushRef="#br0" timeOffset="62290.621">23310 15940 4608,'-12'-3'538,"10"3"-459,0-1-1,0 0 1,1 1 0,-1-1-1,-1 1 1,1 0 0,0 0-1,0 0 1,0 0 0,0 0 0,0 0-1,0 0 1,0 1 0,0-1-1,0 1 1,0-1 0,0 1-1,1 0 1,-1 0 0,-2 1-79,0 1 83,0 0 1,1 1-1,-1 0 1,1-1-1,0 1 0,0 1 1,0-1-1,0 0 1,1 1-1,0-1 1,-1 1-1,2 0 0,-1 0 1,0 2-84,-2 9 216,0 0 0,1-1 0,1 1 0,0 3-216,2-5 125,-1 0 0,2-1 0,0 1 0,0 0 0,1 0 1,1-1-1,1 4-125,-2-12 42,0 0 1,0 0 0,0 0 0,0 0 0,1-1-1,0 1 1,0-1 0,0 0 0,2 2-43,-2-3 47,-1-1 1,1 0-1,-1 0 1,1 0-1,0 0 1,0 0-1,0-1 1,0 1-1,0-1 1,0 0-1,1 0 1,-1 0-1,0 0 1,1-1-1,0 1-47,-1-1 51,1 0-1,-1 0 1,1 0 0,-1 0 0,0-1-1,1 1 1,-1-1 0,0 0 0,0 0-1,1 0 1,-1 0 0,0-1 0,0 0-1,0 1 1,0-1 0,-1 0 0,1 0-1,0 0 1,-1-1 0,0 1 0,1-1-1,-1 1 1,0-1 0,0 0 0,0 1-1,-1-1 1,1 0 0,0-3-51,2-3 45,-1 1 0,0-1 0,0 1 0,-1-1 0,0 0 1,-1 0-1,0 0 0,0 0 0,-1-1 0,-1 0-45,1-1 25,-2 0 0,1 1 0,-1-1 0,-1 1 0,0-1 0,-1 1 0,0 0 0,0 0 0,-1 1 0,-2-4-25,3 7-211,0-1 0,-1 1-1,0 1 1,0-1 0,0 1 0,-1-1 0,1 1 0,-1 1 0,-1-1-1,1 1 1,-1 0 0,1 1 0,-1 0 0,0 0 0,0 0 211,-15-2-2896</inkml:trace>
  <inkml:trace contextRef="#ctx0" brushRef="#br0" timeOffset="62790.544">23714 16037 1792,'-2'-2'224,"-3"0"156,3 12 88,2 32 1281,2-18-806,-2 0 0,-1 0 0,-1 0 0,-1-1 0,-5 20-943,4-30 362,4-9-229,-1 0-1,0 0 1,0 0 0,-1 0 0,1 0 0,-1-1-1,0 1 1,0 0 0,-2 2-133,7-12 119,-1 0 1,0 1-1,0-1 1,-1 0-1,1-1-119,1-13 229,-2-1 0,0 1 0,-1-1 0,0 1 0,-4-19-229,3 28 77,-3-23 115,3-1 1,2-33-193,-1 58-36,1 0 0,1 1 1,0-1-1,0 1 0,1 0 0,0-1 0,0 1 1,1 1-1,0-1 0,1 0 0,0 1 0,0 0 1,1-1 35,-4 8-5,0-1 1,-1 0-1,1 1 1,0 0-1,0-1 1,0 1 0,0 0-1,0 0 1,0 0-1,0 0 1,0 1-1,1-1 1,-1 1-1,0-1 1,0 1 0,1 0-1,-1-1 1,0 1-1,1 0 1,-1 1 4,8 0-80,0 0 0,0 1 0,0 0 0,1 1 80,2 0-205,-8-2 68,0 0 1,0 1-1,0 0 0,0 0 0,0 0 0,-1 0 0,1 1 0,0 0 0,0 0 137,-5-3-7,1 1-1,-1-1 0,0 0 0,0 0 0,1 1 1,-1-1-1,0 0 0,0 0 0,1 1 0,-1-1 1,0 0-1,0 1 0,0-1 0,1 0 0,-1 0 1,0 1-1,0-1 0,0 0 0,0 1 0,0-1 1,0 1-1,0-1 0,0 0 0,0 1 0,0-1 1,0 0-1,0 1 0,0-1 0,0 0 0,0 1 1,0-1-1,0 0 0,0 1 0,-1-1 0,1 0 1,0 1-1,0-1 0,0 0 0,-1 0 0,1 1 1,0-1-1,0 0 0,0 0 0,-1 1 0,1-1 1,0 0-1,-1 0 8,-14 8-26,14-8 24,-36 11-209,-1-2 1,0-2 0,0-1 0,-3-1 210,14-2-1389,19-3-1837,7 0 346</inkml:trace>
  <inkml:trace contextRef="#ctx0" brushRef="#br0" timeOffset="63337.268">23985 16261 6016,'0'2'542,"4"19"664,-4-21-1090,0 1 0,0-1 0,0 1 0,0-1-1,0 1 1,0-1 0,0 0 0,0 1 0,0-1-1,1 1 1,-1-1 0,0 1 0,0-1 0,1 0-1,-1 1 1,0-1 0,0 0 0,1 1 0,-1-1-1,0 0 1,1 1 0,-1-1 0,0 0 0,1 0-1,-1 1 1,1-1 0,-1 0 0,1 0 0,-1 0 0,0 0-1,1 1 1,-1-1 0,1 0 0,-1 0 0,1 0-1,-1 0 1,1 0 0,-1 0-116,1-1 135,0 0 1,0 0-1,0 0 1,0 0-1,0 0 1,0 0-1,-1 0 1,1-1-1,0 1 0,-1 0 1,1 0-1,-1-1 1,1 1-1,-1 0 1,0 0-1,1-1 1,-1 1-136,4-27 700,-1-7 301,-3-16-1001,0 16 493,3-14-493,-2 37-11,1-1 0,0 1 0,1 0 0,1 1 1,4-12 10,-5 16-44,16-35-76,-17 39 96,0 0 0,0-1 0,1 1 0,-1 0 1,1 0-1,-1 0 0,1 0 0,0 1 0,3-3 24,-4 4-12,-1 1-1,0-1 1,0 1 0,0 0-1,1-1 1,-1 1 0,0 0-1,0 0 1,1 0 0,-1 0-1,0 0 1,1 0 0,-1 0-1,0 0 1,0 0 0,1 1-1,-1-1 1,0 0 0,0 1-1,1-1 1,-1 1 0,0-1-1,0 1 1,1 0 12,4 4-7,1-1-1,-1 1 1,5 6 7,3 0 51,-11-9-39,0 0 1,0 0-1,0 0 0,1 0 0,-1-1 0,1 0 0,-1 0 1,1 0-1,-1 0 0,1 0 0,0-1 0,-1 1 0,1-1 1,0 0-1,-1 0 0,1-1 0,0 1 0,-1-1 1,1 1-1,0-1 0,-1-1 0,1 1 0,-1 0 0,1-1 1,0 0-13,2-1 9,0-1 1,0 0 0,0 0 0,-1 0 0,1-1-1,-1 0 1,0 0 0,-1 0 0,1-1 0,-1 1 0,0-1-1,0 0 1,-1 0-10,8-18 50,-6 14-30,0 0 0,0 0 0,1 0 0,0 1 0,2-2-20,-8 11-4,0 0 0,0 0 1,1 0-1,-1 0 1,0 0-1,0 0 0,0 0 1,0-1-1,0 1 1,0 0-1,0 0 1,0 0-1,1 0 0,-1 0 1,0 0-1,0 0 1,0 0-1,0 0 0,0 0 1,0 0-1,0 0 1,1 0-1,-1 0 1,0 0-1,0 0 0,0 0 1,0 0-1,0 1 1,0-1-1,0 0 0,1 0 1,-1 0-1,0 0 1,0 0-1,0 0 1,0 0-1,0 0 0,0 0 1,0 0-1,0 0 1,0 1-1,0-1 0,0 0 4,5 8-101,5 15-7,-9-18 82,16 38 43,-2 0 0,-2 1 0,-2 0 0,-2 1 1,1 27-18,-10-62-596,0 0 0,-1 1 0,0-1 0,-1 4 596,-1 10-2784</inkml:trace>
  <inkml:trace contextRef="#ctx0" brushRef="#br0" timeOffset="63982.57">24778 16280 4736,'-8'4'1824,"8"4"-1408,-7 6 320,2-6 64,-7 7-384,-1-1-64,-8 4-224,4 5-32,0-4-32,2 2-64,-7-2 96,2-4-1408,-1 1-1888,4-6 320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4T07:02:43.6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4419 163 8832,'-2'-3'655,"2"3"-569,0 0 0,0 0 0,0 0 0,-1-1 0,1 1 0,0 0 1,0 0-1,0 0 0,0 0 0,0-1 0,-1 1 0,1 0 0,0 0 0,0 0 0,0-1 1,0 1-1,0 0 0,0 0 0,0-1 0,0 1 0,0 0 0,0 0 0,0 0 0,0-1 1,0 1-1,0 0 0,0 0 0,0-1 0,0 1 0,0 0 0,0 0 0,0 0 0,0-1 1,0 1-1,1 0 0,-1 0 0,0 0 0,0-1 0,0 1 0,0 0 0,0 0 0,1 0 1,-1 0-1,0 0 0,0-1 0,0 1 0,0 0 0,1 0 0,-1 0-86,1 0 651,-1 0-331,1 0-96,0 0-220,-1 0 1,1 0-1,-1 0 1,1 0 0,0 1-1,-1-1 1,1 0-1,-1 0 1,1 0-1,-1-1 1,1 1-1,-1 0 1,1 0 0,-1 0-1,1 0 1,-1 0-1,1-1 1,-1 1-1,1 0 1,-1 0-1,0-1 1,1 1-1,-1 0 1,1-1 0,-1 1-1,0 0 1,1-1-1,-1 1 1,0-1-1,1 1 1,-1-1-1,0 1 1,0 0 0,1-1-5,-1-36 762,-5 11 726,5-17-864,-5 27-507,5 15-116,0 1 0,0-1-1,0 0 1,0 1 0,0-1-1,0 0 1,0 1 0,-1-1-1,1 1 1,0-1 0,0 0-1,-1 1 1,1-1 0,-1 1-1,1-1 1,0 1 0,-1-1-1,1 1 1,-1-1 0,1 1-1,-1-1 1,1 1 0,-1 0-1,0-1 0,-4-2 228,4 3-212,1-1 0,-1 1 0,1-1-1,-1 1 1,1 0 0,-1-1 0,1 1-1,-1 0 1,0-1 0,1 1 0,-1 0 0,0 0-1,1 0 1,-1-1 0,0 1 0,1 0-1,-1 0-15,-14 1-21,1 1 0,-1 0-1,1 1 1,0 0 0,-4 3 21,-34 6-11,41-8-33,-1-1 1,0 1-1,1 1 0,0 0 1,0 0 43,-21 10-75,21-11 53,0 1 1,1 0 0,-1 1-1,1 0 1,0 1 0,0 0-1,0 1 22,-11 10-16,0-1-1,-2-1 0,-13 6 17,4-1-30,-10 8 30,18-13 28,0-1-1,-1-1 0,-1-1 0,-2 0-27,-45 23-29,-109 59 110,132-69-178,-25 6 52,4-1 117,-1 5-19,-46 13-53,9-4 194,67-26-190,-182 92-179,149-71 248,-383 172 403,242-117-552,-20-2 138,122-51 415,-60 34-477,-23 27 272,27-13-389,-8-6 117,-62 25-115,27-12-656,120-53-2219,-21 15 2990,-17 21-4801,62-35 593,-11 2 464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062A-65C4-4B08-9F37-DF24F52BF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6EF94-D6B5-4479-9DAB-937F3435B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84D4-33FE-4067-9D8C-B29DEF35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89B-5DB0-4010-8CD6-ABF1541C1FAB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31E9-06D3-4949-83D8-AB117DF8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F285-E203-4621-87CF-CD3DDFC7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8DF-4A1D-4A1E-B911-9B34A003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53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5975-CAC9-4ADA-BE2D-788B71F7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B73B-5C71-4A90-B2A2-E39052BC7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B2DB-DDD9-46C8-980D-05DEF834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89B-5DB0-4010-8CD6-ABF1541C1FAB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BEDC1-7B2D-479D-A094-270D0805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90DE-B4A2-48B1-92F5-51EF9F3C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8DF-4A1D-4A1E-B911-9B34A003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8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500A8-1790-445D-BB62-4CEC32234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80A11-9151-431B-942E-A92225DFD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9426-7281-4529-A798-82FD82F7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89B-5DB0-4010-8CD6-ABF1541C1FAB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7F10F-F7DB-4BDC-B217-2284152C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A5EA4-F134-4A9F-9686-70893ECE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8DF-4A1D-4A1E-B911-9B34A003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2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2A3E-3CB4-4EE0-8774-2E5ADD78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F8EE-917F-4751-A8EA-A77CC882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D3DC-732C-43BD-A87D-5F6629EC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89B-5DB0-4010-8CD6-ABF1541C1FAB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3B51-F713-4B3A-86C4-C34FD8E7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D1AB-1543-4D12-862D-DF244FAC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8DF-4A1D-4A1E-B911-9B34A003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64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666A-AF27-4C39-BEE7-EC810BB5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77202-7A66-4946-95F5-081E7BBF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EC080-830A-40F6-8C32-7549F7BC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89B-5DB0-4010-8CD6-ABF1541C1FAB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15CCC-538C-48A8-B22C-B67405FF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AD5B-ED6D-4812-AF72-A1821742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8DF-4A1D-4A1E-B911-9B34A003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31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F8CC-52F4-448E-A1C9-7B02569A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EC40-472D-421F-B515-045151282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06999-1261-4C39-A87F-C341D5BA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A0E1F-238C-428C-9F58-A0102C80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89B-5DB0-4010-8CD6-ABF1541C1FAB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98048-4784-48B7-B87F-28F97FD0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7677E-1BA0-4361-8328-6F99FBFA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8DF-4A1D-4A1E-B911-9B34A003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1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6D22-BBA9-4DC7-A734-C1B87154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8BEE-DE26-45E0-8E67-49746E114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9B505-FC5D-4DED-8534-5957D6845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5AB13-67F2-48D7-B7AC-4DD2A6D9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16E99-BC9A-410A-AF6B-328E2095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C4AE0-E82C-494D-9255-AD176769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89B-5DB0-4010-8CD6-ABF1541C1FAB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EDEFB-070C-463B-BD11-14F0602E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9865B-77E9-4079-BC54-D86FD451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8DF-4A1D-4A1E-B911-9B34A003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7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74C2-289C-4BFC-B1CD-24327A64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18D96-B3D8-4618-9B75-8F5BC23E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89B-5DB0-4010-8CD6-ABF1541C1FAB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283AF-B59D-4569-A025-AAA4DBD4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BE847-DB30-499A-8C27-DCC36D69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8DF-4A1D-4A1E-B911-9B34A003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6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7E412-0047-4F6A-95D7-E7B3B9A0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89B-5DB0-4010-8CD6-ABF1541C1FAB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5B3A9-D35F-4939-9C0B-87093C44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840F-BA06-4987-8B22-6221B595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8DF-4A1D-4A1E-B911-9B34A003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29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92B7-70B7-4218-840A-2B13BA52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DB6-8CBD-41FB-9236-8C2192BB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3B4B0-E24F-40A7-979C-E64B4476C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D2C4A-7929-4A5F-A139-E75B39D3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89B-5DB0-4010-8CD6-ABF1541C1FAB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C3774-F5A9-41F0-88CA-694D4497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63FC4-FDE0-4C37-BEAC-5B4C0566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8DF-4A1D-4A1E-B911-9B34A003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88D6-CEAE-4C5D-8443-94B36E38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88EE4-13AB-4E90-8C4A-13B91F165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B8C1B-FA08-4768-A2A3-D137C92A5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EF7-162A-4C00-B0B7-D698E655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89B-5DB0-4010-8CD6-ABF1541C1FAB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089B5-BB58-4688-AD45-A495D50D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63FA5-D7ED-4CCB-9C9E-60A6FC4E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8DF-4A1D-4A1E-B911-9B34A003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3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EC1EF-D3E7-4AFE-83E9-ADF73C8B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10887-8FF4-439B-A6F5-5CD4C4EC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E050-EF39-4F3F-8AD4-E817B1826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F89B-5DB0-4010-8CD6-ABF1541C1FAB}" type="datetimeFigureOut">
              <a:rPr lang="en-IN" smtClean="0"/>
              <a:t>15-08-2019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6416-D4EB-403D-9220-26C011063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2599-5045-4024-9BE6-E35A6AFB5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3A8DF-4A1D-4A1E-B911-9B34A003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24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tadepalligudem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aooru.info/Beta/5_West_Godavari/19_unguturu_18_ungututu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3.xml"/><Relationship Id="rId25" Type="http://schemas.openxmlformats.org/officeDocument/2006/relationships/image" Target="../media/image11.png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4" Type="http://schemas.openxmlformats.org/officeDocument/2006/relationships/customXml" Target="../ink/ink5.xml"/><Relationship Id="rId23" Type="http://schemas.openxmlformats.org/officeDocument/2006/relationships/image" Target="../media/image10.png"/><Relationship Id="rId1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9300-3B4F-4183-91A6-AEC1B310E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MANATADEPALLIGUDEM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98CEC-4F82-462F-81B4-4099701F3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767" y="3602038"/>
            <a:ext cx="9144000" cy="1655762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Https://manatadepalligudem.com/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41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BB5D-1FCE-417E-B313-4797928C1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386" y="-1270030"/>
            <a:ext cx="10673750" cy="2387600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Home    Shopping      Entertainment     Services     Mana         Contact Us</a:t>
            </a:r>
            <a:br>
              <a:rPr lang="en-IN" sz="2400" dirty="0"/>
            </a:br>
            <a:r>
              <a:rPr lang="en-IN" sz="2400" dirty="0"/>
              <a:t>                                                                                </a:t>
            </a:r>
            <a:r>
              <a:rPr lang="en-IN" sz="2400" dirty="0" err="1"/>
              <a:t>Tadepalligudem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16A1B-533F-4C71-829D-0D29A6BC0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9758"/>
            <a:ext cx="9144000" cy="2158042"/>
          </a:xfrm>
        </p:spPr>
        <p:txBody>
          <a:bodyPr/>
          <a:lstStyle/>
          <a:p>
            <a:pPr fontAlgn="base"/>
            <a:r>
              <a:rPr lang="en-IN" dirty="0"/>
              <a:t>tadepalligudem251031416.wordpress.com</a:t>
            </a:r>
          </a:p>
        </p:txBody>
      </p:sp>
    </p:spTree>
    <p:extLst>
      <p:ext uri="{BB962C8B-B14F-4D97-AF65-F5344CB8AC3E}">
        <p14:creationId xmlns:p14="http://schemas.microsoft.com/office/powerpoint/2010/main" val="143540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24E9-C938-495A-B334-EAD591ED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Mana </a:t>
            </a:r>
            <a:r>
              <a:rPr lang="en-IN" dirty="0" err="1"/>
              <a:t>Tadepalligudem</a:t>
            </a:r>
            <a:br>
              <a:rPr lang="en-IN" dirty="0"/>
            </a:br>
            <a:br>
              <a:rPr lang="en-IN" dirty="0"/>
            </a:br>
            <a:r>
              <a:rPr lang="en-IN" dirty="0">
                <a:hlinkClick r:id="rId2"/>
              </a:rPr>
              <a:t>http://maaooru.info/Beta/5_West_Godavari/19_unguturu_18_ungututu.php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To get villages of </a:t>
            </a:r>
            <a:r>
              <a:rPr lang="en-IN" dirty="0" err="1"/>
              <a:t>unguturu</a:t>
            </a:r>
            <a:r>
              <a:rPr lang="en-IN" dirty="0"/>
              <a:t> </a:t>
            </a:r>
            <a:r>
              <a:rPr lang="en-IN" dirty="0" err="1"/>
              <a:t>mandal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9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2BB5CF-7943-4A6C-BF34-E71DE2BA9A34}"/>
              </a:ext>
            </a:extLst>
          </p:cNvPr>
          <p:cNvSpPr/>
          <p:nvPr/>
        </p:nvSpPr>
        <p:spPr>
          <a:xfrm>
            <a:off x="1689296" y="1066472"/>
            <a:ext cx="9445176" cy="1846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 TADEPALLIGUDEM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E50D3-1DFA-4D87-8648-FC7CA495FC1C}"/>
              </a:ext>
            </a:extLst>
          </p:cNvPr>
          <p:cNvSpPr/>
          <p:nvPr/>
        </p:nvSpPr>
        <p:spPr>
          <a:xfrm>
            <a:off x="8681257" y="3186546"/>
            <a:ext cx="2294313" cy="3235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4D130-60EB-406E-AEF9-062B546D3ECB}"/>
              </a:ext>
            </a:extLst>
          </p:cNvPr>
          <p:cNvSpPr txBox="1"/>
          <p:nvPr/>
        </p:nvSpPr>
        <p:spPr>
          <a:xfrm>
            <a:off x="9365673" y="3297382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C2892-0476-49D1-8260-21DC53F8F191}"/>
              </a:ext>
            </a:extLst>
          </p:cNvPr>
          <p:cNvSpPr txBox="1"/>
          <p:nvPr/>
        </p:nvSpPr>
        <p:spPr>
          <a:xfrm>
            <a:off x="8811492" y="3887587"/>
            <a:ext cx="211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Theatre   -   &lt;Movie&gt;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2FFF0-FD02-4A75-ABFD-BB509B545490}"/>
              </a:ext>
            </a:extLst>
          </p:cNvPr>
          <p:cNvSpPr txBox="1"/>
          <p:nvPr/>
        </p:nvSpPr>
        <p:spPr>
          <a:xfrm>
            <a:off x="8837815" y="4167702"/>
            <a:ext cx="211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Theatre   -   &lt;Movie&gt;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2116C-26DD-4B78-A03F-8DBFC81F5A55}"/>
              </a:ext>
            </a:extLst>
          </p:cNvPr>
          <p:cNvSpPr txBox="1"/>
          <p:nvPr/>
        </p:nvSpPr>
        <p:spPr>
          <a:xfrm>
            <a:off x="8864138" y="4471218"/>
            <a:ext cx="211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Theatre   -   &lt;Movie&gt;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227D8-617C-4111-AB1E-CAC3B0EE73C6}"/>
              </a:ext>
            </a:extLst>
          </p:cNvPr>
          <p:cNvSpPr txBox="1"/>
          <p:nvPr/>
        </p:nvSpPr>
        <p:spPr>
          <a:xfrm>
            <a:off x="8864138" y="4944011"/>
            <a:ext cx="211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Theatre   -   &lt;Movie&gt;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9D6FF0-FCDC-4DAB-9D97-F38A8C46D249}"/>
              </a:ext>
            </a:extLst>
          </p:cNvPr>
          <p:cNvSpPr/>
          <p:nvPr/>
        </p:nvSpPr>
        <p:spPr>
          <a:xfrm>
            <a:off x="1799173" y="448887"/>
            <a:ext cx="9489511" cy="453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    TPG STORES     ENTERTAINMENT     DEALS     CONTACT US          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56366F-1A5C-4AA6-B5C0-957935F37D97}"/>
              </a:ext>
            </a:extLst>
          </p:cNvPr>
          <p:cNvSpPr/>
          <p:nvPr/>
        </p:nvSpPr>
        <p:spPr>
          <a:xfrm>
            <a:off x="5752407" y="2732116"/>
            <a:ext cx="116378" cy="110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8432D2-663A-478D-B695-E3AF259D9FFC}"/>
              </a:ext>
            </a:extLst>
          </p:cNvPr>
          <p:cNvSpPr/>
          <p:nvPr/>
        </p:nvSpPr>
        <p:spPr>
          <a:xfrm>
            <a:off x="5979622" y="2732115"/>
            <a:ext cx="116378" cy="110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AFDF79-EA4C-47ED-B797-573A2E852D19}"/>
              </a:ext>
            </a:extLst>
          </p:cNvPr>
          <p:cNvSpPr/>
          <p:nvPr/>
        </p:nvSpPr>
        <p:spPr>
          <a:xfrm>
            <a:off x="6212381" y="2732115"/>
            <a:ext cx="116378" cy="110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0E094-00AD-400C-A18B-D5DAA1223AD4}"/>
              </a:ext>
            </a:extLst>
          </p:cNvPr>
          <p:cNvSpPr/>
          <p:nvPr/>
        </p:nvSpPr>
        <p:spPr>
          <a:xfrm>
            <a:off x="1799173" y="3186546"/>
            <a:ext cx="6732458" cy="756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Weather Forecast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098C47-760A-429E-857F-AAE8B3BD418D}"/>
              </a:ext>
            </a:extLst>
          </p:cNvPr>
          <p:cNvSpPr/>
          <p:nvPr/>
        </p:nvSpPr>
        <p:spPr>
          <a:xfrm>
            <a:off x="1912424" y="4237685"/>
            <a:ext cx="1341120" cy="1196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A2C0CE-730E-4B47-8F38-EDA4E060EEDF}"/>
              </a:ext>
            </a:extLst>
          </p:cNvPr>
          <p:cNvSpPr/>
          <p:nvPr/>
        </p:nvSpPr>
        <p:spPr>
          <a:xfrm>
            <a:off x="4045917" y="4213215"/>
            <a:ext cx="1341120" cy="1196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393C716-79D1-465B-A064-249C3E3791CA}"/>
              </a:ext>
            </a:extLst>
          </p:cNvPr>
          <p:cNvSpPr/>
          <p:nvPr/>
        </p:nvSpPr>
        <p:spPr>
          <a:xfrm>
            <a:off x="5907577" y="4191080"/>
            <a:ext cx="1341120" cy="1196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D039732-E39C-4323-8EEE-D85DF5EEA703}"/>
              </a:ext>
            </a:extLst>
          </p:cNvPr>
          <p:cNvSpPr/>
          <p:nvPr/>
        </p:nvSpPr>
        <p:spPr>
          <a:xfrm>
            <a:off x="1893676" y="5661222"/>
            <a:ext cx="1341120" cy="1196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C91BC4-1A84-4B03-9C3E-7F11085242C2}"/>
              </a:ext>
            </a:extLst>
          </p:cNvPr>
          <p:cNvSpPr/>
          <p:nvPr/>
        </p:nvSpPr>
        <p:spPr>
          <a:xfrm>
            <a:off x="5934327" y="5661222"/>
            <a:ext cx="1341120" cy="1196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580346-600F-4849-829D-9AEB8D996C5E}"/>
              </a:ext>
            </a:extLst>
          </p:cNvPr>
          <p:cNvSpPr/>
          <p:nvPr/>
        </p:nvSpPr>
        <p:spPr>
          <a:xfrm>
            <a:off x="3890302" y="5628437"/>
            <a:ext cx="1341120" cy="1196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97D02-F45C-4E38-BA32-4F2F06976A05}"/>
              </a:ext>
            </a:extLst>
          </p:cNvPr>
          <p:cNvSpPr/>
          <p:nvPr/>
        </p:nvSpPr>
        <p:spPr>
          <a:xfrm rot="19502823">
            <a:off x="1656248" y="4651408"/>
            <a:ext cx="171947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Shopping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E8AF74-4C62-4C80-89B0-C74C337311D0}"/>
              </a:ext>
            </a:extLst>
          </p:cNvPr>
          <p:cNvSpPr/>
          <p:nvPr/>
        </p:nvSpPr>
        <p:spPr>
          <a:xfrm rot="19502823">
            <a:off x="3716845" y="4626938"/>
            <a:ext cx="171947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Restaurants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B11B0-2926-4E62-9E97-C2A45F83B075}"/>
              </a:ext>
            </a:extLst>
          </p:cNvPr>
          <p:cNvSpPr/>
          <p:nvPr/>
        </p:nvSpPr>
        <p:spPr>
          <a:xfrm rot="19502823">
            <a:off x="5605255" y="4637571"/>
            <a:ext cx="171947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Hospitals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667099-6274-42FB-9236-F910982AA494}"/>
              </a:ext>
            </a:extLst>
          </p:cNvPr>
          <p:cNvSpPr/>
          <p:nvPr/>
        </p:nvSpPr>
        <p:spPr>
          <a:xfrm rot="19502823">
            <a:off x="1749892" y="5858147"/>
            <a:ext cx="17194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Educational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Institutions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AE0652-B56B-495D-9F0F-067BDBAD338B}"/>
              </a:ext>
            </a:extLst>
          </p:cNvPr>
          <p:cNvSpPr/>
          <p:nvPr/>
        </p:nvSpPr>
        <p:spPr>
          <a:xfrm rot="19502823">
            <a:off x="3750860" y="6022209"/>
            <a:ext cx="171947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Grocery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F03421-B47C-475F-81D9-65FE99994178}"/>
              </a:ext>
            </a:extLst>
          </p:cNvPr>
          <p:cNvSpPr/>
          <p:nvPr/>
        </p:nvSpPr>
        <p:spPr>
          <a:xfrm rot="19502823">
            <a:off x="5703125" y="6042159"/>
            <a:ext cx="171947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Fitness</a:t>
            </a:r>
          </a:p>
        </p:txBody>
      </p:sp>
    </p:spTree>
    <p:extLst>
      <p:ext uri="{BB962C8B-B14F-4D97-AF65-F5344CB8AC3E}">
        <p14:creationId xmlns:p14="http://schemas.microsoft.com/office/powerpoint/2010/main" val="109522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person, man, text&#10;&#10;Description automatically generated">
            <a:extLst>
              <a:ext uri="{FF2B5EF4-FFF2-40B4-BE49-F238E27FC236}">
                <a16:creationId xmlns:a16="http://schemas.microsoft.com/office/drawing/2014/main" id="{2608CB30-3F5D-4BD6-BFB8-46495465D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78" y="1133341"/>
            <a:ext cx="2754701" cy="4111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3962258-BE67-4C08-BA5C-FC06F0CE0FDB}"/>
                  </a:ext>
                </a:extLst>
              </p14:cNvPr>
              <p14:cNvContentPartPr/>
              <p14:nvPr/>
            </p14:nvContentPartPr>
            <p14:xfrm>
              <a:off x="7545393" y="5320928"/>
              <a:ext cx="2651400" cy="1630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3962258-BE67-4C08-BA5C-FC06F0CE0F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27393" y="5302928"/>
                <a:ext cx="2687040" cy="16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3DF8EEA-2F6D-44D5-BAC2-45D4AE0C7796}"/>
                  </a:ext>
                </a:extLst>
              </p14:cNvPr>
              <p14:cNvContentPartPr/>
              <p14:nvPr/>
            </p14:nvContentPartPr>
            <p14:xfrm>
              <a:off x="8524233" y="6300488"/>
              <a:ext cx="656280" cy="3114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3DF8EEA-2F6D-44D5-BAC2-45D4AE0C77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06593" y="6282488"/>
                <a:ext cx="6919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D1AF76D-B6E5-44C4-9300-E6CA68B02054}"/>
                  </a:ext>
                </a:extLst>
              </p14:cNvPr>
              <p14:cNvContentPartPr/>
              <p14:nvPr/>
            </p14:nvContentPartPr>
            <p14:xfrm>
              <a:off x="9406953" y="6296528"/>
              <a:ext cx="965520" cy="252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D1AF76D-B6E5-44C4-9300-E6CA68B020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89313" y="6278863"/>
                <a:ext cx="1001160" cy="288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09A2FFD-D31B-4BD9-9CC7-0F312414E747}"/>
                  </a:ext>
                </a:extLst>
              </p14:cNvPr>
              <p14:cNvContentPartPr/>
              <p14:nvPr/>
            </p14:nvContentPartPr>
            <p14:xfrm>
              <a:off x="6949953" y="429968"/>
              <a:ext cx="3535200" cy="57186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09A2FFD-D31B-4BD9-9CC7-0F312414E7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31953" y="412328"/>
                <a:ext cx="3570840" cy="57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5854F76-E34D-4DF1-8F6D-7E28F1DE5B0F}"/>
                  </a:ext>
                </a:extLst>
              </p14:cNvPr>
              <p14:cNvContentPartPr/>
              <p14:nvPr/>
            </p14:nvContentPartPr>
            <p14:xfrm>
              <a:off x="6527806" y="3087513"/>
              <a:ext cx="1596960" cy="759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5854F76-E34D-4DF1-8F6D-7E28F1DE5B0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10166" y="3069513"/>
                <a:ext cx="1632600" cy="79488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Oval 133">
            <a:extLst>
              <a:ext uri="{FF2B5EF4-FFF2-40B4-BE49-F238E27FC236}">
                <a16:creationId xmlns:a16="http://schemas.microsoft.com/office/drawing/2014/main" id="{4BAE4682-5EA5-407A-A861-7CEA64BBF3E0}"/>
              </a:ext>
            </a:extLst>
          </p:cNvPr>
          <p:cNvSpPr/>
          <p:nvPr/>
        </p:nvSpPr>
        <p:spPr>
          <a:xfrm>
            <a:off x="1528773" y="910034"/>
            <a:ext cx="6364496" cy="2101211"/>
          </a:xfrm>
          <a:prstGeom prst="ellipse">
            <a:avLst/>
          </a:prstGeom>
          <a:solidFill>
            <a:srgbClr val="0070C0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i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MANA</a:t>
            </a:r>
          </a:p>
          <a:p>
            <a:pPr algn="ctr"/>
            <a:r>
              <a:rPr lang="en-IN" sz="4000" b="1" i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Elephant" panose="02020904090505020303" pitchFamily="18" charset="0"/>
                <a:ea typeface="+mj-ea"/>
                <a:cs typeface="+mj-cs"/>
              </a:rPr>
              <a:t>Tadepalligudem</a:t>
            </a:r>
          </a:p>
        </p:txBody>
      </p:sp>
    </p:spTree>
    <p:extLst>
      <p:ext uri="{BB962C8B-B14F-4D97-AF65-F5344CB8AC3E}">
        <p14:creationId xmlns:p14="http://schemas.microsoft.com/office/powerpoint/2010/main" val="91088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7C07D8D-4130-4F88-A21E-C95BA13772C9}"/>
              </a:ext>
            </a:extLst>
          </p:cNvPr>
          <p:cNvSpPr/>
          <p:nvPr/>
        </p:nvSpPr>
        <p:spPr>
          <a:xfrm>
            <a:off x="360218" y="134049"/>
            <a:ext cx="6287098" cy="2941659"/>
          </a:xfrm>
          <a:prstGeom prst="ellipse">
            <a:avLst/>
          </a:prstGeom>
          <a:solidFill>
            <a:srgbClr val="FFFF00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i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MANA</a:t>
            </a:r>
          </a:p>
          <a:p>
            <a:pPr algn="ctr"/>
            <a:r>
              <a:rPr lang="en-IN" sz="4000" i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Elephant" panose="02020904090505020303" pitchFamily="18" charset="0"/>
                <a:ea typeface="+mj-ea"/>
                <a:cs typeface="+mj-cs"/>
              </a:rPr>
              <a:t>Tadepalligudem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BB0545-D6AC-407E-A510-7B43FF1E272B}"/>
              </a:ext>
            </a:extLst>
          </p:cNvPr>
          <p:cNvSpPr/>
          <p:nvPr/>
        </p:nvSpPr>
        <p:spPr>
          <a:xfrm>
            <a:off x="84079" y="4336472"/>
            <a:ext cx="6364496" cy="2101211"/>
          </a:xfrm>
          <a:prstGeom prst="ellipse">
            <a:avLst/>
          </a:prstGeom>
          <a:solidFill>
            <a:schemeClr val="accent6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i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MANA</a:t>
            </a:r>
          </a:p>
          <a:p>
            <a:pPr algn="ctr"/>
            <a:r>
              <a:rPr lang="en-IN" sz="4000" b="1" i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Elephant" panose="02020904090505020303" pitchFamily="18" charset="0"/>
                <a:ea typeface="+mj-ea"/>
                <a:cs typeface="+mj-cs"/>
              </a:rPr>
              <a:t>Tadepalligudem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3270E4-C63A-4BC4-9F2F-678DF2D27F13}"/>
              </a:ext>
            </a:extLst>
          </p:cNvPr>
          <p:cNvSpPr/>
          <p:nvPr/>
        </p:nvSpPr>
        <p:spPr>
          <a:xfrm>
            <a:off x="4798683" y="2235261"/>
            <a:ext cx="6501131" cy="2195945"/>
          </a:xfrm>
          <a:prstGeom prst="ellipse">
            <a:avLst/>
          </a:prstGeom>
          <a:solidFill>
            <a:srgbClr val="0070C0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i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MANA</a:t>
            </a:r>
          </a:p>
          <a:p>
            <a:pPr algn="ctr"/>
            <a:r>
              <a:rPr lang="en-IN" sz="4000" b="1" i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Elephant" panose="02020904090505020303" pitchFamily="18" charset="0"/>
                <a:ea typeface="+mj-ea"/>
                <a:cs typeface="+mj-cs"/>
              </a:rPr>
              <a:t>Tadepalligudem</a:t>
            </a:r>
          </a:p>
        </p:txBody>
      </p:sp>
    </p:spTree>
    <p:extLst>
      <p:ext uri="{BB962C8B-B14F-4D97-AF65-F5344CB8AC3E}">
        <p14:creationId xmlns:p14="http://schemas.microsoft.com/office/powerpoint/2010/main" val="300930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9063</TotalTime>
  <Words>68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Elephant</vt:lpstr>
      <vt:lpstr>Office Theme</vt:lpstr>
      <vt:lpstr>MANATADEPALLIGUDEM</vt:lpstr>
      <vt:lpstr>Home    Shopping      Entertainment     Services     Mana         Contact Us                                                                                 Tadepalligudem</vt:lpstr>
      <vt:lpstr>Mana Tadepalligudem  http://maaooru.info/Beta/5_West_Godavari/19_unguturu_18_ungututu.php  To get villages of unguturu mandal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MANATADEPALLIGUDEM</dc:title>
  <dc:creator>Akhil Narayana</dc:creator>
  <cp:lastModifiedBy>Akhil Narayana</cp:lastModifiedBy>
  <cp:revision>20</cp:revision>
  <dcterms:created xsi:type="dcterms:W3CDTF">2018-10-21T06:11:33Z</dcterms:created>
  <dcterms:modified xsi:type="dcterms:W3CDTF">2019-08-15T18:48:00Z</dcterms:modified>
</cp:coreProperties>
</file>