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3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3555"/>
    <a:srgbClr val="DBBACC"/>
    <a:srgbClr val="7E3555"/>
    <a:srgbClr val="793352"/>
    <a:srgbClr val="87395B"/>
    <a:srgbClr val="923D63"/>
    <a:srgbClr val="B26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5794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43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88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39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5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66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=""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=""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=""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=""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=""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=""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=""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=""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=""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=""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=""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=""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=""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=""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=""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=""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=""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=""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=""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=""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=""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=""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=""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=""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=""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=""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74" y="3213099"/>
            <a:ext cx="6685721" cy="985142"/>
          </a:xfrm>
        </p:spPr>
        <p:txBody>
          <a:bodyPr/>
          <a:lstStyle/>
          <a:p>
            <a:pPr algn="ctr"/>
            <a:r>
              <a:rPr lang="en-US" sz="2800" dirty="0" smtClean="0">
                <a:latin typeface="Helvetica" pitchFamily="2" charset="0"/>
              </a:rPr>
              <a:t>TUGAS AKHIR XML</a:t>
            </a:r>
            <a:br>
              <a:rPr lang="en-US" sz="2800" dirty="0" smtClean="0">
                <a:latin typeface="Helvetica" pitchFamily="2" charset="0"/>
              </a:rPr>
            </a:br>
            <a:r>
              <a:rPr lang="en-US" sz="2800" dirty="0" smtClean="0">
                <a:latin typeface="Helvetica" pitchFamily="2" charset="0"/>
              </a:rPr>
              <a:t>JADWAL ADZAN PULAU JAWA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31" y="4564460"/>
            <a:ext cx="4099187" cy="1048939"/>
          </a:xfrm>
        </p:spPr>
        <p:txBody>
          <a:bodyPr/>
          <a:lstStyle/>
          <a:p>
            <a:pPr algn="l"/>
            <a:r>
              <a:rPr lang="en-US" dirty="0" smtClean="0"/>
              <a:t>NAMA ANGGOTA :</a:t>
            </a:r>
          </a:p>
          <a:p>
            <a:pPr marL="457200" indent="-457200" algn="l">
              <a:buAutoNum type="arabicPeriod"/>
            </a:pPr>
            <a:r>
              <a:rPr lang="en-US" dirty="0" err="1" smtClean="0"/>
              <a:t>Afrianda</a:t>
            </a:r>
            <a:r>
              <a:rPr lang="en-US" dirty="0" smtClean="0"/>
              <a:t> </a:t>
            </a:r>
            <a:r>
              <a:rPr lang="en-US" dirty="0" err="1" smtClean="0"/>
              <a:t>Bahri</a:t>
            </a:r>
            <a:r>
              <a:rPr lang="en-US" dirty="0" smtClean="0"/>
              <a:t> (</a:t>
            </a:r>
            <a:r>
              <a:rPr lang="en-US" dirty="0"/>
              <a:t>2018230014</a:t>
            </a:r>
            <a:r>
              <a:rPr lang="en-US" dirty="0" smtClean="0"/>
              <a:t>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SUPRIYANTO (2018230094)</a:t>
            </a:r>
          </a:p>
          <a:p>
            <a:pPr marL="457200" indent="-457200" algn="l">
              <a:buAutoNum type="arabicPeriod"/>
            </a:pPr>
            <a:r>
              <a:rPr lang="en-US" dirty="0"/>
              <a:t>Dimas (2018230146</a:t>
            </a:r>
            <a:r>
              <a:rPr lang="en-US" dirty="0" smtClean="0"/>
              <a:t>)</a:t>
            </a:r>
          </a:p>
          <a:p>
            <a:pPr marL="457200" lvl="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Siswanto</a:t>
            </a:r>
            <a:r>
              <a:rPr lang="en-US" dirty="0"/>
              <a:t> (2018230071)</a:t>
            </a:r>
            <a:endParaRPr lang="en-GB" dirty="0"/>
          </a:p>
          <a:p>
            <a:pPr algn="l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812800"/>
            <a:ext cx="480059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7000" y="801162"/>
            <a:ext cx="425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LATAR BELAKANG</a:t>
            </a:r>
            <a:endParaRPr lang="en-GB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06500" y="1652062"/>
            <a:ext cx="97155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 smtClean="0"/>
              <a:t>JavaScript </a:t>
            </a:r>
            <a:r>
              <a:rPr lang="en-GB" sz="2000" i="1" dirty="0"/>
              <a:t>object notation</a:t>
            </a:r>
            <a:r>
              <a:rPr lang="en-GB" sz="2000" dirty="0"/>
              <a:t> </a:t>
            </a:r>
            <a:r>
              <a:rPr lang="en-GB" sz="2000" dirty="0" smtClean="0"/>
              <a:t>(JSON) </a:t>
            </a:r>
            <a:r>
              <a:rPr lang="en-GB" sz="2000" dirty="0" err="1"/>
              <a:t>adalah</a:t>
            </a:r>
            <a:r>
              <a:rPr lang="en-GB" sz="2000" dirty="0"/>
              <a:t> format yang </a:t>
            </a:r>
            <a:r>
              <a:rPr lang="en-GB" sz="2000" dirty="0" err="1"/>
              <a:t>digunakan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menyimpan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mentransfer</a:t>
            </a:r>
            <a:r>
              <a:rPr lang="en-GB" sz="2000" dirty="0"/>
              <a:t> </a:t>
            </a:r>
            <a:r>
              <a:rPr lang="en-GB" sz="2000" dirty="0" smtClean="0"/>
              <a:t>data. </a:t>
            </a:r>
            <a:r>
              <a:rPr lang="en-GB" sz="2000" dirty="0" err="1" smtClean="0"/>
              <a:t>Berbeda</a:t>
            </a:r>
            <a:r>
              <a:rPr lang="en-GB" sz="2000" dirty="0" smtClean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XML (</a:t>
            </a:r>
            <a:r>
              <a:rPr lang="en-GB" sz="2000" i="1" dirty="0"/>
              <a:t>extensive </a:t>
            </a:r>
            <a:r>
              <a:rPr lang="en-GB" sz="2000" i="1" dirty="0" err="1"/>
              <a:t>markup</a:t>
            </a:r>
            <a:r>
              <a:rPr lang="en-GB" sz="2000" i="1" dirty="0"/>
              <a:t> language</a:t>
            </a:r>
            <a:r>
              <a:rPr lang="en-GB" sz="2000" dirty="0"/>
              <a:t>) </a:t>
            </a:r>
            <a:r>
              <a:rPr lang="en-GB" sz="2000" dirty="0" err="1"/>
              <a:t>dan</a:t>
            </a:r>
            <a:r>
              <a:rPr lang="en-GB" sz="2000" dirty="0"/>
              <a:t> format </a:t>
            </a:r>
            <a:r>
              <a:rPr lang="en-GB" sz="2000" dirty="0" err="1"/>
              <a:t>lainnya</a:t>
            </a:r>
            <a:r>
              <a:rPr lang="en-GB" sz="2000" dirty="0"/>
              <a:t> yang </a:t>
            </a:r>
            <a:r>
              <a:rPr lang="en-GB" sz="2000" dirty="0" err="1"/>
              <a:t>memiliki</a:t>
            </a:r>
            <a:r>
              <a:rPr lang="en-GB" sz="2000" dirty="0"/>
              <a:t> </a:t>
            </a:r>
            <a:r>
              <a:rPr lang="en-GB" sz="2000" dirty="0" err="1"/>
              <a:t>fungsi</a:t>
            </a:r>
            <a:r>
              <a:rPr lang="en-GB" sz="2000" dirty="0"/>
              <a:t> </a:t>
            </a:r>
            <a:r>
              <a:rPr lang="en-GB" sz="2000" dirty="0" err="1"/>
              <a:t>serupa</a:t>
            </a:r>
            <a:r>
              <a:rPr lang="en-GB" sz="2000" dirty="0"/>
              <a:t>, JSON </a:t>
            </a:r>
            <a:r>
              <a:rPr lang="en-GB" sz="2000" dirty="0" err="1"/>
              <a:t>memiliki</a:t>
            </a:r>
            <a:r>
              <a:rPr lang="en-GB" sz="2000" dirty="0"/>
              <a:t> </a:t>
            </a:r>
            <a:r>
              <a:rPr lang="en-GB" sz="2000" dirty="0" err="1"/>
              <a:t>struktur</a:t>
            </a:r>
            <a:r>
              <a:rPr lang="en-GB" sz="2000" dirty="0"/>
              <a:t> data yang </a:t>
            </a:r>
            <a:r>
              <a:rPr lang="en-GB" sz="2000" dirty="0" err="1"/>
              <a:t>sederhana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mudah</a:t>
            </a:r>
            <a:r>
              <a:rPr lang="en-GB" sz="2000" dirty="0"/>
              <a:t> </a:t>
            </a:r>
            <a:r>
              <a:rPr lang="en-GB" sz="2000" dirty="0" err="1"/>
              <a:t>dipahami</a:t>
            </a:r>
            <a:r>
              <a:rPr lang="en-GB" sz="2000" dirty="0"/>
              <a:t>. </a:t>
            </a:r>
            <a:r>
              <a:rPr lang="en-GB" sz="2000" dirty="0" err="1"/>
              <a:t>Itulah</a:t>
            </a:r>
            <a:r>
              <a:rPr lang="en-GB" sz="2000" dirty="0"/>
              <a:t> </a:t>
            </a:r>
            <a:r>
              <a:rPr lang="en-GB" sz="2000" dirty="0" err="1"/>
              <a:t>mengapa</a:t>
            </a:r>
            <a:r>
              <a:rPr lang="en-GB" sz="2000" dirty="0"/>
              <a:t> JSON </a:t>
            </a:r>
            <a:r>
              <a:rPr lang="en-GB" sz="2000" dirty="0" err="1"/>
              <a:t>sering</a:t>
            </a:r>
            <a:r>
              <a:rPr lang="en-GB" sz="2000" dirty="0"/>
              <a:t> </a:t>
            </a:r>
            <a:r>
              <a:rPr lang="en-GB" sz="2000" dirty="0" err="1"/>
              <a:t>digunakan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 </a:t>
            </a:r>
            <a:r>
              <a:rPr lang="en-GB" sz="2000" dirty="0" smtClean="0"/>
              <a:t>API.</a:t>
            </a:r>
          </a:p>
          <a:p>
            <a:endParaRPr lang="en-GB" sz="2000" dirty="0"/>
          </a:p>
          <a:p>
            <a:r>
              <a:rPr lang="en-GB" sz="2000" dirty="0"/>
              <a:t>JSON </a:t>
            </a:r>
            <a:r>
              <a:rPr lang="en-GB" sz="2000" dirty="0" err="1"/>
              <a:t>sendiri</a:t>
            </a:r>
            <a:r>
              <a:rPr lang="en-GB" sz="2000" dirty="0"/>
              <a:t> </a:t>
            </a:r>
            <a:r>
              <a:rPr lang="en-GB" sz="2000" dirty="0" err="1"/>
              <a:t>terdiri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/>
              <a:t>dua</a:t>
            </a:r>
            <a:r>
              <a:rPr lang="en-GB" sz="2000" dirty="0"/>
              <a:t> </a:t>
            </a:r>
            <a:r>
              <a:rPr lang="en-GB" sz="2000" dirty="0" err="1"/>
              <a:t>struktur</a:t>
            </a:r>
            <a:r>
              <a:rPr lang="en-GB" sz="2000" dirty="0"/>
              <a:t>, </a:t>
            </a:r>
            <a:r>
              <a:rPr lang="en-GB" sz="2000" dirty="0" err="1"/>
              <a:t>yaitu</a:t>
            </a:r>
            <a:r>
              <a:rPr lang="en-GB" sz="2000" dirty="0" smtClean="0"/>
              <a:t>: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Kumpulan </a:t>
            </a:r>
            <a:r>
              <a:rPr lang="en-GB" sz="2000" i="1" dirty="0" smtClean="0"/>
              <a:t>value</a:t>
            </a:r>
            <a:r>
              <a:rPr lang="en-GB" sz="2000" dirty="0" smtClean="0"/>
              <a:t> yang </a:t>
            </a:r>
            <a:r>
              <a:rPr lang="en-GB" sz="2000" dirty="0" err="1" smtClean="0"/>
              <a:t>saling</a:t>
            </a:r>
            <a:r>
              <a:rPr lang="en-GB" sz="2000" dirty="0" smtClean="0"/>
              <a:t> </a:t>
            </a:r>
            <a:r>
              <a:rPr lang="en-GB" sz="2000" dirty="0" err="1" smtClean="0"/>
              <a:t>berpasangan</a:t>
            </a:r>
            <a:r>
              <a:rPr lang="en-GB" sz="2000" dirty="0" smtClean="0"/>
              <a:t>. </a:t>
            </a:r>
            <a:r>
              <a:rPr lang="en-GB" sz="2000" dirty="0" err="1" smtClean="0"/>
              <a:t>Dalam</a:t>
            </a:r>
            <a:r>
              <a:rPr lang="en-GB" sz="2000" dirty="0" smtClean="0"/>
              <a:t> JSON, </a:t>
            </a:r>
            <a:r>
              <a:rPr lang="en-GB" sz="2000" dirty="0" err="1" smtClean="0"/>
              <a:t>contohnya</a:t>
            </a:r>
            <a:r>
              <a:rPr lang="en-GB" sz="2000" dirty="0" smtClean="0"/>
              <a:t>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object. 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err="1" smtClean="0"/>
              <a:t>Daftar</a:t>
            </a:r>
            <a:r>
              <a:rPr lang="en-GB" sz="2000" dirty="0" smtClean="0"/>
              <a:t> </a:t>
            </a:r>
            <a:r>
              <a:rPr lang="en-GB" sz="2000" i="1" dirty="0" smtClean="0"/>
              <a:t>value</a:t>
            </a:r>
            <a:r>
              <a:rPr lang="en-GB" sz="2000" dirty="0" smtClean="0"/>
              <a:t> yang </a:t>
            </a:r>
            <a:r>
              <a:rPr lang="en-GB" sz="2000" dirty="0" err="1" smtClean="0"/>
              <a:t>berurutan</a:t>
            </a:r>
            <a:r>
              <a:rPr lang="en-GB" sz="2000" dirty="0" smtClean="0"/>
              <a:t>, </a:t>
            </a:r>
            <a:r>
              <a:rPr lang="en-GB" sz="2000" dirty="0" err="1" smtClean="0"/>
              <a:t>seperti</a:t>
            </a:r>
            <a:r>
              <a:rPr lang="en-GB" sz="2000" dirty="0" smtClean="0"/>
              <a:t> array.</a:t>
            </a:r>
          </a:p>
          <a:p>
            <a:endParaRPr lang="en-GB" sz="2000" dirty="0" smtClean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Secara</a:t>
            </a:r>
            <a:r>
              <a:rPr lang="en-GB" sz="2000" dirty="0"/>
              <a:t> </a:t>
            </a:r>
            <a:r>
              <a:rPr lang="en-GB" sz="2000" dirty="0" err="1"/>
              <a:t>bahasa</a:t>
            </a:r>
            <a:r>
              <a:rPr lang="en-GB" sz="2000" dirty="0"/>
              <a:t> </a:t>
            </a:r>
            <a:r>
              <a:rPr lang="en-GB" sz="2000" dirty="0" err="1"/>
              <a:t>adzan</a:t>
            </a:r>
            <a:r>
              <a:rPr lang="en-GB" sz="2000" dirty="0"/>
              <a:t> </a:t>
            </a:r>
            <a:r>
              <a:rPr lang="en-GB" sz="2000" dirty="0" err="1"/>
              <a:t>bermakna</a:t>
            </a:r>
            <a:r>
              <a:rPr lang="en-GB" sz="2000" dirty="0"/>
              <a:t> </a:t>
            </a:r>
            <a:r>
              <a:rPr lang="en-GB" sz="2000" i="1" dirty="0"/>
              <a:t>al </a:t>
            </a:r>
            <a:r>
              <a:rPr lang="en-GB" sz="2000" i="1" dirty="0" err="1"/>
              <a:t>i’lam</a:t>
            </a:r>
            <a:r>
              <a:rPr lang="en-GB" sz="2000" dirty="0"/>
              <a:t> yang </a:t>
            </a:r>
            <a:r>
              <a:rPr lang="en-GB" sz="2000" dirty="0" err="1"/>
              <a:t>berarti</a:t>
            </a:r>
            <a:r>
              <a:rPr lang="en-GB" sz="2000" dirty="0"/>
              <a:t> </a:t>
            </a:r>
            <a:r>
              <a:rPr lang="en-GB" sz="2000" dirty="0" err="1"/>
              <a:t>pengumuman</a:t>
            </a:r>
            <a:r>
              <a:rPr lang="en-GB" sz="2000" dirty="0"/>
              <a:t> </a:t>
            </a:r>
            <a:r>
              <a:rPr lang="en-GB" sz="2000" dirty="0" err="1"/>
              <a:t>atau</a:t>
            </a:r>
            <a:r>
              <a:rPr lang="en-GB" sz="2000" dirty="0"/>
              <a:t> </a:t>
            </a:r>
            <a:r>
              <a:rPr lang="en-GB" sz="2000" dirty="0" err="1" smtClean="0"/>
              <a:t>pemberitahuan</a:t>
            </a:r>
            <a:r>
              <a:rPr lang="en-GB" sz="2000" dirty="0" smtClean="0"/>
              <a:t>. </a:t>
            </a:r>
            <a:r>
              <a:rPr lang="en-GB" sz="2000" dirty="0" err="1"/>
              <a:t>Sedangkan</a:t>
            </a:r>
            <a:r>
              <a:rPr lang="en-GB" sz="2000" dirty="0"/>
              <a:t> </a:t>
            </a:r>
            <a:r>
              <a:rPr lang="en-GB" sz="2000" dirty="0" err="1"/>
              <a:t>menurut</a:t>
            </a:r>
            <a:r>
              <a:rPr lang="en-GB" sz="2000" dirty="0"/>
              <a:t> </a:t>
            </a:r>
            <a:r>
              <a:rPr lang="en-GB" sz="2000" dirty="0" err="1"/>
              <a:t>istilah</a:t>
            </a:r>
            <a:r>
              <a:rPr lang="en-GB" sz="2000" dirty="0"/>
              <a:t> </a:t>
            </a:r>
            <a:r>
              <a:rPr lang="en-GB" sz="2000" dirty="0" err="1"/>
              <a:t>adzan</a:t>
            </a:r>
            <a:r>
              <a:rPr lang="en-GB" sz="2000" dirty="0"/>
              <a:t> </a:t>
            </a:r>
            <a:r>
              <a:rPr lang="en-GB" sz="2000" dirty="0" err="1"/>
              <a:t>adalah</a:t>
            </a:r>
            <a:r>
              <a:rPr lang="en-GB" sz="2000" dirty="0"/>
              <a:t> </a:t>
            </a:r>
            <a:r>
              <a:rPr lang="en-GB" sz="2000" dirty="0" err="1"/>
              <a:t>pemberitahuan</a:t>
            </a:r>
            <a:r>
              <a:rPr lang="en-GB" sz="2000" dirty="0"/>
              <a:t> </a:t>
            </a:r>
            <a:r>
              <a:rPr lang="en-GB" sz="2000" dirty="0" err="1"/>
              <a:t>bahwa</a:t>
            </a:r>
            <a:r>
              <a:rPr lang="en-GB" sz="2000" dirty="0"/>
              <a:t> </a:t>
            </a:r>
            <a:r>
              <a:rPr lang="en-GB" sz="2000" dirty="0" err="1"/>
              <a:t>waktu</a:t>
            </a:r>
            <a:r>
              <a:rPr lang="en-GB" sz="2000" dirty="0"/>
              <a:t> </a:t>
            </a:r>
            <a:r>
              <a:rPr lang="en-GB" sz="2000" dirty="0" err="1"/>
              <a:t>sholat</a:t>
            </a:r>
            <a:r>
              <a:rPr lang="en-GB" sz="2000" dirty="0"/>
              <a:t> </a:t>
            </a:r>
            <a:r>
              <a:rPr lang="en-GB" sz="2000" dirty="0" err="1"/>
              <a:t>telah</a:t>
            </a:r>
            <a:r>
              <a:rPr lang="en-GB" sz="2000" dirty="0"/>
              <a:t> </a:t>
            </a:r>
            <a:r>
              <a:rPr lang="en-GB" sz="2000" dirty="0" err="1"/>
              <a:t>tiba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menggunakan</a:t>
            </a:r>
            <a:r>
              <a:rPr lang="en-GB" sz="2000" dirty="0"/>
              <a:t> </a:t>
            </a:r>
            <a:r>
              <a:rPr lang="en-GB" sz="2000" dirty="0" err="1"/>
              <a:t>lafal-lafal</a:t>
            </a:r>
            <a:r>
              <a:rPr lang="en-GB" sz="2000" dirty="0"/>
              <a:t> </a:t>
            </a:r>
            <a:r>
              <a:rPr lang="en-GB" sz="2000" dirty="0" err="1"/>
              <a:t>tertentu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cara</a:t>
            </a:r>
            <a:r>
              <a:rPr lang="en-GB" sz="2000" dirty="0"/>
              <a:t> </a:t>
            </a:r>
            <a:r>
              <a:rPr lang="en-GB" sz="2000" dirty="0" err="1" smtClean="0"/>
              <a:t>tertentu</a:t>
            </a:r>
            <a:r>
              <a:rPr lang="en-GB" sz="2000" dirty="0" smtClean="0"/>
              <a:t>. </a:t>
            </a:r>
            <a:r>
              <a:rPr lang="en-GB" sz="2000" dirty="0" err="1"/>
              <a:t>S</a:t>
            </a:r>
            <a:r>
              <a:rPr lang="en-GB" sz="2000" dirty="0" err="1" smtClean="0"/>
              <a:t>uara</a:t>
            </a:r>
            <a:r>
              <a:rPr lang="en-GB" sz="2000" dirty="0" smtClean="0"/>
              <a:t> </a:t>
            </a:r>
            <a:r>
              <a:rPr lang="en-GB" sz="2000" dirty="0" err="1"/>
              <a:t>adzan</a:t>
            </a:r>
            <a:r>
              <a:rPr lang="en-GB" sz="2000" dirty="0"/>
              <a:t> </a:t>
            </a:r>
            <a:r>
              <a:rPr lang="en-GB" sz="2000" dirty="0" err="1"/>
              <a:t>diperdengarkan</a:t>
            </a:r>
            <a:r>
              <a:rPr lang="en-GB" sz="2000" dirty="0"/>
              <a:t> </a:t>
            </a:r>
            <a:r>
              <a:rPr lang="en-GB" sz="2000" dirty="0" err="1"/>
              <a:t>saat</a:t>
            </a:r>
            <a:r>
              <a:rPr lang="en-GB" sz="2000" dirty="0"/>
              <a:t> </a:t>
            </a:r>
            <a:r>
              <a:rPr lang="en-GB" sz="2000" dirty="0" err="1"/>
              <a:t>memasuki</a:t>
            </a:r>
            <a:r>
              <a:rPr lang="en-GB" sz="2000" dirty="0"/>
              <a:t> </a:t>
            </a:r>
            <a:r>
              <a:rPr lang="en-GB" sz="2000" dirty="0" err="1"/>
              <a:t>waktu-waktu</a:t>
            </a:r>
            <a:r>
              <a:rPr lang="en-GB" sz="2000" dirty="0"/>
              <a:t> </a:t>
            </a:r>
            <a:r>
              <a:rPr lang="en-GB" sz="2000" dirty="0" err="1"/>
              <a:t>sholat</a:t>
            </a:r>
            <a:r>
              <a:rPr lang="en-GB" sz="2000" dirty="0"/>
              <a:t>, </a:t>
            </a:r>
            <a:r>
              <a:rPr lang="en-GB" sz="2000" dirty="0" err="1"/>
              <a:t>seperti</a:t>
            </a:r>
            <a:r>
              <a:rPr lang="en-GB" sz="2000" dirty="0"/>
              <a:t> </a:t>
            </a:r>
            <a:r>
              <a:rPr lang="en-GB" sz="2000" dirty="0" err="1"/>
              <a:t>pertanda</a:t>
            </a:r>
            <a:r>
              <a:rPr lang="en-GB" sz="2000" dirty="0"/>
              <a:t> </a:t>
            </a:r>
            <a:r>
              <a:rPr lang="en-GB" sz="2000" dirty="0" err="1"/>
              <a:t>masuknya</a:t>
            </a:r>
            <a:r>
              <a:rPr lang="en-GB" sz="2000" dirty="0"/>
              <a:t> </a:t>
            </a:r>
            <a:r>
              <a:rPr lang="en-GB" sz="2000" dirty="0" err="1" smtClean="0"/>
              <a:t>waktu</a:t>
            </a:r>
            <a:r>
              <a:rPr lang="en-GB" sz="2000" dirty="0"/>
              <a:t> </a:t>
            </a:r>
            <a:r>
              <a:rPr lang="en-GB" sz="2000" dirty="0" err="1" smtClean="0"/>
              <a:t>Zhuhur</a:t>
            </a:r>
            <a:r>
              <a:rPr lang="en-GB" sz="2000" dirty="0"/>
              <a:t>, </a:t>
            </a:r>
            <a:r>
              <a:rPr lang="en-GB" sz="2000" dirty="0" err="1"/>
              <a:t>Ashar</a:t>
            </a:r>
            <a:r>
              <a:rPr lang="en-GB" sz="2000" dirty="0"/>
              <a:t>, </a:t>
            </a:r>
            <a:r>
              <a:rPr lang="en-GB" sz="2000" dirty="0" err="1"/>
              <a:t>Magrib</a:t>
            </a:r>
            <a:r>
              <a:rPr lang="en-GB" sz="2000" dirty="0"/>
              <a:t>, </a:t>
            </a:r>
            <a:r>
              <a:rPr lang="en-GB" sz="2000" dirty="0" err="1"/>
              <a:t>Isya</a:t>
            </a:r>
            <a:r>
              <a:rPr lang="en-GB" sz="2000" dirty="0"/>
              <a:t>,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Subuh</a:t>
            </a:r>
            <a:r>
              <a:rPr lang="en-GB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745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500" y="495300"/>
            <a:ext cx="267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APLIKASI</a:t>
            </a:r>
            <a:endParaRPr lang="en-GB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939800" y="1333500"/>
            <a:ext cx="10299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Sesuai</a:t>
            </a:r>
            <a:r>
              <a:rPr lang="en-GB" sz="2800" dirty="0" smtClean="0"/>
              <a:t> </a:t>
            </a:r>
            <a:r>
              <a:rPr lang="en-GB" sz="2800" dirty="0" err="1" smtClean="0"/>
              <a:t>Latar</a:t>
            </a:r>
            <a:r>
              <a:rPr lang="en-GB" sz="2800" dirty="0" smtClean="0"/>
              <a:t> </a:t>
            </a:r>
            <a:r>
              <a:rPr lang="en-GB" sz="2800" dirty="0" err="1" smtClean="0"/>
              <a:t>Belakang</a:t>
            </a:r>
            <a:r>
              <a:rPr lang="en-GB" sz="2800" dirty="0" smtClean="0"/>
              <a:t> </a:t>
            </a:r>
            <a:r>
              <a:rPr lang="en-GB" sz="2800" dirty="0" err="1" smtClean="0"/>
              <a:t>maka</a:t>
            </a:r>
            <a:r>
              <a:rPr lang="en-GB" sz="2800" dirty="0" smtClean="0"/>
              <a:t> </a:t>
            </a:r>
            <a:r>
              <a:rPr lang="en-GB" sz="2800" dirty="0" err="1" smtClean="0"/>
              <a:t>aplikasi</a:t>
            </a:r>
            <a:r>
              <a:rPr lang="en-GB" sz="2800" dirty="0" smtClean="0"/>
              <a:t> </a:t>
            </a:r>
            <a:r>
              <a:rPr lang="en-GB" sz="2800" dirty="0" err="1" smtClean="0"/>
              <a:t>ini</a:t>
            </a:r>
            <a:r>
              <a:rPr lang="en-GB" sz="2800" dirty="0" smtClean="0"/>
              <a:t> </a:t>
            </a:r>
            <a:r>
              <a:rPr lang="en-GB" sz="2800" dirty="0" err="1" smtClean="0"/>
              <a:t>dibuat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melihat</a:t>
            </a:r>
            <a:r>
              <a:rPr lang="en-GB" sz="2800" dirty="0" smtClean="0"/>
              <a:t> </a:t>
            </a:r>
            <a:r>
              <a:rPr lang="en-GB" sz="2800" dirty="0" err="1" smtClean="0"/>
              <a:t>jadwal</a:t>
            </a:r>
            <a:r>
              <a:rPr lang="en-GB" sz="2800" dirty="0" smtClean="0"/>
              <a:t> </a:t>
            </a:r>
            <a:r>
              <a:rPr lang="en-GB" sz="2800" dirty="0" err="1" smtClean="0"/>
              <a:t>adzan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waktu</a:t>
            </a:r>
            <a:r>
              <a:rPr lang="en-GB" sz="2800" dirty="0" smtClean="0"/>
              <a:t> </a:t>
            </a:r>
            <a:r>
              <a:rPr lang="en-GB" sz="2800" dirty="0" err="1" smtClean="0"/>
              <a:t>shalat</a:t>
            </a:r>
            <a:r>
              <a:rPr lang="en-GB" sz="2800" dirty="0" smtClean="0"/>
              <a:t> </a:t>
            </a:r>
            <a:r>
              <a:rPr lang="en-GB" sz="2800" dirty="0" err="1" smtClean="0"/>
              <a:t>pulau</a:t>
            </a:r>
            <a:r>
              <a:rPr lang="en-GB" sz="2800" dirty="0" smtClean="0"/>
              <a:t> </a:t>
            </a:r>
            <a:r>
              <a:rPr lang="en-GB" sz="2800" dirty="0" err="1" smtClean="0"/>
              <a:t>jawa</a:t>
            </a:r>
            <a:r>
              <a:rPr lang="en-GB" sz="2800" dirty="0" smtClean="0"/>
              <a:t> </a:t>
            </a:r>
            <a:r>
              <a:rPr lang="en-GB" sz="2800" dirty="0" err="1" smtClean="0"/>
              <a:t>khususnya</a:t>
            </a:r>
            <a:r>
              <a:rPr lang="en-GB" sz="2800" dirty="0" smtClean="0"/>
              <a:t> di </a:t>
            </a:r>
            <a:r>
              <a:rPr lang="en-GB" sz="2800" dirty="0" err="1" smtClean="0"/>
              <a:t>ibukota</a:t>
            </a:r>
            <a:r>
              <a:rPr lang="en-GB" sz="2800" dirty="0" smtClean="0"/>
              <a:t> </a:t>
            </a:r>
            <a:r>
              <a:rPr lang="en-GB" sz="2800" dirty="0" err="1" smtClean="0"/>
              <a:t>provinsi</a:t>
            </a:r>
            <a:r>
              <a:rPr lang="en-GB" sz="2800" dirty="0" smtClean="0"/>
              <a:t> </a:t>
            </a:r>
            <a:r>
              <a:rPr lang="en-GB" sz="2800" dirty="0" err="1" smtClean="0"/>
              <a:t>pulau</a:t>
            </a:r>
            <a:r>
              <a:rPr lang="en-GB" sz="2800" dirty="0" smtClean="0"/>
              <a:t> </a:t>
            </a:r>
            <a:r>
              <a:rPr lang="en-GB" sz="2800" dirty="0" err="1" smtClean="0"/>
              <a:t>jawa</a:t>
            </a:r>
            <a:r>
              <a:rPr lang="en-GB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Aplikasi</a:t>
            </a:r>
            <a:r>
              <a:rPr lang="en-GB" sz="2800" dirty="0" smtClean="0"/>
              <a:t> </a:t>
            </a:r>
            <a:r>
              <a:rPr lang="en-GB" sz="2800" dirty="0" err="1" smtClean="0"/>
              <a:t>adzan</a:t>
            </a:r>
            <a:r>
              <a:rPr lang="en-GB" sz="2800" dirty="0" smtClean="0"/>
              <a:t> </a:t>
            </a:r>
            <a:r>
              <a:rPr lang="en-GB" sz="2800" dirty="0" err="1" smtClean="0"/>
              <a:t>ini</a:t>
            </a:r>
            <a:r>
              <a:rPr lang="en-GB" sz="2800" dirty="0" smtClean="0"/>
              <a:t> user </a:t>
            </a:r>
            <a:r>
              <a:rPr lang="en-GB" sz="2800" dirty="0" err="1" smtClean="0"/>
              <a:t>bisa</a:t>
            </a:r>
            <a:r>
              <a:rPr lang="en-GB" sz="2800" dirty="0" smtClean="0"/>
              <a:t> </a:t>
            </a:r>
            <a:r>
              <a:rPr lang="en-GB" sz="2800" dirty="0" err="1" smtClean="0"/>
              <a:t>memilih</a:t>
            </a:r>
            <a:r>
              <a:rPr lang="en-GB" sz="2800" dirty="0" smtClean="0"/>
              <a:t> </a:t>
            </a:r>
            <a:r>
              <a:rPr lang="en-GB" sz="2800" dirty="0" err="1" smtClean="0"/>
              <a:t>kota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melihat</a:t>
            </a:r>
            <a:r>
              <a:rPr lang="en-GB" sz="2800" dirty="0" smtClean="0"/>
              <a:t> </a:t>
            </a:r>
            <a:r>
              <a:rPr lang="en-GB" sz="2800" dirty="0" err="1" smtClean="0"/>
              <a:t>jadwal</a:t>
            </a:r>
            <a:r>
              <a:rPr lang="en-GB" sz="2800" dirty="0" smtClean="0"/>
              <a:t> </a:t>
            </a:r>
            <a:r>
              <a:rPr lang="en-GB" sz="2800" dirty="0" err="1" smtClean="0"/>
              <a:t>adzan</a:t>
            </a:r>
            <a:r>
              <a:rPr lang="en-GB" sz="2800" dirty="0" smtClean="0"/>
              <a:t> di </a:t>
            </a:r>
            <a:r>
              <a:rPr lang="en-GB" sz="2800" dirty="0" err="1" smtClean="0"/>
              <a:t>kota</a:t>
            </a:r>
            <a:r>
              <a:rPr lang="en-GB" sz="2800" dirty="0" smtClean="0"/>
              <a:t> yang user </a:t>
            </a:r>
            <a:r>
              <a:rPr lang="en-GB" sz="2800" dirty="0" err="1" smtClean="0"/>
              <a:t>pilih</a:t>
            </a:r>
            <a:r>
              <a:rPr lang="en-GB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Aplikasi</a:t>
            </a:r>
            <a:r>
              <a:rPr lang="en-GB" sz="2800" dirty="0" smtClean="0"/>
              <a:t> </a:t>
            </a:r>
            <a:r>
              <a:rPr lang="en-GB" sz="2800" dirty="0" err="1" smtClean="0"/>
              <a:t>juga</a:t>
            </a:r>
            <a:r>
              <a:rPr lang="en-GB" sz="2800" dirty="0"/>
              <a:t> </a:t>
            </a:r>
            <a:r>
              <a:rPr lang="en-GB" sz="2800" dirty="0" err="1" smtClean="0"/>
              <a:t>bisa</a:t>
            </a:r>
            <a:r>
              <a:rPr lang="en-GB" sz="2800" dirty="0" smtClean="0"/>
              <a:t> </a:t>
            </a:r>
            <a:r>
              <a:rPr lang="en-GB" sz="2800" dirty="0" err="1" smtClean="0"/>
              <a:t>memilih</a:t>
            </a:r>
            <a:r>
              <a:rPr lang="en-GB" sz="2800" dirty="0" smtClean="0"/>
              <a:t> </a:t>
            </a:r>
            <a:r>
              <a:rPr lang="en-GB" sz="2800" dirty="0" err="1" smtClean="0"/>
              <a:t>bulan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melihat</a:t>
            </a:r>
            <a:r>
              <a:rPr lang="en-GB" sz="2800" dirty="0" smtClean="0"/>
              <a:t> </a:t>
            </a:r>
            <a:r>
              <a:rPr lang="en-GB" sz="2800" dirty="0" err="1" smtClean="0"/>
              <a:t>jadwal</a:t>
            </a:r>
            <a:r>
              <a:rPr lang="en-GB" sz="2800" dirty="0" smtClean="0"/>
              <a:t> </a:t>
            </a:r>
            <a:r>
              <a:rPr lang="en-GB" sz="2800" dirty="0" err="1" smtClean="0"/>
              <a:t>adzan</a:t>
            </a:r>
            <a:r>
              <a:rPr lang="en-GB" sz="2800" dirty="0" smtClean="0"/>
              <a:t> yang </a:t>
            </a:r>
            <a:r>
              <a:rPr lang="en-GB" sz="2800" dirty="0" err="1" smtClean="0"/>
              <a:t>sudah</a:t>
            </a:r>
            <a:r>
              <a:rPr lang="en-GB" sz="2800" dirty="0" smtClean="0"/>
              <a:t> </a:t>
            </a:r>
            <a:r>
              <a:rPr lang="en-GB" sz="2800" dirty="0" err="1" smtClean="0"/>
              <a:t>terlewat</a:t>
            </a:r>
            <a:r>
              <a:rPr lang="en-GB" sz="2800" dirty="0" smtClean="0"/>
              <a:t> </a:t>
            </a:r>
            <a:r>
              <a:rPr lang="en-GB" sz="2800" dirty="0" err="1" smtClean="0"/>
              <a:t>atau</a:t>
            </a:r>
            <a:r>
              <a:rPr lang="en-GB" sz="2800" dirty="0" smtClean="0"/>
              <a:t> </a:t>
            </a:r>
            <a:r>
              <a:rPr lang="en-GB" sz="2800" dirty="0" err="1" smtClean="0"/>
              <a:t>waktu</a:t>
            </a:r>
            <a:r>
              <a:rPr lang="en-GB" sz="2800" dirty="0" smtClean="0"/>
              <a:t> </a:t>
            </a:r>
            <a:r>
              <a:rPr lang="en-GB" sz="2800" dirty="0" err="1" smtClean="0"/>
              <a:t>adzan</a:t>
            </a:r>
            <a:r>
              <a:rPr lang="en-GB" sz="2800" dirty="0" smtClean="0"/>
              <a:t> yang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datang</a:t>
            </a:r>
            <a:r>
              <a:rPr lang="en-GB" sz="2800" dirty="0" smtClean="0"/>
              <a:t> di </a:t>
            </a:r>
            <a:r>
              <a:rPr lang="en-GB" sz="2800" dirty="0" err="1" smtClean="0"/>
              <a:t>bulan</a:t>
            </a:r>
            <a:r>
              <a:rPr lang="en-GB" sz="2800" dirty="0" smtClean="0"/>
              <a:t> </a:t>
            </a:r>
            <a:r>
              <a:rPr lang="en-GB" sz="2800" dirty="0" err="1" smtClean="0"/>
              <a:t>berikutnya</a:t>
            </a:r>
            <a:r>
              <a:rPr lang="en-GB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439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5100" y="457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TAMPILAN APLIKASI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1049268"/>
            <a:ext cx="11388805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5100" y="457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TAMPILAN APLIKASI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112837"/>
            <a:ext cx="11265747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5100" y="457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TAMPILAN APLIKASI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0" y="1235905"/>
            <a:ext cx="10875354" cy="50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E89049-424A-42A4-9180-43DD410837F2}"/>
              </a:ext>
            </a:extLst>
          </p:cNvPr>
          <p:cNvSpPr/>
          <p:nvPr/>
        </p:nvSpPr>
        <p:spPr>
          <a:xfrm>
            <a:off x="10151166" y="6361043"/>
            <a:ext cx="2040834" cy="496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2870200"/>
            <a:ext cx="58712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TERIMAKASIH </a:t>
            </a:r>
            <a:r>
              <a:rPr lang="en-GB" sz="66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GB" sz="6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2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78E46C-0F2F-4D8F-8685-D890AF38A480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pitch deck</Template>
  <TotalTime>0</TotalTime>
  <Words>107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Helvetica</vt:lpstr>
      <vt:lpstr>Times New Roman</vt:lpstr>
      <vt:lpstr>Wingdings</vt:lpstr>
      <vt:lpstr>Office Theme</vt:lpstr>
      <vt:lpstr>TUGAS AKHIR XML JADWAL ADZAN PULAU JAWA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2021-10-25T01:53:14Z</dcterms:created>
  <dcterms:modified xsi:type="dcterms:W3CDTF">2022-01-03T09:47:03Z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