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priyapuri/sprint-board" TargetMode="External"/><Relationship Id="rId2" Type="http://schemas.openxmlformats.org/officeDocument/2006/relationships/hyperlink" Target="https://supriyapuri.github.io/sprint-board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D31C-6F39-C34A-9344-E6236F93D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329267"/>
          </a:xfrm>
        </p:spPr>
        <p:txBody>
          <a:bodyPr/>
          <a:lstStyle/>
          <a:p>
            <a:r>
              <a:rPr lang="en-US" dirty="0"/>
              <a:t>Sprint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4E245-FA24-4849-A3E5-B09367B3B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131" y="4630236"/>
            <a:ext cx="9938571" cy="1518316"/>
          </a:xfrm>
        </p:spPr>
        <p:txBody>
          <a:bodyPr>
            <a:normAutofit/>
          </a:bodyPr>
          <a:lstStyle/>
          <a:p>
            <a:pPr algn="r"/>
            <a:r>
              <a:rPr lang="en-US" cap="none" dirty="0"/>
              <a:t>Final Project: Front End Application Development With JavaScript</a:t>
            </a:r>
          </a:p>
          <a:p>
            <a:pPr algn="r"/>
            <a:r>
              <a:rPr lang="en-US" cap="none" dirty="0"/>
              <a:t>- An Effort By </a:t>
            </a:r>
            <a:r>
              <a:rPr lang="en-US" i="1" cap="none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Supriya</a:t>
            </a:r>
            <a:r>
              <a:rPr lang="en-US" i="1" cap="none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i="1" cap="none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Puri</a:t>
            </a:r>
            <a:endParaRPr lang="en-US" i="1" cap="none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648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5542-A459-6E41-A0D2-D901BCD1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Project: //redo less verbose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7CBE-E16D-CC45-A684-23881B92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My idea ’Sprint Board’ is based on Kanban Board - one of the tools that can be used to implement Kanban to manage work at a personal or organizational level.</a:t>
            </a:r>
          </a:p>
          <a:p>
            <a:r>
              <a:rPr lang="en-US" sz="1400" dirty="0"/>
              <a:t>The board visually depicts work at various stages of a process using cards to represent work items and columns to represent each stage of the process.</a:t>
            </a:r>
          </a:p>
          <a:p>
            <a:r>
              <a:rPr lang="en-US" sz="1400" dirty="0"/>
              <a:t>You can move tasks from one column to another with a `drag and drop` action until they are completed.</a:t>
            </a:r>
          </a:p>
          <a:p>
            <a:r>
              <a:rPr lang="en-US" sz="1400" dirty="0"/>
              <a:t>Each user can login and create a task list according to the work assigned and then keep a track of his progress. </a:t>
            </a:r>
          </a:p>
          <a:p>
            <a:r>
              <a:rPr lang="en-US" sz="1400" dirty="0"/>
              <a:t>The Sprint Board helps in visualizing work, limiting work-in-progress and achieving maximum efficiency. </a:t>
            </a:r>
          </a:p>
        </p:txBody>
      </p:sp>
    </p:spTree>
    <p:extLst>
      <p:ext uri="{BB962C8B-B14F-4D97-AF65-F5344CB8AC3E}">
        <p14:creationId xmlns:p14="http://schemas.microsoft.com/office/powerpoint/2010/main" val="293682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0FFD-376C-4F40-A6E4-068CD6E4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tasks for the project completion: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EA8A-C679-A748-A994-7449F83B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9725"/>
            <a:ext cx="10259280" cy="4445876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Create a React app using class and functional components.</a:t>
            </a:r>
          </a:p>
          <a:p>
            <a:r>
              <a:rPr lang="en-US" sz="1400" dirty="0"/>
              <a:t>Use react-router for multi-page applications.</a:t>
            </a:r>
          </a:p>
          <a:p>
            <a:r>
              <a:rPr lang="en-US" sz="1400" dirty="0"/>
              <a:t>Utilize Firebase’s Realtime Database (RD) and Authentication services in a React application. </a:t>
            </a:r>
          </a:p>
          <a:p>
            <a:r>
              <a:rPr lang="en-US" sz="1400" dirty="0"/>
              <a:t>Create Login on the ’Home Page’ for users to login using Firebase. Once logged in, redirect to the Board page. </a:t>
            </a:r>
          </a:p>
          <a:p>
            <a:r>
              <a:rPr lang="en-US" sz="1400" dirty="0"/>
              <a:t>The Board page page will display three different components for the tasks monitored:</a:t>
            </a:r>
          </a:p>
          <a:p>
            <a:pPr lvl="3"/>
            <a:r>
              <a:rPr lang="en-US" dirty="0"/>
              <a:t>    </a:t>
            </a:r>
            <a:r>
              <a:rPr lang="en-US" sz="1000" dirty="0"/>
              <a:t>- To-do</a:t>
            </a:r>
          </a:p>
          <a:p>
            <a:pPr lvl="3"/>
            <a:r>
              <a:rPr lang="en-US" sz="1000" dirty="0"/>
              <a:t>    - In-progress</a:t>
            </a:r>
          </a:p>
          <a:p>
            <a:pPr lvl="3"/>
            <a:r>
              <a:rPr lang="en-US" sz="1000" dirty="0"/>
              <a:t>    - Complete</a:t>
            </a:r>
          </a:p>
          <a:p>
            <a:r>
              <a:rPr lang="en-US" sz="1400" dirty="0"/>
              <a:t>Read and write data to Firebase RD and Apply basic database rules to Firebase RD.</a:t>
            </a:r>
          </a:p>
          <a:p>
            <a:r>
              <a:rPr lang="en-US" sz="1400" dirty="0"/>
              <a:t>Each Task Card must include a `drag and drop` functionality for the users to update assignment status.</a:t>
            </a:r>
          </a:p>
          <a:p>
            <a:r>
              <a:rPr lang="en-US" sz="1400" dirty="0"/>
              <a:t>Add Task Card ` functionality to allow users to add new assignments.</a:t>
            </a:r>
          </a:p>
          <a:p>
            <a:r>
              <a:rPr lang="en-US" sz="1400" dirty="0"/>
              <a:t>Each Task card will have the `Title` and the `Category` related to it.</a:t>
            </a:r>
          </a:p>
          <a:p>
            <a:r>
              <a:rPr lang="en-US" sz="1400" dirty="0"/>
              <a:t>Edit and Delete options to allow users to edit any task entry.</a:t>
            </a:r>
          </a:p>
          <a:p>
            <a:r>
              <a:rPr lang="en-US" sz="1400" dirty="0"/>
              <a:t>‘Sign out’ option for users to log out. </a:t>
            </a:r>
          </a:p>
          <a:p>
            <a:r>
              <a:rPr lang="en-US" sz="1400" dirty="0"/>
              <a:t>The app to be deployed onto a web server and to be publicly accessible.</a:t>
            </a:r>
          </a:p>
          <a:p>
            <a:endParaRPr lang="en-US" sz="1400" dirty="0"/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6659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5C196-035A-FA41-A8BC-BE4485F1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Layout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180CCE-CF9C-9240-BAA5-617AEE1B4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093" y="73572"/>
            <a:ext cx="6593653" cy="678284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941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CE76-9B98-A84D-85D4-CC4F80BC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React application: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B5BEC-C6EF-6240-A123-809546CB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5024967"/>
            <a:ext cx="10637653" cy="1649102"/>
          </a:xfrm>
        </p:spPr>
        <p:txBody>
          <a:bodyPr/>
          <a:lstStyle/>
          <a:p>
            <a:r>
              <a:rPr lang="en-US" sz="2800" dirty="0"/>
              <a:t>App: 	</a:t>
            </a:r>
            <a:r>
              <a:rPr lang="en-US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https://supriyapuri.github.io/sprint-board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GitHub: </a:t>
            </a:r>
            <a:r>
              <a:rPr lang="en-US" sz="2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https://github.com/supriyapuri/sprint-board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9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364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Apple Chancery</vt:lpstr>
      <vt:lpstr>Arial</vt:lpstr>
      <vt:lpstr>Century Gothic</vt:lpstr>
      <vt:lpstr>Wingdings 3</vt:lpstr>
      <vt:lpstr>Ion Boardroom</vt:lpstr>
      <vt:lpstr>Sprint Board</vt:lpstr>
      <vt:lpstr>About the Project: //redo less verbose</vt:lpstr>
      <vt:lpstr>List of tasks for the project completion:</vt:lpstr>
      <vt:lpstr>Layout</vt:lpstr>
      <vt:lpstr>Demo React application: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Board</dc:title>
  <dc:creator>Supriya Puri</dc:creator>
  <cp:lastModifiedBy>Supriya Puri</cp:lastModifiedBy>
  <cp:revision>9</cp:revision>
  <dcterms:created xsi:type="dcterms:W3CDTF">2020-06-14T23:22:12Z</dcterms:created>
  <dcterms:modified xsi:type="dcterms:W3CDTF">2020-06-15T00:50:17Z</dcterms:modified>
</cp:coreProperties>
</file>