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iya Raghunath" userId="0880304693d3724f" providerId="LiveId" clId="{19E4605A-9D7A-48A0-BA38-6DB4D2ED36DC}"/>
    <pc:docChg chg="custSel modSld">
      <pc:chgData name="Supriya Raghunath" userId="0880304693d3724f" providerId="LiveId" clId="{19E4605A-9D7A-48A0-BA38-6DB4D2ED36DC}" dt="2023-01-16T04:02:05.107" v="409" actId="20577"/>
      <pc:docMkLst>
        <pc:docMk/>
      </pc:docMkLst>
      <pc:sldChg chg="modSp mod">
        <pc:chgData name="Supriya Raghunath" userId="0880304693d3724f" providerId="LiveId" clId="{19E4605A-9D7A-48A0-BA38-6DB4D2ED36DC}" dt="2023-01-16T04:02:05.107" v="409" actId="20577"/>
        <pc:sldMkLst>
          <pc:docMk/>
          <pc:sldMk cId="1338561744" sldId="257"/>
        </pc:sldMkLst>
        <pc:spChg chg="mod">
          <ac:chgData name="Supriya Raghunath" userId="0880304693d3724f" providerId="LiveId" clId="{19E4605A-9D7A-48A0-BA38-6DB4D2ED36DC}" dt="2023-01-16T04:02:05.107" v="409" actId="20577"/>
          <ac:spMkLst>
            <pc:docMk/>
            <pc:sldMk cId="1338561744" sldId="257"/>
            <ac:spMk id="3" creationId="{FFE891C5-0CC2-8622-925C-2BD1D516A5CA}"/>
          </ac:spMkLst>
        </pc:spChg>
      </pc:sldChg>
      <pc:sldChg chg="modSp mod">
        <pc:chgData name="Supriya Raghunath" userId="0880304693d3724f" providerId="LiveId" clId="{19E4605A-9D7A-48A0-BA38-6DB4D2ED36DC}" dt="2023-01-16T02:59:09.260" v="255" actId="27636"/>
        <pc:sldMkLst>
          <pc:docMk/>
          <pc:sldMk cId="1668469940" sldId="258"/>
        </pc:sldMkLst>
        <pc:spChg chg="mod">
          <ac:chgData name="Supriya Raghunath" userId="0880304693d3724f" providerId="LiveId" clId="{19E4605A-9D7A-48A0-BA38-6DB4D2ED36DC}" dt="2023-01-16T02:59:09.260" v="255" actId="27636"/>
          <ac:spMkLst>
            <pc:docMk/>
            <pc:sldMk cId="1668469940" sldId="258"/>
            <ac:spMk id="3" creationId="{2DD2C727-281A-F922-6A12-142B0CFE2C96}"/>
          </ac:spMkLst>
        </pc:spChg>
      </pc:sldChg>
      <pc:sldChg chg="modSp mod">
        <pc:chgData name="Supriya Raghunath" userId="0880304693d3724f" providerId="LiveId" clId="{19E4605A-9D7A-48A0-BA38-6DB4D2ED36DC}" dt="2023-01-15T20:08:33.895" v="12" actId="12"/>
        <pc:sldMkLst>
          <pc:docMk/>
          <pc:sldMk cId="2384040154" sldId="260"/>
        </pc:sldMkLst>
        <pc:spChg chg="mod">
          <ac:chgData name="Supriya Raghunath" userId="0880304693d3724f" providerId="LiveId" clId="{19E4605A-9D7A-48A0-BA38-6DB4D2ED36DC}" dt="2023-01-15T20:08:33.895" v="12" actId="12"/>
          <ac:spMkLst>
            <pc:docMk/>
            <pc:sldMk cId="2384040154" sldId="260"/>
            <ac:spMk id="3" creationId="{034DEDFD-07B5-223F-92E5-DBB71013204E}"/>
          </ac:spMkLst>
        </pc:spChg>
      </pc:sldChg>
      <pc:sldChg chg="modSp mod">
        <pc:chgData name="Supriya Raghunath" userId="0880304693d3724f" providerId="LiveId" clId="{19E4605A-9D7A-48A0-BA38-6DB4D2ED36DC}" dt="2023-01-16T03:48:43.636" v="380" actId="20577"/>
        <pc:sldMkLst>
          <pc:docMk/>
          <pc:sldMk cId="2405133993" sldId="261"/>
        </pc:sldMkLst>
        <pc:spChg chg="mod">
          <ac:chgData name="Supriya Raghunath" userId="0880304693d3724f" providerId="LiveId" clId="{19E4605A-9D7A-48A0-BA38-6DB4D2ED36DC}" dt="2023-01-16T03:48:08.698" v="282" actId="20577"/>
          <ac:spMkLst>
            <pc:docMk/>
            <pc:sldMk cId="2405133993" sldId="261"/>
            <ac:spMk id="2" creationId="{8E1614C4-438C-289B-3569-B983B970B141}"/>
          </ac:spMkLst>
        </pc:spChg>
        <pc:spChg chg="mod">
          <ac:chgData name="Supriya Raghunath" userId="0880304693d3724f" providerId="LiveId" clId="{19E4605A-9D7A-48A0-BA38-6DB4D2ED36DC}" dt="2023-01-16T03:48:43.636" v="380" actId="20577"/>
          <ac:spMkLst>
            <pc:docMk/>
            <pc:sldMk cId="2405133993" sldId="261"/>
            <ac:spMk id="3" creationId="{6EBBD35F-2919-3172-42F5-5F7AAC56BAF5}"/>
          </ac:spMkLst>
        </pc:spChg>
      </pc:sldChg>
      <pc:sldChg chg="addSp delSp modSp mod">
        <pc:chgData name="Supriya Raghunath" userId="0880304693d3724f" providerId="LiveId" clId="{19E4605A-9D7A-48A0-BA38-6DB4D2ED36DC}" dt="2023-01-15T21:18:53.804" v="19" actId="931"/>
        <pc:sldMkLst>
          <pc:docMk/>
          <pc:sldMk cId="3473346365" sldId="262"/>
        </pc:sldMkLst>
        <pc:spChg chg="add del mod">
          <ac:chgData name="Supriya Raghunath" userId="0880304693d3724f" providerId="LiveId" clId="{19E4605A-9D7A-48A0-BA38-6DB4D2ED36DC}" dt="2023-01-15T21:18:53.804" v="19" actId="931"/>
          <ac:spMkLst>
            <pc:docMk/>
            <pc:sldMk cId="3473346365" sldId="262"/>
            <ac:spMk id="4" creationId="{4EBE2E7F-3F9D-DBA4-A06A-39D0A319B262}"/>
          </ac:spMkLst>
        </pc:spChg>
        <pc:picChg chg="del">
          <ac:chgData name="Supriya Raghunath" userId="0880304693d3724f" providerId="LiveId" clId="{19E4605A-9D7A-48A0-BA38-6DB4D2ED36DC}" dt="2023-01-15T21:18:42.114" v="18" actId="478"/>
          <ac:picMkLst>
            <pc:docMk/>
            <pc:sldMk cId="3473346365" sldId="262"/>
            <ac:picMk id="5" creationId="{26E7844B-512E-9A0D-06FB-58892AE5D5A5}"/>
          </ac:picMkLst>
        </pc:picChg>
        <pc:picChg chg="add mod">
          <ac:chgData name="Supriya Raghunath" userId="0880304693d3724f" providerId="LiveId" clId="{19E4605A-9D7A-48A0-BA38-6DB4D2ED36DC}" dt="2023-01-15T21:18:53.804" v="19" actId="931"/>
          <ac:picMkLst>
            <pc:docMk/>
            <pc:sldMk cId="3473346365" sldId="262"/>
            <ac:picMk id="7" creationId="{AB424D1C-B8AB-2543-E9F9-FDA30EE0798B}"/>
          </ac:picMkLst>
        </pc:picChg>
      </pc:sldChg>
      <pc:sldChg chg="modSp mod">
        <pc:chgData name="Supriya Raghunath" userId="0880304693d3724f" providerId="LiveId" clId="{19E4605A-9D7A-48A0-BA38-6DB4D2ED36DC}" dt="2023-01-15T20:09:17.498" v="17" actId="255"/>
        <pc:sldMkLst>
          <pc:docMk/>
          <pc:sldMk cId="2377414564" sldId="263"/>
        </pc:sldMkLst>
        <pc:spChg chg="mod">
          <ac:chgData name="Supriya Raghunath" userId="0880304693d3724f" providerId="LiveId" clId="{19E4605A-9D7A-48A0-BA38-6DB4D2ED36DC}" dt="2023-01-15T20:09:17.498" v="17" actId="255"/>
          <ac:spMkLst>
            <pc:docMk/>
            <pc:sldMk cId="2377414564" sldId="263"/>
            <ac:spMk id="3" creationId="{FD241F8E-1B02-72EF-69EC-C8624BA19D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9AEF22-53B9-453D-87A6-1589A0DF9DC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964AE0-5B4F-4B94-B2FE-51576B85BD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B3B3-D92D-7B41-4256-EA1F7FDC9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B1EE-7214-E425-C763-0561A42FB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Supriya Raghunath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Axis10JFSB1002</a:t>
            </a:r>
          </a:p>
        </p:txBody>
      </p:sp>
    </p:spTree>
    <p:extLst>
      <p:ext uri="{BB962C8B-B14F-4D97-AF65-F5344CB8AC3E}">
        <p14:creationId xmlns:p14="http://schemas.microsoft.com/office/powerpoint/2010/main" val="15862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82E8-F76F-2EAE-0923-458F09E3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91C5-0CC2-8622-925C-2BD1D516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67" y="1996440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Library Management System is a type of software which is developed to handle basic functions of a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helps to provide the information of the books present in the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keeps the tracks of the books </a:t>
            </a: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present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or added to the library.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A536-C3BE-1BB9-0EAA-466FB6F8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C727-281A-F922-6A12-142B0CFE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Digitally keeps track of what books are available in the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Provides a user-friendly GUI environment.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Every data which will be stored in a structured manner.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the information about the books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stored according to the id.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Merits: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efficient.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manual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friendly.</a:t>
            </a:r>
          </a:p>
          <a:p>
            <a:pPr marL="0" indent="0">
              <a:buNone/>
            </a:pPr>
            <a:endParaRPr lang="en-US" sz="24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6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6780-1BC1-F4A6-6958-EBA5F1FD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EDFD-07B5-223F-92E5-DBB71013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–Java in spring boot Application with Eureka server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Database- MySQL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– React and CSS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2FD6DD-F2D5-F8B4-4E40-714F54A4F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96" y="3588571"/>
            <a:ext cx="1097280" cy="10972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D0017C-9CB5-AEB5-8214-160995C88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39" y="3893039"/>
            <a:ext cx="1573306" cy="15733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693972-7105-B7A5-470B-6E1EBA2EC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06" y="3421119"/>
            <a:ext cx="3194651" cy="11820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91AB5E-7ABB-80DD-71FE-9D15B5443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818" y="2483389"/>
            <a:ext cx="1609200" cy="15287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3DE448-BA3F-BA27-8C75-3B5193715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31" y="4826805"/>
            <a:ext cx="2773184" cy="7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14C4-438C-289B-3569-B983B97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D35F-2919-3172-42F5-5F7AAC56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ADMINISTRATOR(LIBRARIAN):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first registered with the required details.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login through the given login details. The admin can add, update and delete books.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also display all the book details and can search for a book with a particular id.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3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41D8-28C3-F6C7-AD3D-6229505F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24D1C-B8AB-2543-E9F9-FDA30EE07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66" y="1846263"/>
            <a:ext cx="6730193" cy="4022725"/>
          </a:xfrm>
        </p:spPr>
      </p:pic>
    </p:spTree>
    <p:extLst>
      <p:ext uri="{BB962C8B-B14F-4D97-AF65-F5344CB8AC3E}">
        <p14:creationId xmlns:p14="http://schemas.microsoft.com/office/powerpoint/2010/main" val="347334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6C4-445D-B829-59C2-D7F2105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1F8E-1B02-72EF-69EC-C8624BA1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record every transaction in computerized system so that problem such as record file missing won’t be there.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user friendly interface of the Library Management System.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E45046-3738-80BB-3865-73BEE1E52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05" y="1846263"/>
            <a:ext cx="7139116" cy="4022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0706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218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</vt:lpstr>
      <vt:lpstr>LIBRARY MANAGEMENT SYSTEM</vt:lpstr>
      <vt:lpstr>Introduction</vt:lpstr>
      <vt:lpstr>Proposed System</vt:lpstr>
      <vt:lpstr>Technologies Used</vt:lpstr>
      <vt:lpstr>IMPLEMENTATION</vt:lpstr>
      <vt:lpstr>FLOW CHART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Supriya Raghunath</dc:creator>
  <cp:lastModifiedBy>Supriya Raghunath</cp:lastModifiedBy>
  <cp:revision>1</cp:revision>
  <dcterms:created xsi:type="dcterms:W3CDTF">2023-01-15T17:44:16Z</dcterms:created>
  <dcterms:modified xsi:type="dcterms:W3CDTF">2023-01-16T04:14:18Z</dcterms:modified>
</cp:coreProperties>
</file>