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9" r:id="rId11"/>
    <p:sldId id="270" r:id="rId12"/>
    <p:sldId id="284" r:id="rId13"/>
    <p:sldId id="286" r:id="rId14"/>
    <p:sldId id="285" r:id="rId15"/>
    <p:sldId id="287" r:id="rId16"/>
    <p:sldId id="28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1217" initials="D" lastIdx="0" clrIdx="0">
    <p:extLst>
      <p:ext uri="{19B8F6BF-5375-455C-9EA6-DF929625EA0E}">
        <p15:presenceInfo xmlns:p15="http://schemas.microsoft.com/office/powerpoint/2012/main" userId="3baa9a2f23f86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dmin\Desktop\supriya%20mansi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upriya%20mans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[supriya mansi.xlsx]Coloumnchart1!PivotTable2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WISE SALES &amp; PROFIT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6449245747395755"/>
          <c:y val="2.14056513835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622874056147167E-2"/>
          <c:y val="9.6164671257694997E-2"/>
          <c:w val="0.76639049172053952"/>
          <c:h val="0.83407147588466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Coloumnchart1!$B$3</c:f>
              <c:strCache>
                <c:ptCount val="1"/>
                <c:pt idx="0">
                  <c:v>Sum of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Coloumnchart1!$A$4:$A$8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Midmarket</c:v>
                </c:pt>
                <c:pt idx="3">
                  <c:v>Shoping Mall</c:v>
                </c:pt>
                <c:pt idx="4">
                  <c:v>Small Business</c:v>
                </c:pt>
              </c:strCache>
            </c:strRef>
          </c:cat>
          <c:val>
            <c:numRef>
              <c:f>Coloumnchart1!$B$4:$B$8</c:f>
              <c:numCache>
                <c:formatCode>General</c:formatCode>
                <c:ptCount val="5"/>
                <c:pt idx="0">
                  <c:v>113806287</c:v>
                </c:pt>
                <c:pt idx="1">
                  <c:v>68269242</c:v>
                </c:pt>
                <c:pt idx="2">
                  <c:v>106992237</c:v>
                </c:pt>
                <c:pt idx="3">
                  <c:v>191044990</c:v>
                </c:pt>
                <c:pt idx="4">
                  <c:v>80637125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B-4261-9734-5B9F6E3139CA}"/>
            </c:ext>
          </c:extLst>
        </c:ser>
        <c:ser>
          <c:idx val="1"/>
          <c:order val="1"/>
          <c:tx>
            <c:strRef>
              <c:f>Coloumnchart1!$C$3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Coloumnchart1!$A$4:$A$8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Midmarket</c:v>
                </c:pt>
                <c:pt idx="3">
                  <c:v>Shoping Mall</c:v>
                </c:pt>
                <c:pt idx="4">
                  <c:v>Small Business</c:v>
                </c:pt>
              </c:strCache>
            </c:strRef>
          </c:cat>
          <c:val>
            <c:numRef>
              <c:f>Coloumnchart1!$C$4:$C$8</c:f>
              <c:numCache>
                <c:formatCode>General</c:formatCode>
                <c:ptCount val="5"/>
                <c:pt idx="0">
                  <c:v>284515707</c:v>
                </c:pt>
                <c:pt idx="1">
                  <c:v>310314752</c:v>
                </c:pt>
                <c:pt idx="2">
                  <c:v>305692112</c:v>
                </c:pt>
                <c:pt idx="3">
                  <c:v>868386312</c:v>
                </c:pt>
                <c:pt idx="4">
                  <c:v>287989727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4B-4261-9734-5B9F6E313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2226680"/>
        <c:axId val="372231600"/>
      </c:barChart>
      <c:catAx>
        <c:axId val="37222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231600"/>
        <c:crosses val="autoZero"/>
        <c:auto val="1"/>
        <c:lblAlgn val="ctr"/>
        <c:lblOffset val="100"/>
        <c:noMultiLvlLbl val="0"/>
      </c:catAx>
      <c:valAx>
        <c:axId val="37223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22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[supriya mansi.xlsx]3D Clustered Column!PivotTable3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Ratings &amp; Reviews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3768784925980644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6046981627296589"/>
          <c:y val="5.0925925925925923E-2"/>
          <c:w val="0.61471937882764649"/>
          <c:h val="0.4266524496937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'3D Clustered Column'!$B$1</c:f>
              <c:strCache>
                <c:ptCount val="1"/>
                <c:pt idx="0">
                  <c:v>Sum of Ratings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'3D Clustered Column'!$A$2:$A$500</c:f>
              <c:strCache>
                <c:ptCount val="499"/>
                <c:pt idx="0">
                  <c:v>ADCOM A115 Voice Changer Phone, Dual SIM</c:v>
                </c:pt>
                <c:pt idx="1">
                  <c:v>ANGAGE A310</c:v>
                </c:pt>
                <c:pt idx="2">
                  <c:v>APPLE iPhone 11 (Black, 128 GB)</c:v>
                </c:pt>
                <c:pt idx="3">
                  <c:v>APPLE iPhone 11 (Black, 64 GB)</c:v>
                </c:pt>
                <c:pt idx="4">
                  <c:v>APPLE iPhone 11 (Green, 64 GB)</c:v>
                </c:pt>
                <c:pt idx="5">
                  <c:v>APPLE iPhone 11 (Purple, 64 GB)</c:v>
                </c:pt>
                <c:pt idx="6">
                  <c:v>APPLE iPhone 11 (Red, 64 GB)</c:v>
                </c:pt>
                <c:pt idx="7">
                  <c:v>APPLE iPhone 11 (White, 128 GB)</c:v>
                </c:pt>
                <c:pt idx="8">
                  <c:v>APPLE iPhone 11 (White, 64 GB)</c:v>
                </c:pt>
                <c:pt idx="9">
                  <c:v>APPLE iPhone 11 (Yellow, 64 GB)</c:v>
                </c:pt>
                <c:pt idx="10">
                  <c:v>Apple iPhone 7 Plus (Black, 32 GB)</c:v>
                </c:pt>
                <c:pt idx="11">
                  <c:v>Apple iPhone SE (Black, 128 GB)</c:v>
                </c:pt>
                <c:pt idx="12">
                  <c:v>Apple iPhone SE (Black, 64 GB)</c:v>
                </c:pt>
                <c:pt idx="13">
                  <c:v>Apple iPhone SE (Red, 64 GB)</c:v>
                </c:pt>
                <c:pt idx="14">
                  <c:v>APPLE iPhone SE (White, 128 GB)</c:v>
                </c:pt>
                <c:pt idx="15">
                  <c:v>Apple iPhone SE (White, 64 GB)</c:v>
                </c:pt>
                <c:pt idx="16">
                  <c:v>Apple iPhone XR ((PRODUCT)RED, 64 GB)</c:v>
                </c:pt>
                <c:pt idx="17">
                  <c:v>Apple iPhone XR (Black, 128 GB) (Includes EarPods, Power Adapter)</c:v>
                </c:pt>
                <c:pt idx="18">
                  <c:v>Apple iPhone XR (Black, 64 GB)</c:v>
                </c:pt>
                <c:pt idx="19">
                  <c:v>Apple iPhone XR (Black, 64 GB) (Includes EarPods, Power Adapter)</c:v>
                </c:pt>
                <c:pt idx="20">
                  <c:v>Apple iPhone XR (Blue, 64 GB)</c:v>
                </c:pt>
                <c:pt idx="21">
                  <c:v>Apple iPhone XR (White, 128 GB)</c:v>
                </c:pt>
                <c:pt idx="22">
                  <c:v>Apple iPhone XR (White, 128 GB) (Includes EarPods, Power Adapter)</c:v>
                </c:pt>
                <c:pt idx="23">
                  <c:v>Apple iPhone XR (White, 64 GB)</c:v>
                </c:pt>
                <c:pt idx="24">
                  <c:v>BlackZone ECO X</c:v>
                </c:pt>
                <c:pt idx="25">
                  <c:v>BlackZone S13</c:v>
                </c:pt>
                <c:pt idx="26">
                  <c:v>BlackZone TURBO 353</c:v>
                </c:pt>
                <c:pt idx="27">
                  <c:v>Forme Rocket</c:v>
                </c:pt>
                <c:pt idx="28">
                  <c:v>Geotel K9 Flip</c:v>
                </c:pt>
                <c:pt idx="29">
                  <c:v>GFive A1</c:v>
                </c:pt>
                <c:pt idx="30">
                  <c:v>GFive A2</c:v>
                </c:pt>
                <c:pt idx="31">
                  <c:v>GFive i1</c:v>
                </c:pt>
                <c:pt idx="32">
                  <c:v>GFive U220 Combo of Two</c:v>
                </c:pt>
                <c:pt idx="33">
                  <c:v>GFive U707</c:v>
                </c:pt>
                <c:pt idx="34">
                  <c:v>GIONEE F8 Neo (Black, 32 GB)</c:v>
                </c:pt>
                <c:pt idx="35">
                  <c:v>GIONEE F8 Neo (Blue, 32 GB)</c:v>
                </c:pt>
                <c:pt idx="36">
                  <c:v>GIONEE Max (Black, 32 GB)</c:v>
                </c:pt>
                <c:pt idx="37">
                  <c:v>GIONEE Max (Red, 32 GB)</c:v>
                </c:pt>
                <c:pt idx="38">
                  <c:v>GIONEE Max (Royal Blue, 32 GB)</c:v>
                </c:pt>
                <c:pt idx="39">
                  <c:v>Good One 5605</c:v>
                </c:pt>
                <c:pt idx="40">
                  <c:v>Good One Magic</c:v>
                </c:pt>
                <c:pt idx="41">
                  <c:v>Google Pixel 4a (Just Black, 128 GB)</c:v>
                </c:pt>
                <c:pt idx="42">
                  <c:v>Grabo G106</c:v>
                </c:pt>
                <c:pt idx="43">
                  <c:v>Grabo G310 Vibration</c:v>
                </c:pt>
                <c:pt idx="44">
                  <c:v>Grabo G312</c:v>
                </c:pt>
                <c:pt idx="45">
                  <c:v>Grabo HULK</c:v>
                </c:pt>
                <c:pt idx="46">
                  <c:v>GREENBERRI F1</c:v>
                </c:pt>
                <c:pt idx="47">
                  <c:v>I Kall K 38 Plus</c:v>
                </c:pt>
                <c:pt idx="48">
                  <c:v>I Kall K 444</c:v>
                </c:pt>
                <c:pt idx="49">
                  <c:v>I Kall K 666</c:v>
                </c:pt>
                <c:pt idx="50">
                  <c:v>I Kall K1000 (Blue, 64 GB)</c:v>
                </c:pt>
                <c:pt idx="51">
                  <c:v>I Kall K14 New</c:v>
                </c:pt>
                <c:pt idx="52">
                  <c:v>I Kall K220 (Blue, 16 GB)</c:v>
                </c:pt>
                <c:pt idx="53">
                  <c:v>I Kall K4 (Red, 16 GB)</c:v>
                </c:pt>
                <c:pt idx="54">
                  <c:v>I Kall K400 (Blue, 64 GB)</c:v>
                </c:pt>
                <c:pt idx="55">
                  <c:v>I Kall K6 (Red, 32 GB)</c:v>
                </c:pt>
                <c:pt idx="56">
                  <c:v>Infinix Hot 10 (Amber Red, 128 GB)</c:v>
                </c:pt>
                <c:pt idx="57">
                  <c:v>Infinix Hot 10 (Amber Red, 64 GB)</c:v>
                </c:pt>
                <c:pt idx="58">
                  <c:v>Infinix Hot 10 (Moonlight Jade, 128 GB)</c:v>
                </c:pt>
                <c:pt idx="59">
                  <c:v>Infinix Hot 10 (Moonlight Jade, 64 GB)</c:v>
                </c:pt>
                <c:pt idx="60">
                  <c:v>Infinix Hot 10 (Obsidian Black, 128 GB)</c:v>
                </c:pt>
                <c:pt idx="61">
                  <c:v>Infinix Hot 10 (Obsidian Black, 64 GB)</c:v>
                </c:pt>
                <c:pt idx="62">
                  <c:v>Infinix Hot 10 (Ocean Wave, 128 GB)</c:v>
                </c:pt>
                <c:pt idx="63">
                  <c:v>Infinix Hot 10 (Ocean Wave, 64 GB)</c:v>
                </c:pt>
                <c:pt idx="64">
                  <c:v>Infinix Hot 9 (Ocean Wave, 64 GB)</c:v>
                </c:pt>
                <c:pt idx="65">
                  <c:v>Infinix Hot 9 (Quetzal Cyan, 64 GB)</c:v>
                </c:pt>
                <c:pt idx="66">
                  <c:v>Infinix Hot 9 (Violet, 64 GB)</c:v>
                </c:pt>
                <c:pt idx="67">
                  <c:v>Infinix Hot 9 Pro (Ocean Wave, 64 GB)</c:v>
                </c:pt>
                <c:pt idx="68">
                  <c:v>Infinix Hot 9 Pro (Quetzal Cyan, 64 GB)</c:v>
                </c:pt>
                <c:pt idx="69">
                  <c:v>Infinix Hot 9 Pro (Violet, 64 GB)</c:v>
                </c:pt>
                <c:pt idx="70">
                  <c:v>Infinix Note 7 (Aether Black, 64 GB)</c:v>
                </c:pt>
                <c:pt idx="71">
                  <c:v>Infinix Note 7 (Bolivia Blue, 64 GB)</c:v>
                </c:pt>
                <c:pt idx="72">
                  <c:v>Infinix Note 7 (Forest Green, 64 GB)</c:v>
                </c:pt>
                <c:pt idx="73">
                  <c:v>Infinix S5 Pro (Forest Green, 64 GB)</c:v>
                </c:pt>
                <c:pt idx="74">
                  <c:v>Infinix S5 Pro (Sea Blue, 64 GB)</c:v>
                </c:pt>
                <c:pt idx="75">
                  <c:v>Infinix S5 Pro (Violet, 64 GB)</c:v>
                </c:pt>
                <c:pt idx="76">
                  <c:v>Infinix Smart 4 Plus (Midnight Black, 32 GB)</c:v>
                </c:pt>
                <c:pt idx="77">
                  <c:v>Infinix Smart 4 Plus (Ocean Wave, 32 GB)</c:v>
                </c:pt>
                <c:pt idx="78">
                  <c:v>Infinix Smart 4 Plus (Quetzal Cyan, 32 GB)</c:v>
                </c:pt>
                <c:pt idx="79">
                  <c:v>Infinix Smart 4 Plus (Violet, 32 GB)</c:v>
                </c:pt>
                <c:pt idx="80">
                  <c:v>Infinix Smart 5 (7° Purple, 32 GB)</c:v>
                </c:pt>
                <c:pt idx="81">
                  <c:v>Infinix Smart 5 (Aegean Blue, 32 GB)</c:v>
                </c:pt>
                <c:pt idx="82">
                  <c:v>Infinix Smart 5 (Morandi Green, 32 GB)</c:v>
                </c:pt>
                <c:pt idx="83">
                  <c:v>Infinix Smart 5 (Obsidian Black, 32 GB)</c:v>
                </c:pt>
                <c:pt idx="84">
                  <c:v>Infinix Smart HD 2021 (Obsidian Black, 32 GB)</c:v>
                </c:pt>
                <c:pt idx="85">
                  <c:v>Infinix Smart HD 2021 (Quartz Green, 32 GB)</c:v>
                </c:pt>
                <c:pt idx="86">
                  <c:v>Infinix Smart HD 2021 (Topaz Blue, 32 GB)</c:v>
                </c:pt>
                <c:pt idx="87">
                  <c:v>Infinix Zero 8i (Black Diamond, 128 GB)</c:v>
                </c:pt>
                <c:pt idx="88">
                  <c:v>Infinix Zero 8i (Silver Diamond, 128 GB)</c:v>
                </c:pt>
                <c:pt idx="89">
                  <c:v>IQOO 3 (5G) (Tornado Black, 256 GB)</c:v>
                </c:pt>
                <c:pt idx="90">
                  <c:v>IQOO 3 (Quantum Silver, 128 GB)</c:v>
                </c:pt>
                <c:pt idx="91">
                  <c:v>IQOO 3 (Quantum Silver, 256 GB)</c:v>
                </c:pt>
                <c:pt idx="92">
                  <c:v>IQOO 3 (Tornado Black, 128 GB)</c:v>
                </c:pt>
                <c:pt idx="93">
                  <c:v>IQOO 3 (Tornado Black, 256 GB)</c:v>
                </c:pt>
                <c:pt idx="94">
                  <c:v>Ismart i1 Supreme (Black, 32 GB)</c:v>
                </c:pt>
                <c:pt idx="95">
                  <c:v>Itel A48 (Gradation Black, 32 GB)</c:v>
                </c:pt>
                <c:pt idx="96">
                  <c:v>Itel A48 (Gradation Green, 32 GB)</c:v>
                </c:pt>
                <c:pt idx="97">
                  <c:v>Itel Ace</c:v>
                </c:pt>
                <c:pt idx="98">
                  <c:v>Itel IT2163</c:v>
                </c:pt>
                <c:pt idx="99">
                  <c:v>Itel IT2173</c:v>
                </c:pt>
                <c:pt idx="100">
                  <c:v>Itel Muzik 400</c:v>
                </c:pt>
                <c:pt idx="101">
                  <c:v>Itel Power 400</c:v>
                </c:pt>
                <c:pt idx="102">
                  <c:v>Itel U10</c:v>
                </c:pt>
                <c:pt idx="103">
                  <c:v>Itel vision 1 pro (AURORA BLUE, 32 GB)</c:v>
                </c:pt>
                <c:pt idx="104">
                  <c:v>Itel Vision1 (Gradation Blue, 32 GB)</c:v>
                </c:pt>
                <c:pt idx="105">
                  <c:v>Itel Vision1 (Gradation Green, 32 GB)</c:v>
                </c:pt>
                <c:pt idx="106">
                  <c:v>KARBONN K140 Pop</c:v>
                </c:pt>
                <c:pt idx="107">
                  <c:v>KARBONN K310n</c:v>
                </c:pt>
                <c:pt idx="108">
                  <c:v>KARBONN K9</c:v>
                </c:pt>
                <c:pt idx="109">
                  <c:v>KARBONN KX1 Indian</c:v>
                </c:pt>
                <c:pt idx="110">
                  <c:v>KARBONN KX1Indian</c:v>
                </c:pt>
                <c:pt idx="111">
                  <c:v>KARBONN KX26</c:v>
                </c:pt>
                <c:pt idx="112">
                  <c:v>KARBONN KX3</c:v>
                </c:pt>
                <c:pt idx="113">
                  <c:v>Kechaoda A26</c:v>
                </c:pt>
                <c:pt idx="114">
                  <c:v>Kechaoda A27</c:v>
                </c:pt>
                <c:pt idx="115">
                  <c:v>Kechaoda K 06</c:v>
                </c:pt>
                <c:pt idx="116">
                  <c:v>Kechaoda K10</c:v>
                </c:pt>
                <c:pt idx="117">
                  <c:v>Kechaoda K112</c:v>
                </c:pt>
                <c:pt idx="118">
                  <c:v>Kechaoda K115</c:v>
                </c:pt>
                <c:pt idx="119">
                  <c:v>Kechaoda K28</c:v>
                </c:pt>
                <c:pt idx="120">
                  <c:v>Kechaoda K30</c:v>
                </c:pt>
                <c:pt idx="121">
                  <c:v>Kechaoda K33</c:v>
                </c:pt>
                <c:pt idx="122">
                  <c:v>Kechaoda K-55 Plus</c:v>
                </c:pt>
                <c:pt idx="123">
                  <c:v>Kechaoda K6</c:v>
                </c:pt>
                <c:pt idx="124">
                  <c:v>Kechaoda K66 Plus</c:v>
                </c:pt>
                <c:pt idx="125">
                  <c:v>Lava 34 Plus</c:v>
                </c:pt>
                <c:pt idx="126">
                  <c:v>LAVA 34 Ultra</c:v>
                </c:pt>
                <c:pt idx="127">
                  <c:v>LAVA A1</c:v>
                </c:pt>
                <c:pt idx="128">
                  <c:v>LAVA A1 Josh</c:v>
                </c:pt>
                <c:pt idx="129">
                  <c:v>LAVA A3</c:v>
                </c:pt>
                <c:pt idx="130">
                  <c:v>LAVA A5</c:v>
                </c:pt>
                <c:pt idx="131">
                  <c:v>LAVA A9</c:v>
                </c:pt>
                <c:pt idx="132">
                  <c:v>LAVA Flip</c:v>
                </c:pt>
                <c:pt idx="133">
                  <c:v>LAVA GEM</c:v>
                </c:pt>
                <c:pt idx="134">
                  <c:v>LAVA Hero 600+</c:v>
                </c:pt>
                <c:pt idx="135">
                  <c:v>LAVA Hero 600s</c:v>
                </c:pt>
                <c:pt idx="136">
                  <c:v>Lava Pulse Mobile Phone-With BP &amp; Heart Rate Monitor</c:v>
                </c:pt>
                <c:pt idx="137">
                  <c:v>LAVA Z61 Pro (Champagne Gold, 16 GB)</c:v>
                </c:pt>
                <c:pt idx="138">
                  <c:v>LAVA Z61 Pro (Lavender Blue, 16 GB)</c:v>
                </c:pt>
                <c:pt idx="139">
                  <c:v>LAVA Z66 (Midnight Blue, 32 GB)</c:v>
                </c:pt>
                <c:pt idx="140">
                  <c:v>Mi 10i (Atlantic Blue, 128 GB)</c:v>
                </c:pt>
                <c:pt idx="141">
                  <c:v>Micromax J1</c:v>
                </c:pt>
                <c:pt idx="142">
                  <c:v>Micromax X378</c:v>
                </c:pt>
                <c:pt idx="143">
                  <c:v>Micromax X381</c:v>
                </c:pt>
                <c:pt idx="144">
                  <c:v>Micromax X388</c:v>
                </c:pt>
                <c:pt idx="145">
                  <c:v>Micromax X412</c:v>
                </c:pt>
                <c:pt idx="146">
                  <c:v>Micromax X512</c:v>
                </c:pt>
                <c:pt idx="147">
                  <c:v>Micromax X741</c:v>
                </c:pt>
                <c:pt idx="148">
                  <c:v>Micromax X744</c:v>
                </c:pt>
                <c:pt idx="149">
                  <c:v>Micromax X746</c:v>
                </c:pt>
                <c:pt idx="150">
                  <c:v>Micromax X749</c:v>
                </c:pt>
                <c:pt idx="151">
                  <c:v>Micromax X752</c:v>
                </c:pt>
                <c:pt idx="152">
                  <c:v>Micromax X807</c:v>
                </c:pt>
                <c:pt idx="153">
                  <c:v>Micromax X809</c:v>
                </c:pt>
                <c:pt idx="154">
                  <c:v>Micromax X817</c:v>
                </c:pt>
                <c:pt idx="155">
                  <c:v>Moto G 5G (Frosted Silver, 128 GB)</c:v>
                </c:pt>
                <c:pt idx="156">
                  <c:v>MOTOROLA E7 Plus (Misty Blue, 64 GB)</c:v>
                </c:pt>
                <c:pt idx="157">
                  <c:v>MOTOROLA E7 Power (Coral Red, 64 GB)</c:v>
                </c:pt>
                <c:pt idx="158">
                  <c:v>MOTOROLA E7 Power (Tahiti Blue, 32 GB)</c:v>
                </c:pt>
                <c:pt idx="159">
                  <c:v>MOTOROLA E7 Power (Tahiti Blue, 64 GB)</c:v>
                </c:pt>
                <c:pt idx="160">
                  <c:v>MOTOROLA G10 Power (Aurora Grey, 64 GB)</c:v>
                </c:pt>
                <c:pt idx="161">
                  <c:v>MOTOROLA G10 Power (Breeze Blue, 64 GB)</c:v>
                </c:pt>
                <c:pt idx="162">
                  <c:v>MOTOROLA G30 (Dark Pearl, 64 GB)</c:v>
                </c:pt>
                <c:pt idx="163">
                  <c:v>MOTOROLA G30 (Pastel Sky, 64 GB)</c:v>
                </c:pt>
                <c:pt idx="164">
                  <c:v>Motorola G8 Power Lite (Arctic Blue, 64 GB)</c:v>
                </c:pt>
                <c:pt idx="165">
                  <c:v>Motorola G8 Power Lite (Royal Blue, 64 GB)</c:v>
                </c:pt>
                <c:pt idx="166">
                  <c:v>MOTOROLA G9 (Sapphire Blue, 64 GB)</c:v>
                </c:pt>
                <c:pt idx="167">
                  <c:v>MOTOROLA G9 Power (Electric Violet, 64 GB)</c:v>
                </c:pt>
                <c:pt idx="168">
                  <c:v>MU M5000</c:v>
                </c:pt>
                <c:pt idx="169">
                  <c:v>Nokia 105 DS 2020</c:v>
                </c:pt>
                <c:pt idx="170">
                  <c:v>Nokia 105 SS</c:v>
                </c:pt>
                <c:pt idx="171">
                  <c:v>Nokia 105 SS 2020</c:v>
                </c:pt>
                <c:pt idx="172">
                  <c:v>Nokia 110 DS 2020</c:v>
                </c:pt>
                <c:pt idx="173">
                  <c:v>Nokia 125 DS 2020</c:v>
                </c:pt>
                <c:pt idx="174">
                  <c:v>Nokia 150 DS 2020</c:v>
                </c:pt>
                <c:pt idx="175">
                  <c:v>Nokia 216 DS 2020</c:v>
                </c:pt>
                <c:pt idx="176">
                  <c:v>Nokia 3.4 (Fjord, 64 GB)</c:v>
                </c:pt>
                <c:pt idx="177">
                  <c:v>Nokia 3310 DS 2020</c:v>
                </c:pt>
                <c:pt idx="178">
                  <c:v>Nokia 5310 DS 2020</c:v>
                </c:pt>
                <c:pt idx="179">
                  <c:v>Nokia TA-1010/105</c:v>
                </c:pt>
                <c:pt idx="180">
                  <c:v>Nokia TA-1174 / TA-1299</c:v>
                </c:pt>
                <c:pt idx="181">
                  <c:v>OPPO A11K (Deep Blue, 32 GB)</c:v>
                </c:pt>
                <c:pt idx="182">
                  <c:v>OPPO A12 (Black, 32 GB)</c:v>
                </c:pt>
                <c:pt idx="183">
                  <c:v>OPPO A12 (Black, 64 GB)</c:v>
                </c:pt>
                <c:pt idx="184">
                  <c:v>OPPO A12 (Blue, 32 GB)</c:v>
                </c:pt>
                <c:pt idx="185">
                  <c:v>OPPO A12 (Blue, 64 GB)</c:v>
                </c:pt>
                <c:pt idx="186">
                  <c:v>OPPO A12 (Deep Blue, 32 GB)</c:v>
                </c:pt>
                <c:pt idx="187">
                  <c:v>OPPO A12 (Deep Blue, 64 GB)</c:v>
                </c:pt>
                <c:pt idx="188">
                  <c:v>OPPO A12 (Flowing Silver, 32 GB)</c:v>
                </c:pt>
                <c:pt idx="189">
                  <c:v>OPPO A12 (Flowing Silver, 64 GB)</c:v>
                </c:pt>
                <c:pt idx="190">
                  <c:v>OPPO A15s (Dynamic Black, 64 GB)</c:v>
                </c:pt>
                <c:pt idx="191">
                  <c:v>OPPO A15S (Rainbow Silver, 64 GB)</c:v>
                </c:pt>
                <c:pt idx="192">
                  <c:v>OPPO A1K (Red, 32 GB)</c:v>
                </c:pt>
                <c:pt idx="193">
                  <c:v>OPPO A31 (Fantasy White, 128 GB)</c:v>
                </c:pt>
                <c:pt idx="194">
                  <c:v>OPPO A31 (Fantasy White, 64 GB)</c:v>
                </c:pt>
                <c:pt idx="195">
                  <c:v>OPPO A31 (Lake Green, 64 GB)</c:v>
                </c:pt>
                <c:pt idx="196">
                  <c:v>OPPO A31 (Mystery Black, 64 GB)</c:v>
                </c:pt>
                <c:pt idx="197">
                  <c:v>OPPO A33 (Mint Cream, 32 GB)</c:v>
                </c:pt>
                <c:pt idx="198">
                  <c:v>OPPO A33 (Moonlight Black, 32 GB)</c:v>
                </c:pt>
                <c:pt idx="199">
                  <c:v>OPPO A52 (Stream White, 128 GB)</c:v>
                </c:pt>
                <c:pt idx="200">
                  <c:v>OPPO A52 (Twilight Black, 128 GB)</c:v>
                </c:pt>
                <c:pt idx="201">
                  <c:v>OPPO A53 (Electric Black, 128 GB)</c:v>
                </c:pt>
                <c:pt idx="202">
                  <c:v>OPPO A53 (Electric Black, 64 GB)</c:v>
                </c:pt>
                <c:pt idx="203">
                  <c:v>OPPO A53 (Fairy White, 128 GB)</c:v>
                </c:pt>
                <c:pt idx="204">
                  <c:v>OPPO A53 (Fancy Blue, 64 GB)</c:v>
                </c:pt>
                <c:pt idx="205">
                  <c:v>OPPO A5s (Black, 64 GB)</c:v>
                </c:pt>
                <c:pt idx="206">
                  <c:v>OPPO A5s (Blue, 32 GB)</c:v>
                </c:pt>
                <c:pt idx="207">
                  <c:v>OPPO A5s (Gold, 64 GB)</c:v>
                </c:pt>
                <c:pt idx="208">
                  <c:v>OPPO A5s (Green, 64 GB)</c:v>
                </c:pt>
                <c:pt idx="209">
                  <c:v>OPPO A9 2020 (Marine Green, 128 GB)</c:v>
                </c:pt>
                <c:pt idx="210">
                  <c:v>OPPO A9 2020 (Space Purple, 128 GB)</c:v>
                </c:pt>
                <c:pt idx="211">
                  <c:v>OPPO F15 (Blazing Blue, 128 GB)</c:v>
                </c:pt>
                <c:pt idx="212">
                  <c:v>OPPO F15 (Unicorn White, 128 GB)</c:v>
                </c:pt>
                <c:pt idx="213">
                  <c:v>OPPO F17 (Dynamic Orange, 128 GB)</c:v>
                </c:pt>
                <c:pt idx="214">
                  <c:v>OPPO F17 Pro (Magic Blue, 128 GB)</c:v>
                </c:pt>
                <c:pt idx="215">
                  <c:v>OPPO F17 Pro (Matte Black, 128 GB)</c:v>
                </c:pt>
                <c:pt idx="216">
                  <c:v>OPPO F17 Pro (Metallic White, 128 GB)</c:v>
                </c:pt>
                <c:pt idx="217">
                  <c:v>OPPO F19 Pro (Crystal Silver, 128 GB)</c:v>
                </c:pt>
                <c:pt idx="218">
                  <c:v>OPPO F19 Pro (Fluid Black, 128 GB)</c:v>
                </c:pt>
                <c:pt idx="219">
                  <c:v>OPPO F19PRO+ (Space Silver, 128 GB)</c:v>
                </c:pt>
                <c:pt idx="220">
                  <c:v>Panasonic Eluga I7 (Black, 16 GB)</c:v>
                </c:pt>
                <c:pt idx="221">
                  <c:v>Panasonic Eluga I8 (Charcoal Black, 32 GB)</c:v>
                </c:pt>
                <c:pt idx="222">
                  <c:v>POCO C3 (Arctic Blue, 32 GB)</c:v>
                </c:pt>
                <c:pt idx="223">
                  <c:v>POCO C3 (Arctic Blue, 64 GB)</c:v>
                </c:pt>
                <c:pt idx="224">
                  <c:v>POCO C3 (Lime Green, 32 GB)</c:v>
                </c:pt>
                <c:pt idx="225">
                  <c:v>POCO C3 (Lime Green, 64 GB)</c:v>
                </c:pt>
                <c:pt idx="226">
                  <c:v>POCO C3 (Matte Black, 32 GB)</c:v>
                </c:pt>
                <c:pt idx="227">
                  <c:v>POCO C3 (Matte Black, 64 GB)</c:v>
                </c:pt>
                <c:pt idx="228">
                  <c:v>POCO M2 (Brick Red, 128 GB)</c:v>
                </c:pt>
                <c:pt idx="229">
                  <c:v>POCO M2 (Brick Red, 64 GB)</c:v>
                </c:pt>
                <c:pt idx="230">
                  <c:v>POCO M2 (Pitch Black, 128 GB)</c:v>
                </c:pt>
                <c:pt idx="231">
                  <c:v>POCO M2 (Pitch Black, 64 GB)</c:v>
                </c:pt>
                <c:pt idx="232">
                  <c:v>POCO M2 (Slate Blue, 64 GB)</c:v>
                </c:pt>
                <c:pt idx="233">
                  <c:v>POCO M2 Pro (Green and Greener, 128 GB)</c:v>
                </c:pt>
                <c:pt idx="234">
                  <c:v>POCO M2 Pro (Green and Greener, 64 GB)</c:v>
                </c:pt>
                <c:pt idx="235">
                  <c:v>POCO M2 Pro (Out of the Blue, 64 GB)</c:v>
                </c:pt>
                <c:pt idx="236">
                  <c:v>POCO M2 Pro (Two Shades of Black, 128 GB)</c:v>
                </c:pt>
                <c:pt idx="237">
                  <c:v>POCO M2 Pro (Two Shades of Black, 64 GB)</c:v>
                </c:pt>
                <c:pt idx="238">
                  <c:v>POCO M3 (Cool Blue, 128 GB)</c:v>
                </c:pt>
                <c:pt idx="239">
                  <c:v>POCO M3 (Cool Blue, 64 GB)</c:v>
                </c:pt>
                <c:pt idx="240">
                  <c:v>POCO M3 (Power Black, 128 GB)</c:v>
                </c:pt>
                <c:pt idx="241">
                  <c:v>POCO M3 (Power Black, 64 GB)</c:v>
                </c:pt>
                <c:pt idx="242">
                  <c:v>POCO M3 (Yellow, 128 GB)</c:v>
                </c:pt>
                <c:pt idx="243">
                  <c:v>POCO M3 (Yellow, 64 GB)</c:v>
                </c:pt>
                <c:pt idx="244">
                  <c:v>POCO X2 (Atlantis Blue, 256 GB)</c:v>
                </c:pt>
                <c:pt idx="245">
                  <c:v>POCO X2 (Matrix Purple, 64 GB)</c:v>
                </c:pt>
                <c:pt idx="246">
                  <c:v>POCO X3 (Cobalt Blue, 128 GB)</c:v>
                </c:pt>
                <c:pt idx="247">
                  <c:v>POCO X3 (Cobalt Blue, 64 GB)</c:v>
                </c:pt>
                <c:pt idx="248">
                  <c:v>POCO X3 (Shadow Gray, 128 GB)</c:v>
                </c:pt>
                <c:pt idx="249">
                  <c:v>realme 3i (Diamond Blue, 32 GB)</c:v>
                </c:pt>
                <c:pt idx="250">
                  <c:v>realme 3i (Diamond Blue, 64 GB)</c:v>
                </c:pt>
                <c:pt idx="251">
                  <c:v>realme 3i (Diamond Red, 32 GB)</c:v>
                </c:pt>
                <c:pt idx="252">
                  <c:v>realme 3i (Diamond Red, 64 GB)</c:v>
                </c:pt>
                <c:pt idx="253">
                  <c:v>Realme 6 (Comet Blue, 128 GB)</c:v>
                </c:pt>
                <c:pt idx="254">
                  <c:v>Realme 6 (Comet Blue, 64 GB)</c:v>
                </c:pt>
                <c:pt idx="255">
                  <c:v>Realme 6 (Comet White, 128 GB)</c:v>
                </c:pt>
                <c:pt idx="256">
                  <c:v>Realme 6 (Comet White, 64 GB)</c:v>
                </c:pt>
                <c:pt idx="257">
                  <c:v>Realme 6 Pro (Lightning Blue, 128 GB)</c:v>
                </c:pt>
                <c:pt idx="258">
                  <c:v>Realme 6 Pro (Lightning Blue, 64 GB)</c:v>
                </c:pt>
                <c:pt idx="259">
                  <c:v>Realme 6 Pro (Lightning Orange, 128 GB)</c:v>
                </c:pt>
                <c:pt idx="260">
                  <c:v>Realme 6 Pro (Lightning Orange, 64 GB)</c:v>
                </c:pt>
                <c:pt idx="261">
                  <c:v>realme 6i (Eclipse Black, 64 GB)</c:v>
                </c:pt>
                <c:pt idx="262">
                  <c:v>realme 6i (Lunar White, 64 GB)</c:v>
                </c:pt>
                <c:pt idx="263">
                  <c:v>realme 7 (Mist Blue, 128 GB)</c:v>
                </c:pt>
                <c:pt idx="264">
                  <c:v>realme 7 (Mist Blue, 64 GB)</c:v>
                </c:pt>
                <c:pt idx="265">
                  <c:v>realme 7 (Mist White, 128 GB)</c:v>
                </c:pt>
                <c:pt idx="266">
                  <c:v>realme 7 (Mist White, 64 GB)</c:v>
                </c:pt>
                <c:pt idx="267">
                  <c:v>realme 7 Pro (Mirror Blue, 128 GB)</c:v>
                </c:pt>
                <c:pt idx="268">
                  <c:v>realme 7 Pro (Mirror Silver, 128 GB)</c:v>
                </c:pt>
                <c:pt idx="269">
                  <c:v>realme 7 Pro (Sun Kissed Leather, 128 GB)</c:v>
                </c:pt>
                <c:pt idx="270">
                  <c:v>realme 7i (Fusion Blue, 128 GB)</c:v>
                </c:pt>
                <c:pt idx="271">
                  <c:v>realme 7i (Fusion Blue, 64 GB)</c:v>
                </c:pt>
                <c:pt idx="272">
                  <c:v>realme 7i (Fusion Green, 128 GB)</c:v>
                </c:pt>
                <c:pt idx="273">
                  <c:v>realme 7i (Fusion Green, 64 GB)</c:v>
                </c:pt>
                <c:pt idx="274">
                  <c:v>realme C11 (Rich Green, 32 GB)</c:v>
                </c:pt>
                <c:pt idx="275">
                  <c:v>realme C11 (Rich Grey, 32 GB)</c:v>
                </c:pt>
                <c:pt idx="276">
                  <c:v>realme C12 (Power Blue, 32 GB)</c:v>
                </c:pt>
                <c:pt idx="277">
                  <c:v>realme C12 (Power Blue, 64 GB)</c:v>
                </c:pt>
                <c:pt idx="278">
                  <c:v>realme C12 (Power Silver, 32 GB)</c:v>
                </c:pt>
                <c:pt idx="279">
                  <c:v>realme C12 (Power Silver, 64 GB)</c:v>
                </c:pt>
                <c:pt idx="280">
                  <c:v>realme C15 (Power Blue, 32 GB)</c:v>
                </c:pt>
                <c:pt idx="281">
                  <c:v>realme C15 (Power Blue, 64 GB)</c:v>
                </c:pt>
                <c:pt idx="282">
                  <c:v>realme C15 (Power Silver, 32 GB)</c:v>
                </c:pt>
                <c:pt idx="283">
                  <c:v>realme C15 (Power Silver, 64 GB)</c:v>
                </c:pt>
                <c:pt idx="284">
                  <c:v>realme C15 Qualcomm Edition (Power Blue, 32 GB)</c:v>
                </c:pt>
                <c:pt idx="285">
                  <c:v>realme C15 Qualcomm Edition (Power Blue, 64 GB)</c:v>
                </c:pt>
                <c:pt idx="286">
                  <c:v>realme C15 Qualcomm Edition (Power Silver, 32 GB)</c:v>
                </c:pt>
                <c:pt idx="287">
                  <c:v>realme C15 Qualcomm Edition (Power Silver, 64 GB)</c:v>
                </c:pt>
                <c:pt idx="288">
                  <c:v>Realme C2 (Diamond Black, 32 GB)</c:v>
                </c:pt>
                <c:pt idx="289">
                  <c:v>Realme C2 (Diamond Blue, 32 GB)</c:v>
                </c:pt>
                <c:pt idx="290">
                  <c:v>Realme C2 (Diamond Ruby, 32 GB)</c:v>
                </c:pt>
                <c:pt idx="291">
                  <c:v>Realme C2 (Diamond Sapphire, 32 GB)</c:v>
                </c:pt>
                <c:pt idx="292">
                  <c:v>Realme C3 (Blazing Red, 32 GB)</c:v>
                </c:pt>
                <c:pt idx="293">
                  <c:v>realme C3 (Blazing Red, 64 GB)</c:v>
                </c:pt>
                <c:pt idx="294">
                  <c:v>Realme C3 (Frozen Blue, 32 GB)</c:v>
                </c:pt>
                <c:pt idx="295">
                  <c:v>Realme C3 (Frozen Blue, 64 GB)</c:v>
                </c:pt>
                <c:pt idx="296">
                  <c:v>Realme Narzo 10 (That Blue, 128 GB)</c:v>
                </c:pt>
                <c:pt idx="297">
                  <c:v>Realme Narzo 10 (That Green, 128 GB)</c:v>
                </c:pt>
                <c:pt idx="298">
                  <c:v>Realme Narzo 10 (That White, 128 GB)</c:v>
                </c:pt>
                <c:pt idx="299">
                  <c:v>realme Narzo 20 (Glory Silver, 128 GB)</c:v>
                </c:pt>
                <c:pt idx="300">
                  <c:v>realme Narzo 20 (Glory Silver, 64 GB)</c:v>
                </c:pt>
                <c:pt idx="301">
                  <c:v>realme Narzo 20 (Victory Blue, 128 GB)</c:v>
                </c:pt>
                <c:pt idx="302">
                  <c:v>realme Narzo 20 (Victory Blue, 64 GB)</c:v>
                </c:pt>
                <c:pt idx="303">
                  <c:v>realme Narzo 20 Pro (Black Ninja, 128 GB)</c:v>
                </c:pt>
                <c:pt idx="304">
                  <c:v>realme Narzo 20 Pro (Black Ninja, 64 GB)</c:v>
                </c:pt>
                <c:pt idx="305">
                  <c:v>realme Narzo 20 Pro (White Knight, 128 GB)</c:v>
                </c:pt>
                <c:pt idx="306">
                  <c:v>realme Narzo 20 Pro (White Knight, 64 GB)</c:v>
                </c:pt>
                <c:pt idx="307">
                  <c:v>realme Narzo 20A (Glory Silver, 32 GB)</c:v>
                </c:pt>
                <c:pt idx="308">
                  <c:v>realme Narzo 20A (Glory Silver, 64 GB)</c:v>
                </c:pt>
                <c:pt idx="309">
                  <c:v>realme Narzo 20A (Victory Blue, 32 GB)</c:v>
                </c:pt>
                <c:pt idx="310">
                  <c:v>realme Narzo 20A (Victory Blue, 64 GB)</c:v>
                </c:pt>
                <c:pt idx="311">
                  <c:v>realme Narzo 30 Pro 5G (Blade Silver, 128 GB)</c:v>
                </c:pt>
                <c:pt idx="312">
                  <c:v>realme Narzo 30 Pro 5G (Blade Silver, 64 GB)</c:v>
                </c:pt>
                <c:pt idx="313">
                  <c:v>realme Narzo 30 Pro 5G (Sword Black, 128 GB)</c:v>
                </c:pt>
                <c:pt idx="314">
                  <c:v>realme Narzo 30 Pro 5G (Sword Black, 64 GB)</c:v>
                </c:pt>
                <c:pt idx="315">
                  <c:v>realme Narzo 30A (Laser Black, 32 GB)</c:v>
                </c:pt>
                <c:pt idx="316">
                  <c:v>realme Narzo 30A (Laser Black, 64 GB)</c:v>
                </c:pt>
                <c:pt idx="317">
                  <c:v>realme Narzo 30A (Laser Blue, 32 GB)</c:v>
                </c:pt>
                <c:pt idx="318">
                  <c:v>realme Narzo 30A (Laser Blue, 64 GB)</c:v>
                </c:pt>
                <c:pt idx="319">
                  <c:v>realme X3 SuperZoom (Arctic White, 128 GB)</c:v>
                </c:pt>
                <c:pt idx="320">
                  <c:v>realme X3 SuperZoom (Arctic White, 256 GB)</c:v>
                </c:pt>
                <c:pt idx="321">
                  <c:v>realme X3 SuperZoom (Glacier Blue, 128 GB)</c:v>
                </c:pt>
                <c:pt idx="322">
                  <c:v>realme X3 SuperZoom (Glacier Blue, 256 GB)</c:v>
                </c:pt>
                <c:pt idx="323">
                  <c:v>realme X7 5G (Nebula, 128 GB)</c:v>
                </c:pt>
                <c:pt idx="324">
                  <c:v>realme X7 5G (Space Silver, 128 GB)</c:v>
                </c:pt>
                <c:pt idx="325">
                  <c:v>Redmi 8A (Ocean Blue, 32 GB)</c:v>
                </c:pt>
                <c:pt idx="326">
                  <c:v>Redmi 8A Dual (Midnight Grey, 32 GB)</c:v>
                </c:pt>
                <c:pt idx="327">
                  <c:v>Redmi 8A Dual (Sea Blue, 32 GB)</c:v>
                </c:pt>
                <c:pt idx="328">
                  <c:v>Redmi 8A Dual (Sea Blue, 64 GB)</c:v>
                </c:pt>
                <c:pt idx="329">
                  <c:v>Redmi 8A Dual (Sky White, 32 GB)</c:v>
                </c:pt>
                <c:pt idx="330">
                  <c:v>Redmi 9 (Carbon Black, 64 GB)</c:v>
                </c:pt>
                <c:pt idx="331">
                  <c:v>Redmi 9 (Sky Blue, 64 GB)</c:v>
                </c:pt>
                <c:pt idx="332">
                  <c:v>Redmi 9 Power (Blazing Blue, 128 GB)</c:v>
                </c:pt>
                <c:pt idx="333">
                  <c:v>Redmi 9 Power (Blazing Blue, 64 GB)</c:v>
                </c:pt>
                <c:pt idx="334">
                  <c:v>Redmi 9 Power (Electric Green, 128 GB)</c:v>
                </c:pt>
                <c:pt idx="335">
                  <c:v>Redmi 9 Power (Electric Green, 64 GB)</c:v>
                </c:pt>
                <c:pt idx="336">
                  <c:v>Redmi 9 Power (Fiery Red, 64 GB)</c:v>
                </c:pt>
                <c:pt idx="337">
                  <c:v>Redmi 9 Power (Mighty Black, 128 GB)</c:v>
                </c:pt>
                <c:pt idx="338">
                  <c:v>Redmi 9 Power (Mighty Black, 64 GB)</c:v>
                </c:pt>
                <c:pt idx="339">
                  <c:v>Redmi 9 Prime (Matte Black, 128 GB)</c:v>
                </c:pt>
                <c:pt idx="340">
                  <c:v>Redmi 9 Prime (Matte Black, 64 GB)</c:v>
                </c:pt>
                <c:pt idx="341">
                  <c:v>Redmi 9 Prime (Mint Green, 128 GB)</c:v>
                </c:pt>
                <c:pt idx="342">
                  <c:v>Redmi 9 Prime (Mint Green, 64 GB)</c:v>
                </c:pt>
                <c:pt idx="343">
                  <c:v>Redmi 9 Prime (Space Blue, 64 GB)</c:v>
                </c:pt>
                <c:pt idx="344">
                  <c:v>Redmi 9 Prime (Sunrise Flare, 64 GB)</c:v>
                </c:pt>
                <c:pt idx="345">
                  <c:v>Redmi 9A (Midnight Black, 32 GB)</c:v>
                </c:pt>
                <c:pt idx="346">
                  <c:v>Redmi 9A (Nature Green, 32 GB)</c:v>
                </c:pt>
                <c:pt idx="347">
                  <c:v>Redmi 9A (SeaBlue, 32 GB)</c:v>
                </c:pt>
                <c:pt idx="348">
                  <c:v>Redmi 9i (Midnight Black, 128 GB)</c:v>
                </c:pt>
                <c:pt idx="349">
                  <c:v>Redmi 9i (Midnight Black, 64 GB)</c:v>
                </c:pt>
                <c:pt idx="350">
                  <c:v>Redmi 9i (Nature Green, 128 GB)</c:v>
                </c:pt>
                <c:pt idx="351">
                  <c:v>Redmi 9i (Nature Green, 64 GB)</c:v>
                </c:pt>
                <c:pt idx="352">
                  <c:v>Redmi 9i (Sea Blue, 64 GB)</c:v>
                </c:pt>
                <c:pt idx="353">
                  <c:v>Redmi Go (Black, 8 GB)</c:v>
                </c:pt>
                <c:pt idx="354">
                  <c:v>Redmi Note 10 (Aqua Green, 128 GB)</c:v>
                </c:pt>
                <c:pt idx="355">
                  <c:v>Redmi Note 10 (Shadow Black, 128 GB)</c:v>
                </c:pt>
                <c:pt idx="356">
                  <c:v>Redmi Note 10 Pro Max (Dark Night, 128 GB)</c:v>
                </c:pt>
                <c:pt idx="357">
                  <c:v>Redmi Note 10 Pro Max (Glacial Blue, 128 GB)</c:v>
                </c:pt>
                <c:pt idx="358">
                  <c:v>Redmi Note 10 Pro Max (Vintage Bronze, 128 GB)</c:v>
                </c:pt>
                <c:pt idx="359">
                  <c:v>Redmi Note 8 (Moonlight White, 64 GB)</c:v>
                </c:pt>
                <c:pt idx="360">
                  <c:v>Redmi Note 8 (Neptune Blue, 64 GB)</c:v>
                </c:pt>
                <c:pt idx="361">
                  <c:v>Redmi Note 8 Pro (Electric Blue, 128 GB)</c:v>
                </c:pt>
                <c:pt idx="362">
                  <c:v>Redmi Note 8 Pro (Halo White, 128 GB)</c:v>
                </c:pt>
                <c:pt idx="363">
                  <c:v>Redmi Note 8 Pro (Shadow Black, 128 GB)</c:v>
                </c:pt>
                <c:pt idx="364">
                  <c:v>Redmi Note 9 (Aqua Green, 128 GB)</c:v>
                </c:pt>
                <c:pt idx="365">
                  <c:v>Redmi Note 9 (Aqua Green, 64 GB)</c:v>
                </c:pt>
                <c:pt idx="366">
                  <c:v>Redmi Note 9 (Arctic White, 128 GB)</c:v>
                </c:pt>
                <c:pt idx="367">
                  <c:v>Redmi Note 9 (Arctic White, 64 GB)</c:v>
                </c:pt>
                <c:pt idx="368">
                  <c:v>Redmi Note 9 (Pebble Grey, 128 GB)</c:v>
                </c:pt>
                <c:pt idx="369">
                  <c:v>Redmi Note 9 (Pebble Grey, 64 GB)</c:v>
                </c:pt>
                <c:pt idx="370">
                  <c:v>Redmi Note 9 (Scarlet Red, 128 GB)</c:v>
                </c:pt>
                <c:pt idx="371">
                  <c:v>Redmi Note 9 Pro (Aurora Blue, 128 GB)</c:v>
                </c:pt>
                <c:pt idx="372">
                  <c:v>Redmi Note 9 Pro (Aurora Blue, 64 GB)</c:v>
                </c:pt>
                <c:pt idx="373">
                  <c:v>Redmi Note 9 Pro (Glacier White, 128 GB)</c:v>
                </c:pt>
                <c:pt idx="374">
                  <c:v>Redmi Note 9 Pro (Glacier White, 64 GB)</c:v>
                </c:pt>
                <c:pt idx="375">
                  <c:v>Redmi Note 9 Pro (Interstellar Black, 128 GB)</c:v>
                </c:pt>
                <c:pt idx="376">
                  <c:v>Redmi Note 9 Pro (Interstellar Black, 64 GB)</c:v>
                </c:pt>
                <c:pt idx="377">
                  <c:v>Redmi Note 9 Pro Max (Champagne Gold, 128 GB)</c:v>
                </c:pt>
                <c:pt idx="378">
                  <c:v>Redmi Note 9 Pro Max (Champagne Gold, 64 GB)</c:v>
                </c:pt>
                <c:pt idx="379">
                  <c:v>Redmi Note 9 Pro Max (Glacier White, 64 GB)</c:v>
                </c:pt>
                <c:pt idx="380">
                  <c:v>Redmi Note 9 Pro Max (Interstellar Black, 64 GB)</c:v>
                </c:pt>
                <c:pt idx="381">
                  <c:v>Salora Atom</c:v>
                </c:pt>
                <c:pt idx="382">
                  <c:v>SAMSUNG Galaxy A12 (Black, 128 GB)</c:v>
                </c:pt>
                <c:pt idx="383">
                  <c:v>SAMSUNG Galaxy A12 (Black, 64 GB)</c:v>
                </c:pt>
                <c:pt idx="384">
                  <c:v>SAMSUNG Galaxy A12 (Blue, 128 GB)</c:v>
                </c:pt>
                <c:pt idx="385">
                  <c:v>SAMSUNG Galaxy A12 (White, 128 GB)</c:v>
                </c:pt>
                <c:pt idx="386">
                  <c:v>SAMSUNG Galaxy A12 (White, 64 GB)</c:v>
                </c:pt>
                <c:pt idx="387">
                  <c:v>SAMSUNG Galaxy A21s (Black, 64 GB)</c:v>
                </c:pt>
                <c:pt idx="388">
                  <c:v>SAMSUNG Galaxy A21s (Blue, 64 GB)</c:v>
                </c:pt>
                <c:pt idx="389">
                  <c:v>SAMSUNG Galaxy A21s (White, 64 GB)</c:v>
                </c:pt>
                <c:pt idx="390">
                  <c:v>SAMSUNG Galaxy A31 (Prism Crush Black, 128 GB)</c:v>
                </c:pt>
                <c:pt idx="391">
                  <c:v>SAMSUNG Galaxy A31 (Prism Crush White, 128 GB)</c:v>
                </c:pt>
                <c:pt idx="392">
                  <c:v>SAMSUNG Galaxy A32 (Awesome Black, 128 GB)</c:v>
                </c:pt>
                <c:pt idx="393">
                  <c:v>SAMSUNG Galaxy A51 (Prism Crush Blue, 128 GB)</c:v>
                </c:pt>
                <c:pt idx="394">
                  <c:v>SAMSUNG Galaxy F41 (Fusion Black, 128 GB)</c:v>
                </c:pt>
                <c:pt idx="395">
                  <c:v>SAMSUNG Galaxy F41 (Fusion Black, 64 GB)</c:v>
                </c:pt>
                <c:pt idx="396">
                  <c:v>SAMSUNG Galaxy F41 (Fusion Blue, 128 GB)</c:v>
                </c:pt>
                <c:pt idx="397">
                  <c:v>SAMSUNG Galaxy F41 (Fusion Blue, 64 GB)</c:v>
                </c:pt>
                <c:pt idx="398">
                  <c:v>SAMSUNG Galaxy F41 (Fusion Green, 128 GB)</c:v>
                </c:pt>
                <c:pt idx="399">
                  <c:v>SAMSUNG Galaxy F41 (Fusion Green, 64 GB)</c:v>
                </c:pt>
                <c:pt idx="400">
                  <c:v>SAMSUNG Galaxy F62 (Laser Blue, 128 GB)</c:v>
                </c:pt>
                <c:pt idx="401">
                  <c:v>SAMSUNG Galaxy M01 (Black, 32 GB)</c:v>
                </c:pt>
                <c:pt idx="402">
                  <c:v>SAMSUNG Galaxy M01 (Blue, 32 GB)</c:v>
                </c:pt>
                <c:pt idx="403">
                  <c:v>SAMSUNG Galaxy M02 (Black, 32 GB)</c:v>
                </c:pt>
                <c:pt idx="404">
                  <c:v>SAMSUNG Galaxy M02 (Blue, 32 GB)</c:v>
                </c:pt>
                <c:pt idx="405">
                  <c:v>SAMSUNG Galaxy M11 (Violet, 64 GB)</c:v>
                </c:pt>
                <c:pt idx="406">
                  <c:v>SAMSUNG Galaxy M21 (Midnight Blue, 64 GB)</c:v>
                </c:pt>
                <c:pt idx="407">
                  <c:v>SAMSUNG Galaxy M31 (Ocean Blue, 128 GB)</c:v>
                </c:pt>
                <c:pt idx="408">
                  <c:v>SAMSUNG Galaxy M31 (Ocean Blue, 64 GB)</c:v>
                </c:pt>
                <c:pt idx="409">
                  <c:v>SAMSUNG Galaxy M31 (Space Black, 128 GB)</c:v>
                </c:pt>
                <c:pt idx="410">
                  <c:v>SAMSUNG GALAXY M51 (ELECTRIC BLUE, 128 GB)</c:v>
                </c:pt>
                <c:pt idx="411">
                  <c:v>SAMSUNG Guru 1200</c:v>
                </c:pt>
                <c:pt idx="412">
                  <c:v>SAMSUNG Guru FM Plus</c:v>
                </c:pt>
                <c:pt idx="413">
                  <c:v>SAMSUNG Guru FM Plus SM-B110E/D</c:v>
                </c:pt>
                <c:pt idx="414">
                  <c:v>SAMSUNG Guru GT</c:v>
                </c:pt>
                <c:pt idx="415">
                  <c:v>SAMSUNG Guru Music 2</c:v>
                </c:pt>
                <c:pt idx="416">
                  <c:v>SAMSUNG Guru Music 2 SM-B310E</c:v>
                </c:pt>
                <c:pt idx="417">
                  <c:v>SAMSUNG M01 core (Black, 16 GB)</c:v>
                </c:pt>
                <c:pt idx="418">
                  <c:v>SAMSUNG M01 core (Black, 32 GB)</c:v>
                </c:pt>
                <c:pt idx="419">
                  <c:v>SAMSUNG M01 core (Blue, 16 GB)</c:v>
                </c:pt>
                <c:pt idx="420">
                  <c:v>SAMSUNG M01 core (Blue, 32 GB)</c:v>
                </c:pt>
                <c:pt idx="421">
                  <c:v>SAMSUNG M01 core (Red, 16 GB)</c:v>
                </c:pt>
                <c:pt idx="422">
                  <c:v>SAMSUNG M01 core (Red, 32 GB)</c:v>
                </c:pt>
                <c:pt idx="423">
                  <c:v>SAMSUNG M02s (Black, 64 GB)</c:v>
                </c:pt>
                <c:pt idx="424">
                  <c:v>SAMSUNG M02s (Blue, 64 GB)</c:v>
                </c:pt>
                <c:pt idx="425">
                  <c:v>SAMSUNG M31 Prime (Space Black, 128 GB)</c:v>
                </c:pt>
                <c:pt idx="426">
                  <c:v>SAMSUNG Metro 313 Dual Sim</c:v>
                </c:pt>
                <c:pt idx="427">
                  <c:v>Snexian GURU 312</c:v>
                </c:pt>
                <c:pt idx="428">
                  <c:v>Snexian Rock</c:v>
                </c:pt>
                <c:pt idx="429">
                  <c:v>Tecno Camon 15 (Dark Jade, 64 GB)</c:v>
                </c:pt>
                <c:pt idx="430">
                  <c:v>Tecno Camon 15 (Fascinating Purple, 64 GB)</c:v>
                </c:pt>
                <c:pt idx="431">
                  <c:v>Tecno Camon 15 (SHOAL GOLD, 64 GB)</c:v>
                </c:pt>
                <c:pt idx="432">
                  <c:v>Tecno Camon 16 (Cloud White, 64 GB)</c:v>
                </c:pt>
                <c:pt idx="433">
                  <c:v>Tecno Camon 16 (Purist Blue, 64 GB)</c:v>
                </c:pt>
                <c:pt idx="434">
                  <c:v>Tecno POVA (Dazzle Black, 128 GB)</c:v>
                </c:pt>
                <c:pt idx="435">
                  <c:v>Tecno POVA (Magic Blue, 128 GB)</c:v>
                </c:pt>
                <c:pt idx="436">
                  <c:v>Tecno POVA (Magic Blue, 64 GB)</c:v>
                </c:pt>
                <c:pt idx="437">
                  <c:v>Tecno POVA (Speed Purple, 128 GB)</c:v>
                </c:pt>
                <c:pt idx="438">
                  <c:v>Tecno POVA (Speed Purple, 64 GB)</c:v>
                </c:pt>
                <c:pt idx="439">
                  <c:v>Tecno Spark 6 Go (Aqua Blue, 64 GB)</c:v>
                </c:pt>
                <c:pt idx="440">
                  <c:v>Tecno Spark 6 Go (Ice Jadeite, 64 GB)</c:v>
                </c:pt>
                <c:pt idx="441">
                  <c:v>Tecno Spark 6 Go (Mystery White, 64 GB)</c:v>
                </c:pt>
                <c:pt idx="442">
                  <c:v>Tecno Spark Go 2020 (Aqua Blue, 32 GB)</c:v>
                </c:pt>
                <c:pt idx="443">
                  <c:v>Tecno Spark Go 2020 (Ice jadeite, 32 GB)</c:v>
                </c:pt>
                <c:pt idx="444">
                  <c:v>Tecno Spark Go 2020 (Mystery White, 32 GB)</c:v>
                </c:pt>
                <c:pt idx="445">
                  <c:v>Tecno Spark Power 2 (Misty Grey, 64 GB)</c:v>
                </c:pt>
                <c:pt idx="446">
                  <c:v>Tecno Spark Power 2 Air (Cosmic Shine, 32 GB)</c:v>
                </c:pt>
                <c:pt idx="447">
                  <c:v>Tecno Spark Power 2 Air (Ice Jadeite, 32 GB)</c:v>
                </c:pt>
                <c:pt idx="448">
                  <c:v>Tork T13 Banana</c:v>
                </c:pt>
                <c:pt idx="449">
                  <c:v>UiSmart Ui06</c:v>
                </c:pt>
                <c:pt idx="450">
                  <c:v>ViVO S1 Pro (Dreamy White, 128 GB)</c:v>
                </c:pt>
                <c:pt idx="451">
                  <c:v>ViVO S1 Pro (Jazzy Blue, 128 GB)</c:v>
                </c:pt>
                <c:pt idx="452">
                  <c:v>Vivo S1 Pro (Mystic Black, 128 GB)</c:v>
                </c:pt>
                <c:pt idx="453">
                  <c:v>Vivo U10 (Electric Blue, 32 GB)</c:v>
                </c:pt>
                <c:pt idx="454">
                  <c:v>Vivo U10 (Thunder Black, 32 GB)</c:v>
                </c:pt>
                <c:pt idx="455">
                  <c:v>ViVO V19 (Piano Black, 256 GB)</c:v>
                </c:pt>
                <c:pt idx="456">
                  <c:v>ViVO V20 2021 (Midnight Jazz, 128 GB)</c:v>
                </c:pt>
                <c:pt idx="457">
                  <c:v>ViVO V20 2021 (Midnight Jazz, 256 GB)</c:v>
                </c:pt>
                <c:pt idx="458">
                  <c:v>ViVO V20 2021 (Sunset Melody, 128 GB)</c:v>
                </c:pt>
                <c:pt idx="459">
                  <c:v>ViVO V20 2021 (Sunset Melody, 256 GB)</c:v>
                </c:pt>
                <c:pt idx="460">
                  <c:v>ViVO V20 Pro (Midnight Jazz, 128 GB)</c:v>
                </c:pt>
                <c:pt idx="461">
                  <c:v>ViVO V20 Pro (Sunset Melody, 128 GB)</c:v>
                </c:pt>
                <c:pt idx="462">
                  <c:v>ViVO V20 SE (Aquamarine Green, 128 GB)</c:v>
                </c:pt>
                <c:pt idx="463">
                  <c:v>ViVO V20 SE (Gravity Black, 128 GB)</c:v>
                </c:pt>
                <c:pt idx="464">
                  <c:v>Vivo Y11 (Agate Red, 32 GB)</c:v>
                </c:pt>
                <c:pt idx="465">
                  <c:v>Vivo Y11 (Mineral Blue, 32 GB)</c:v>
                </c:pt>
                <c:pt idx="466">
                  <c:v>Vivo Y12 (Aqua Blue, 64 GB)</c:v>
                </c:pt>
                <c:pt idx="467">
                  <c:v>Vivo Y12 (Burgundy Red, 64 GB)</c:v>
                </c:pt>
                <c:pt idx="468">
                  <c:v>ViVO Y12s (Glacier Blue, 32 GB)</c:v>
                </c:pt>
                <c:pt idx="469">
                  <c:v>ViVO Y12s (Phantom Black, 32 GB)</c:v>
                </c:pt>
                <c:pt idx="470">
                  <c:v>Vivo Y15 (Aqua Blue, 64 GB)</c:v>
                </c:pt>
                <c:pt idx="471">
                  <c:v>Vivo Y15 (Burgundy Red, 64 GB)</c:v>
                </c:pt>
                <c:pt idx="472">
                  <c:v>ViVO Y20 (Obsidian Black, 64 GB)</c:v>
                </c:pt>
                <c:pt idx="473">
                  <c:v>ViVO Y20 (Purist Blue, 64 GB)</c:v>
                </c:pt>
                <c:pt idx="474">
                  <c:v>ViVO Y20A (Dawn White, 64 GB)</c:v>
                </c:pt>
                <c:pt idx="475">
                  <c:v>ViVO Y20A (Nebula Blue, 64 GB)</c:v>
                </c:pt>
                <c:pt idx="476">
                  <c:v>ViVO Y20G (Obsidian Black, 128 GB)</c:v>
                </c:pt>
                <c:pt idx="477">
                  <c:v>ViVO Y20G (Obsidian Black, 64 GB)</c:v>
                </c:pt>
                <c:pt idx="478">
                  <c:v>ViVO Y20G (Purist Blue, 128 GB)</c:v>
                </c:pt>
                <c:pt idx="479">
                  <c:v>ViVO Y20i (Dawn White, 64 GB)</c:v>
                </c:pt>
                <c:pt idx="480">
                  <c:v>ViVO Y20i (Nebula Blue, 64 GB)</c:v>
                </c:pt>
                <c:pt idx="481">
                  <c:v>Vivo Y30 (Dazzle Blue, 128 GB)</c:v>
                </c:pt>
                <c:pt idx="482">
                  <c:v>Vivo Y30 (Emerald Black, 128 GB)</c:v>
                </c:pt>
                <c:pt idx="483">
                  <c:v>ViVO Y31 (Ocean Blue, 128 GB)</c:v>
                </c:pt>
                <c:pt idx="484">
                  <c:v>ViVO Y31 (Racing Black, 128 GB)</c:v>
                </c:pt>
                <c:pt idx="485">
                  <c:v>ViVO Y50 (Iris Blue, 128 GB)</c:v>
                </c:pt>
                <c:pt idx="486">
                  <c:v>ViVO Y50 (Pearl White, 128 GB)</c:v>
                </c:pt>
                <c:pt idx="487">
                  <c:v>ViVO Y51 (Titanium Sapphire, 128 GB)</c:v>
                </c:pt>
                <c:pt idx="488">
                  <c:v>ViVO Y51A (Crystal Symphony, 128 GB)</c:v>
                </c:pt>
                <c:pt idx="489">
                  <c:v>ViVO Y51A (Titanium Sapphire, 128 GB)</c:v>
                </c:pt>
                <c:pt idx="490">
                  <c:v>ViVO Y91i (Fusion Black, 16 GB)</c:v>
                </c:pt>
                <c:pt idx="491">
                  <c:v>Vivo Y91i (Fusion Black, 32 GB)</c:v>
                </c:pt>
                <c:pt idx="492">
                  <c:v>ViVO Y91i (Ocean Blue, 16 GB)</c:v>
                </c:pt>
                <c:pt idx="493">
                  <c:v>Vivo Y91i (Ocean Blue, 32 GB)</c:v>
                </c:pt>
                <c:pt idx="494">
                  <c:v>ViVO Z1Pro (Sonic Black, 64 GB)</c:v>
                </c:pt>
                <c:pt idx="495">
                  <c:v>ViVO Z1Pro (Sonic Blue, 64 GB)</c:v>
                </c:pt>
                <c:pt idx="496">
                  <c:v>Vivo Z1x (Fusion Blue, 128 GB)</c:v>
                </c:pt>
                <c:pt idx="497">
                  <c:v>Vivo Z1x (Fusion Blue, 64 GB)</c:v>
                </c:pt>
                <c:pt idx="498">
                  <c:v>Vivo Z1x (Phantom Purple, 64 GB)</c:v>
                </c:pt>
              </c:strCache>
            </c:strRef>
          </c:cat>
          <c:val>
            <c:numRef>
              <c:f>'3D Clustered Column'!$B$2:$B$500</c:f>
              <c:numCache>
                <c:formatCode>General</c:formatCode>
                <c:ptCount val="499"/>
                <c:pt idx="0">
                  <c:v>5692</c:v>
                </c:pt>
                <c:pt idx="1">
                  <c:v>23336</c:v>
                </c:pt>
                <c:pt idx="2">
                  <c:v>26710</c:v>
                </c:pt>
                <c:pt idx="3">
                  <c:v>68209</c:v>
                </c:pt>
                <c:pt idx="4">
                  <c:v>337780</c:v>
                </c:pt>
                <c:pt idx="5">
                  <c:v>71603</c:v>
                </c:pt>
                <c:pt idx="6">
                  <c:v>240883</c:v>
                </c:pt>
                <c:pt idx="7">
                  <c:v>984</c:v>
                </c:pt>
                <c:pt idx="8">
                  <c:v>224444</c:v>
                </c:pt>
                <c:pt idx="9">
                  <c:v>373</c:v>
                </c:pt>
                <c:pt idx="10">
                  <c:v>53</c:v>
                </c:pt>
                <c:pt idx="11">
                  <c:v>27363</c:v>
                </c:pt>
                <c:pt idx="12">
                  <c:v>133486</c:v>
                </c:pt>
                <c:pt idx="13">
                  <c:v>12764</c:v>
                </c:pt>
                <c:pt idx="14">
                  <c:v>118</c:v>
                </c:pt>
                <c:pt idx="15">
                  <c:v>42968</c:v>
                </c:pt>
                <c:pt idx="16">
                  <c:v>30619</c:v>
                </c:pt>
                <c:pt idx="17">
                  <c:v>342</c:v>
                </c:pt>
                <c:pt idx="18">
                  <c:v>243106</c:v>
                </c:pt>
                <c:pt idx="19">
                  <c:v>888</c:v>
                </c:pt>
                <c:pt idx="20">
                  <c:v>33923</c:v>
                </c:pt>
                <c:pt idx="21">
                  <c:v>9603</c:v>
                </c:pt>
                <c:pt idx="22">
                  <c:v>3812</c:v>
                </c:pt>
                <c:pt idx="23">
                  <c:v>12764</c:v>
                </c:pt>
                <c:pt idx="24">
                  <c:v>9337</c:v>
                </c:pt>
                <c:pt idx="25">
                  <c:v>10806</c:v>
                </c:pt>
                <c:pt idx="26">
                  <c:v>26418</c:v>
                </c:pt>
                <c:pt idx="27">
                  <c:v>2931</c:v>
                </c:pt>
                <c:pt idx="28">
                  <c:v>188</c:v>
                </c:pt>
                <c:pt idx="29">
                  <c:v>58242</c:v>
                </c:pt>
                <c:pt idx="30">
                  <c:v>14681</c:v>
                </c:pt>
                <c:pt idx="31">
                  <c:v>195</c:v>
                </c:pt>
                <c:pt idx="32">
                  <c:v>58780</c:v>
                </c:pt>
                <c:pt idx="33">
                  <c:v>1912</c:v>
                </c:pt>
                <c:pt idx="34">
                  <c:v>119</c:v>
                </c:pt>
                <c:pt idx="35">
                  <c:v>358</c:v>
                </c:pt>
                <c:pt idx="36">
                  <c:v>3767</c:v>
                </c:pt>
                <c:pt idx="37">
                  <c:v>48002</c:v>
                </c:pt>
                <c:pt idx="38">
                  <c:v>71238</c:v>
                </c:pt>
                <c:pt idx="39">
                  <c:v>9744</c:v>
                </c:pt>
                <c:pt idx="40">
                  <c:v>54282</c:v>
                </c:pt>
                <c:pt idx="41">
                  <c:v>3885</c:v>
                </c:pt>
                <c:pt idx="42">
                  <c:v>30950</c:v>
                </c:pt>
                <c:pt idx="43">
                  <c:v>501</c:v>
                </c:pt>
                <c:pt idx="44">
                  <c:v>22078</c:v>
                </c:pt>
                <c:pt idx="45">
                  <c:v>1222</c:v>
                </c:pt>
                <c:pt idx="46">
                  <c:v>58871</c:v>
                </c:pt>
                <c:pt idx="47">
                  <c:v>431</c:v>
                </c:pt>
                <c:pt idx="48">
                  <c:v>1468</c:v>
                </c:pt>
                <c:pt idx="49">
                  <c:v>3169</c:v>
                </c:pt>
                <c:pt idx="50">
                  <c:v>34515</c:v>
                </c:pt>
                <c:pt idx="51">
                  <c:v>840</c:v>
                </c:pt>
                <c:pt idx="52">
                  <c:v>30248</c:v>
                </c:pt>
                <c:pt idx="53">
                  <c:v>134812</c:v>
                </c:pt>
                <c:pt idx="54">
                  <c:v>225652</c:v>
                </c:pt>
                <c:pt idx="55">
                  <c:v>42682</c:v>
                </c:pt>
                <c:pt idx="56">
                  <c:v>244595</c:v>
                </c:pt>
                <c:pt idx="57">
                  <c:v>224444</c:v>
                </c:pt>
                <c:pt idx="58">
                  <c:v>337780</c:v>
                </c:pt>
                <c:pt idx="59">
                  <c:v>2206</c:v>
                </c:pt>
                <c:pt idx="60">
                  <c:v>79015</c:v>
                </c:pt>
                <c:pt idx="61">
                  <c:v>2206</c:v>
                </c:pt>
                <c:pt idx="62">
                  <c:v>60103</c:v>
                </c:pt>
                <c:pt idx="63">
                  <c:v>41681</c:v>
                </c:pt>
                <c:pt idx="64">
                  <c:v>2387</c:v>
                </c:pt>
                <c:pt idx="65">
                  <c:v>2876</c:v>
                </c:pt>
                <c:pt idx="66">
                  <c:v>2391</c:v>
                </c:pt>
                <c:pt idx="67">
                  <c:v>51249</c:v>
                </c:pt>
                <c:pt idx="68">
                  <c:v>19122</c:v>
                </c:pt>
                <c:pt idx="69">
                  <c:v>172726</c:v>
                </c:pt>
                <c:pt idx="70">
                  <c:v>71484</c:v>
                </c:pt>
                <c:pt idx="71">
                  <c:v>17436</c:v>
                </c:pt>
                <c:pt idx="72">
                  <c:v>166530</c:v>
                </c:pt>
                <c:pt idx="73">
                  <c:v>512</c:v>
                </c:pt>
                <c:pt idx="74">
                  <c:v>604</c:v>
                </c:pt>
                <c:pt idx="75">
                  <c:v>243106</c:v>
                </c:pt>
                <c:pt idx="76">
                  <c:v>37072</c:v>
                </c:pt>
                <c:pt idx="77">
                  <c:v>57649</c:v>
                </c:pt>
                <c:pt idx="78">
                  <c:v>46077</c:v>
                </c:pt>
                <c:pt idx="79">
                  <c:v>371155</c:v>
                </c:pt>
                <c:pt idx="80">
                  <c:v>141830</c:v>
                </c:pt>
                <c:pt idx="81">
                  <c:v>168591</c:v>
                </c:pt>
                <c:pt idx="82">
                  <c:v>174977</c:v>
                </c:pt>
                <c:pt idx="83">
                  <c:v>168591</c:v>
                </c:pt>
                <c:pt idx="84">
                  <c:v>244292</c:v>
                </c:pt>
                <c:pt idx="85">
                  <c:v>7767</c:v>
                </c:pt>
                <c:pt idx="86">
                  <c:v>993</c:v>
                </c:pt>
                <c:pt idx="87">
                  <c:v>240883</c:v>
                </c:pt>
                <c:pt idx="88">
                  <c:v>240883</c:v>
                </c:pt>
                <c:pt idx="89">
                  <c:v>3873</c:v>
                </c:pt>
                <c:pt idx="90">
                  <c:v>1327</c:v>
                </c:pt>
                <c:pt idx="91">
                  <c:v>5399</c:v>
                </c:pt>
                <c:pt idx="92">
                  <c:v>44231</c:v>
                </c:pt>
                <c:pt idx="93">
                  <c:v>26710</c:v>
                </c:pt>
                <c:pt idx="94">
                  <c:v>17411</c:v>
                </c:pt>
                <c:pt idx="95">
                  <c:v>165953</c:v>
                </c:pt>
                <c:pt idx="96">
                  <c:v>358</c:v>
                </c:pt>
                <c:pt idx="97">
                  <c:v>52544</c:v>
                </c:pt>
                <c:pt idx="98">
                  <c:v>88562</c:v>
                </c:pt>
                <c:pt idx="99">
                  <c:v>2036</c:v>
                </c:pt>
                <c:pt idx="100">
                  <c:v>4305</c:v>
                </c:pt>
                <c:pt idx="101">
                  <c:v>6262</c:v>
                </c:pt>
                <c:pt idx="102">
                  <c:v>21684</c:v>
                </c:pt>
                <c:pt idx="103">
                  <c:v>8520</c:v>
                </c:pt>
                <c:pt idx="104">
                  <c:v>31000</c:v>
                </c:pt>
                <c:pt idx="105">
                  <c:v>356453</c:v>
                </c:pt>
                <c:pt idx="106">
                  <c:v>939</c:v>
                </c:pt>
                <c:pt idx="107">
                  <c:v>14391</c:v>
                </c:pt>
                <c:pt idx="108">
                  <c:v>263910</c:v>
                </c:pt>
                <c:pt idx="109">
                  <c:v>187</c:v>
                </c:pt>
                <c:pt idx="110">
                  <c:v>14442</c:v>
                </c:pt>
                <c:pt idx="111">
                  <c:v>1870</c:v>
                </c:pt>
                <c:pt idx="112">
                  <c:v>10069</c:v>
                </c:pt>
                <c:pt idx="113">
                  <c:v>12842</c:v>
                </c:pt>
                <c:pt idx="114">
                  <c:v>3692</c:v>
                </c:pt>
                <c:pt idx="115">
                  <c:v>4286</c:v>
                </c:pt>
                <c:pt idx="116">
                  <c:v>9904</c:v>
                </c:pt>
                <c:pt idx="117">
                  <c:v>118380</c:v>
                </c:pt>
                <c:pt idx="118">
                  <c:v>121216</c:v>
                </c:pt>
                <c:pt idx="119">
                  <c:v>2985</c:v>
                </c:pt>
                <c:pt idx="120">
                  <c:v>5995</c:v>
                </c:pt>
                <c:pt idx="121">
                  <c:v>734740</c:v>
                </c:pt>
                <c:pt idx="122">
                  <c:v>6204</c:v>
                </c:pt>
                <c:pt idx="123">
                  <c:v>431</c:v>
                </c:pt>
                <c:pt idx="124">
                  <c:v>241</c:v>
                </c:pt>
                <c:pt idx="125">
                  <c:v>805006</c:v>
                </c:pt>
                <c:pt idx="126">
                  <c:v>396</c:v>
                </c:pt>
                <c:pt idx="127">
                  <c:v>693014</c:v>
                </c:pt>
                <c:pt idx="128">
                  <c:v>2951</c:v>
                </c:pt>
                <c:pt idx="129">
                  <c:v>87084</c:v>
                </c:pt>
                <c:pt idx="130">
                  <c:v>20265</c:v>
                </c:pt>
                <c:pt idx="131">
                  <c:v>76599</c:v>
                </c:pt>
                <c:pt idx="132">
                  <c:v>84703</c:v>
                </c:pt>
                <c:pt idx="133">
                  <c:v>24323</c:v>
                </c:pt>
                <c:pt idx="134">
                  <c:v>38294</c:v>
                </c:pt>
                <c:pt idx="135">
                  <c:v>96</c:v>
                </c:pt>
                <c:pt idx="136">
                  <c:v>18672</c:v>
                </c:pt>
                <c:pt idx="137">
                  <c:v>12415</c:v>
                </c:pt>
                <c:pt idx="138">
                  <c:v>5924</c:v>
                </c:pt>
                <c:pt idx="139">
                  <c:v>73</c:v>
                </c:pt>
                <c:pt idx="140">
                  <c:v>5399</c:v>
                </c:pt>
                <c:pt idx="141">
                  <c:v>550</c:v>
                </c:pt>
                <c:pt idx="142">
                  <c:v>167914</c:v>
                </c:pt>
                <c:pt idx="143">
                  <c:v>27312</c:v>
                </c:pt>
                <c:pt idx="144">
                  <c:v>501</c:v>
                </c:pt>
                <c:pt idx="145">
                  <c:v>12684</c:v>
                </c:pt>
                <c:pt idx="146">
                  <c:v>4043</c:v>
                </c:pt>
                <c:pt idx="147">
                  <c:v>30023</c:v>
                </c:pt>
                <c:pt idx="148">
                  <c:v>1690</c:v>
                </c:pt>
                <c:pt idx="149">
                  <c:v>148992</c:v>
                </c:pt>
                <c:pt idx="150">
                  <c:v>26966</c:v>
                </c:pt>
                <c:pt idx="151">
                  <c:v>2409</c:v>
                </c:pt>
                <c:pt idx="152">
                  <c:v>6307</c:v>
                </c:pt>
                <c:pt idx="153">
                  <c:v>926</c:v>
                </c:pt>
                <c:pt idx="154">
                  <c:v>21463</c:v>
                </c:pt>
                <c:pt idx="155">
                  <c:v>107</c:v>
                </c:pt>
                <c:pt idx="156">
                  <c:v>18435</c:v>
                </c:pt>
                <c:pt idx="157">
                  <c:v>36457</c:v>
                </c:pt>
                <c:pt idx="158">
                  <c:v>1191</c:v>
                </c:pt>
                <c:pt idx="159">
                  <c:v>1784</c:v>
                </c:pt>
                <c:pt idx="160">
                  <c:v>15593</c:v>
                </c:pt>
                <c:pt idx="161">
                  <c:v>15593</c:v>
                </c:pt>
                <c:pt idx="162">
                  <c:v>57727</c:v>
                </c:pt>
                <c:pt idx="163">
                  <c:v>141830</c:v>
                </c:pt>
                <c:pt idx="164">
                  <c:v>34952</c:v>
                </c:pt>
                <c:pt idx="165">
                  <c:v>674638</c:v>
                </c:pt>
                <c:pt idx="166">
                  <c:v>18211</c:v>
                </c:pt>
                <c:pt idx="167">
                  <c:v>166</c:v>
                </c:pt>
                <c:pt idx="168">
                  <c:v>18672</c:v>
                </c:pt>
                <c:pt idx="169">
                  <c:v>18124</c:v>
                </c:pt>
                <c:pt idx="170">
                  <c:v>53</c:v>
                </c:pt>
                <c:pt idx="171">
                  <c:v>61187</c:v>
                </c:pt>
                <c:pt idx="172">
                  <c:v>22209</c:v>
                </c:pt>
                <c:pt idx="173">
                  <c:v>307</c:v>
                </c:pt>
                <c:pt idx="174">
                  <c:v>3873</c:v>
                </c:pt>
                <c:pt idx="175">
                  <c:v>98806</c:v>
                </c:pt>
                <c:pt idx="176">
                  <c:v>5569</c:v>
                </c:pt>
                <c:pt idx="177">
                  <c:v>771</c:v>
                </c:pt>
                <c:pt idx="178">
                  <c:v>18376</c:v>
                </c:pt>
                <c:pt idx="179">
                  <c:v>888</c:v>
                </c:pt>
                <c:pt idx="180">
                  <c:v>16180</c:v>
                </c:pt>
                <c:pt idx="181">
                  <c:v>1417</c:v>
                </c:pt>
                <c:pt idx="182">
                  <c:v>5737</c:v>
                </c:pt>
                <c:pt idx="183">
                  <c:v>188614</c:v>
                </c:pt>
                <c:pt idx="184">
                  <c:v>42429</c:v>
                </c:pt>
                <c:pt idx="185">
                  <c:v>64847</c:v>
                </c:pt>
                <c:pt idx="186">
                  <c:v>66083</c:v>
                </c:pt>
                <c:pt idx="187">
                  <c:v>44916</c:v>
                </c:pt>
                <c:pt idx="188">
                  <c:v>1784</c:v>
                </c:pt>
                <c:pt idx="189">
                  <c:v>175236</c:v>
                </c:pt>
                <c:pt idx="190">
                  <c:v>928</c:v>
                </c:pt>
                <c:pt idx="191">
                  <c:v>3824</c:v>
                </c:pt>
                <c:pt idx="192">
                  <c:v>5762</c:v>
                </c:pt>
                <c:pt idx="193">
                  <c:v>71238</c:v>
                </c:pt>
                <c:pt idx="194">
                  <c:v>55815</c:v>
                </c:pt>
                <c:pt idx="195">
                  <c:v>2136</c:v>
                </c:pt>
                <c:pt idx="196">
                  <c:v>11572</c:v>
                </c:pt>
                <c:pt idx="197">
                  <c:v>11972</c:v>
                </c:pt>
                <c:pt idx="198">
                  <c:v>18672</c:v>
                </c:pt>
                <c:pt idx="199">
                  <c:v>13883</c:v>
                </c:pt>
                <c:pt idx="200">
                  <c:v>29457</c:v>
                </c:pt>
                <c:pt idx="201">
                  <c:v>8176</c:v>
                </c:pt>
                <c:pt idx="202">
                  <c:v>14480</c:v>
                </c:pt>
                <c:pt idx="203">
                  <c:v>14480</c:v>
                </c:pt>
                <c:pt idx="204">
                  <c:v>18672</c:v>
                </c:pt>
                <c:pt idx="205">
                  <c:v>31725</c:v>
                </c:pt>
                <c:pt idx="206">
                  <c:v>12954</c:v>
                </c:pt>
                <c:pt idx="207">
                  <c:v>42062</c:v>
                </c:pt>
                <c:pt idx="208">
                  <c:v>34333</c:v>
                </c:pt>
                <c:pt idx="209">
                  <c:v>26767</c:v>
                </c:pt>
                <c:pt idx="210">
                  <c:v>30267</c:v>
                </c:pt>
                <c:pt idx="211">
                  <c:v>5365</c:v>
                </c:pt>
                <c:pt idx="212">
                  <c:v>5365</c:v>
                </c:pt>
                <c:pt idx="213">
                  <c:v>227</c:v>
                </c:pt>
                <c:pt idx="214">
                  <c:v>5037</c:v>
                </c:pt>
                <c:pt idx="215">
                  <c:v>18526</c:v>
                </c:pt>
                <c:pt idx="216">
                  <c:v>5681</c:v>
                </c:pt>
                <c:pt idx="217">
                  <c:v>4725</c:v>
                </c:pt>
                <c:pt idx="218">
                  <c:v>175237</c:v>
                </c:pt>
                <c:pt idx="219">
                  <c:v>18211</c:v>
                </c:pt>
                <c:pt idx="220">
                  <c:v>3692</c:v>
                </c:pt>
                <c:pt idx="221">
                  <c:v>12896</c:v>
                </c:pt>
                <c:pt idx="222">
                  <c:v>59665</c:v>
                </c:pt>
                <c:pt idx="223">
                  <c:v>133935</c:v>
                </c:pt>
                <c:pt idx="224">
                  <c:v>29091</c:v>
                </c:pt>
                <c:pt idx="225">
                  <c:v>7767</c:v>
                </c:pt>
                <c:pt idx="226">
                  <c:v>48002</c:v>
                </c:pt>
                <c:pt idx="227">
                  <c:v>133935</c:v>
                </c:pt>
                <c:pt idx="228">
                  <c:v>202</c:v>
                </c:pt>
                <c:pt idx="229">
                  <c:v>4725</c:v>
                </c:pt>
                <c:pt idx="230">
                  <c:v>244292</c:v>
                </c:pt>
                <c:pt idx="231">
                  <c:v>38243</c:v>
                </c:pt>
                <c:pt idx="232">
                  <c:v>79015</c:v>
                </c:pt>
                <c:pt idx="233">
                  <c:v>17984</c:v>
                </c:pt>
                <c:pt idx="234">
                  <c:v>90579</c:v>
                </c:pt>
                <c:pt idx="235">
                  <c:v>196226</c:v>
                </c:pt>
                <c:pt idx="236">
                  <c:v>7235</c:v>
                </c:pt>
                <c:pt idx="237">
                  <c:v>37119</c:v>
                </c:pt>
                <c:pt idx="238">
                  <c:v>187773</c:v>
                </c:pt>
                <c:pt idx="239">
                  <c:v>30622</c:v>
                </c:pt>
                <c:pt idx="240">
                  <c:v>11572</c:v>
                </c:pt>
                <c:pt idx="241">
                  <c:v>58291</c:v>
                </c:pt>
                <c:pt idx="242">
                  <c:v>9937</c:v>
                </c:pt>
                <c:pt idx="243">
                  <c:v>41681</c:v>
                </c:pt>
                <c:pt idx="244">
                  <c:v>5815</c:v>
                </c:pt>
                <c:pt idx="245">
                  <c:v>17984</c:v>
                </c:pt>
                <c:pt idx="246">
                  <c:v>29713</c:v>
                </c:pt>
                <c:pt idx="247">
                  <c:v>29352</c:v>
                </c:pt>
                <c:pt idx="248">
                  <c:v>272446</c:v>
                </c:pt>
                <c:pt idx="249">
                  <c:v>16057</c:v>
                </c:pt>
                <c:pt idx="250">
                  <c:v>18211</c:v>
                </c:pt>
                <c:pt idx="251">
                  <c:v>90286</c:v>
                </c:pt>
                <c:pt idx="252">
                  <c:v>187</c:v>
                </c:pt>
                <c:pt idx="253">
                  <c:v>805006</c:v>
                </c:pt>
                <c:pt idx="254">
                  <c:v>11572</c:v>
                </c:pt>
                <c:pt idx="255">
                  <c:v>56327</c:v>
                </c:pt>
                <c:pt idx="256">
                  <c:v>986360</c:v>
                </c:pt>
                <c:pt idx="257">
                  <c:v>44972</c:v>
                </c:pt>
                <c:pt idx="258">
                  <c:v>133486</c:v>
                </c:pt>
                <c:pt idx="259">
                  <c:v>147504</c:v>
                </c:pt>
                <c:pt idx="260">
                  <c:v>133849</c:v>
                </c:pt>
                <c:pt idx="261">
                  <c:v>42575</c:v>
                </c:pt>
                <c:pt idx="262">
                  <c:v>3793</c:v>
                </c:pt>
                <c:pt idx="263">
                  <c:v>71238</c:v>
                </c:pt>
                <c:pt idx="264">
                  <c:v>71238</c:v>
                </c:pt>
                <c:pt idx="265">
                  <c:v>141830</c:v>
                </c:pt>
                <c:pt idx="266">
                  <c:v>26710</c:v>
                </c:pt>
                <c:pt idx="267">
                  <c:v>70367</c:v>
                </c:pt>
                <c:pt idx="268">
                  <c:v>190053</c:v>
                </c:pt>
                <c:pt idx="269">
                  <c:v>187</c:v>
                </c:pt>
                <c:pt idx="270">
                  <c:v>244595</c:v>
                </c:pt>
                <c:pt idx="271">
                  <c:v>46307</c:v>
                </c:pt>
                <c:pt idx="272">
                  <c:v>244292</c:v>
                </c:pt>
                <c:pt idx="273">
                  <c:v>135918</c:v>
                </c:pt>
                <c:pt idx="274">
                  <c:v>8243</c:v>
                </c:pt>
                <c:pt idx="275">
                  <c:v>3767</c:v>
                </c:pt>
                <c:pt idx="276">
                  <c:v>512</c:v>
                </c:pt>
                <c:pt idx="277">
                  <c:v>7229</c:v>
                </c:pt>
                <c:pt idx="278">
                  <c:v>59665</c:v>
                </c:pt>
                <c:pt idx="279">
                  <c:v>14361</c:v>
                </c:pt>
                <c:pt idx="280">
                  <c:v>131468</c:v>
                </c:pt>
                <c:pt idx="281">
                  <c:v>58</c:v>
                </c:pt>
                <c:pt idx="282">
                  <c:v>27365</c:v>
                </c:pt>
                <c:pt idx="283">
                  <c:v>974</c:v>
                </c:pt>
                <c:pt idx="284">
                  <c:v>44802</c:v>
                </c:pt>
                <c:pt idx="285">
                  <c:v>133935</c:v>
                </c:pt>
                <c:pt idx="286">
                  <c:v>104902</c:v>
                </c:pt>
                <c:pt idx="287">
                  <c:v>12764</c:v>
                </c:pt>
                <c:pt idx="288">
                  <c:v>28333</c:v>
                </c:pt>
                <c:pt idx="289">
                  <c:v>10881</c:v>
                </c:pt>
                <c:pt idx="290">
                  <c:v>2219</c:v>
                </c:pt>
                <c:pt idx="291">
                  <c:v>11571</c:v>
                </c:pt>
                <c:pt idx="292">
                  <c:v>93333</c:v>
                </c:pt>
                <c:pt idx="293">
                  <c:v>210</c:v>
                </c:pt>
                <c:pt idx="294">
                  <c:v>98135</c:v>
                </c:pt>
                <c:pt idx="295">
                  <c:v>18513</c:v>
                </c:pt>
                <c:pt idx="296">
                  <c:v>10388</c:v>
                </c:pt>
                <c:pt idx="297">
                  <c:v>55815</c:v>
                </c:pt>
                <c:pt idx="298">
                  <c:v>666</c:v>
                </c:pt>
                <c:pt idx="299">
                  <c:v>408675</c:v>
                </c:pt>
                <c:pt idx="300">
                  <c:v>408675</c:v>
                </c:pt>
                <c:pt idx="301">
                  <c:v>65910</c:v>
                </c:pt>
                <c:pt idx="302">
                  <c:v>26710</c:v>
                </c:pt>
                <c:pt idx="303">
                  <c:v>337780</c:v>
                </c:pt>
                <c:pt idx="304">
                  <c:v>141830</c:v>
                </c:pt>
                <c:pt idx="305">
                  <c:v>60103</c:v>
                </c:pt>
                <c:pt idx="306">
                  <c:v>36457</c:v>
                </c:pt>
                <c:pt idx="307">
                  <c:v>57727</c:v>
                </c:pt>
                <c:pt idx="308">
                  <c:v>5384</c:v>
                </c:pt>
                <c:pt idx="309">
                  <c:v>337780</c:v>
                </c:pt>
                <c:pt idx="310">
                  <c:v>5384</c:v>
                </c:pt>
                <c:pt idx="311">
                  <c:v>22209</c:v>
                </c:pt>
                <c:pt idx="312">
                  <c:v>3872</c:v>
                </c:pt>
                <c:pt idx="313">
                  <c:v>136298</c:v>
                </c:pt>
                <c:pt idx="314">
                  <c:v>131468</c:v>
                </c:pt>
                <c:pt idx="315">
                  <c:v>237127</c:v>
                </c:pt>
                <c:pt idx="316">
                  <c:v>58291</c:v>
                </c:pt>
                <c:pt idx="317">
                  <c:v>104902</c:v>
                </c:pt>
                <c:pt idx="318">
                  <c:v>237127</c:v>
                </c:pt>
                <c:pt idx="319">
                  <c:v>3326</c:v>
                </c:pt>
                <c:pt idx="320">
                  <c:v>11148</c:v>
                </c:pt>
                <c:pt idx="321">
                  <c:v>105501</c:v>
                </c:pt>
                <c:pt idx="322">
                  <c:v>19348</c:v>
                </c:pt>
                <c:pt idx="323">
                  <c:v>173283</c:v>
                </c:pt>
                <c:pt idx="324">
                  <c:v>489190</c:v>
                </c:pt>
                <c:pt idx="325">
                  <c:v>8525</c:v>
                </c:pt>
                <c:pt idx="326">
                  <c:v>135298</c:v>
                </c:pt>
                <c:pt idx="327">
                  <c:v>17040</c:v>
                </c:pt>
                <c:pt idx="328">
                  <c:v>27363</c:v>
                </c:pt>
                <c:pt idx="329">
                  <c:v>17040</c:v>
                </c:pt>
                <c:pt idx="330">
                  <c:v>185488</c:v>
                </c:pt>
                <c:pt idx="331">
                  <c:v>50627</c:v>
                </c:pt>
                <c:pt idx="332">
                  <c:v>34334</c:v>
                </c:pt>
                <c:pt idx="333">
                  <c:v>136297</c:v>
                </c:pt>
                <c:pt idx="334">
                  <c:v>24498</c:v>
                </c:pt>
                <c:pt idx="335">
                  <c:v>7767</c:v>
                </c:pt>
                <c:pt idx="336">
                  <c:v>3885</c:v>
                </c:pt>
                <c:pt idx="337">
                  <c:v>109</c:v>
                </c:pt>
                <c:pt idx="338">
                  <c:v>48002</c:v>
                </c:pt>
                <c:pt idx="339">
                  <c:v>6307</c:v>
                </c:pt>
                <c:pt idx="340">
                  <c:v>218078</c:v>
                </c:pt>
                <c:pt idx="341">
                  <c:v>90286</c:v>
                </c:pt>
                <c:pt idx="342">
                  <c:v>6472</c:v>
                </c:pt>
                <c:pt idx="343">
                  <c:v>6472</c:v>
                </c:pt>
                <c:pt idx="344">
                  <c:v>58291</c:v>
                </c:pt>
                <c:pt idx="345">
                  <c:v>20630</c:v>
                </c:pt>
                <c:pt idx="346">
                  <c:v>81049</c:v>
                </c:pt>
                <c:pt idx="347">
                  <c:v>37727</c:v>
                </c:pt>
                <c:pt idx="348">
                  <c:v>58291</c:v>
                </c:pt>
                <c:pt idx="349">
                  <c:v>44802</c:v>
                </c:pt>
                <c:pt idx="350">
                  <c:v>18180</c:v>
                </c:pt>
                <c:pt idx="351">
                  <c:v>131468</c:v>
                </c:pt>
                <c:pt idx="352">
                  <c:v>77597</c:v>
                </c:pt>
                <c:pt idx="353">
                  <c:v>2363</c:v>
                </c:pt>
                <c:pt idx="354">
                  <c:v>10146</c:v>
                </c:pt>
                <c:pt idx="355">
                  <c:v>185488</c:v>
                </c:pt>
                <c:pt idx="356">
                  <c:v>7</c:v>
                </c:pt>
                <c:pt idx="357">
                  <c:v>7382</c:v>
                </c:pt>
                <c:pt idx="358">
                  <c:v>7382</c:v>
                </c:pt>
                <c:pt idx="359">
                  <c:v>119</c:v>
                </c:pt>
                <c:pt idx="360">
                  <c:v>2925</c:v>
                </c:pt>
                <c:pt idx="361">
                  <c:v>11572</c:v>
                </c:pt>
                <c:pt idx="362">
                  <c:v>31725</c:v>
                </c:pt>
                <c:pt idx="363">
                  <c:v>80026</c:v>
                </c:pt>
                <c:pt idx="364">
                  <c:v>195</c:v>
                </c:pt>
                <c:pt idx="365">
                  <c:v>70536</c:v>
                </c:pt>
                <c:pt idx="366">
                  <c:v>15942</c:v>
                </c:pt>
                <c:pt idx="367">
                  <c:v>14422</c:v>
                </c:pt>
                <c:pt idx="368">
                  <c:v>153129</c:v>
                </c:pt>
                <c:pt idx="369">
                  <c:v>2409</c:v>
                </c:pt>
                <c:pt idx="370">
                  <c:v>235123</c:v>
                </c:pt>
                <c:pt idx="371">
                  <c:v>81469</c:v>
                </c:pt>
                <c:pt idx="372">
                  <c:v>3</c:v>
                </c:pt>
                <c:pt idx="373">
                  <c:v>4305</c:v>
                </c:pt>
                <c:pt idx="374">
                  <c:v>166490</c:v>
                </c:pt>
                <c:pt idx="375">
                  <c:v>21110</c:v>
                </c:pt>
                <c:pt idx="376">
                  <c:v>363</c:v>
                </c:pt>
                <c:pt idx="377">
                  <c:v>17411</c:v>
                </c:pt>
                <c:pt idx="378">
                  <c:v>134812</c:v>
                </c:pt>
                <c:pt idx="379">
                  <c:v>18211</c:v>
                </c:pt>
                <c:pt idx="380">
                  <c:v>11972</c:v>
                </c:pt>
                <c:pt idx="381">
                  <c:v>46217</c:v>
                </c:pt>
                <c:pt idx="382">
                  <c:v>5160</c:v>
                </c:pt>
                <c:pt idx="383">
                  <c:v>241</c:v>
                </c:pt>
                <c:pt idx="384">
                  <c:v>8525</c:v>
                </c:pt>
                <c:pt idx="385">
                  <c:v>8527</c:v>
                </c:pt>
                <c:pt idx="386">
                  <c:v>240463</c:v>
                </c:pt>
                <c:pt idx="387">
                  <c:v>38056</c:v>
                </c:pt>
                <c:pt idx="388">
                  <c:v>6344</c:v>
                </c:pt>
                <c:pt idx="389">
                  <c:v>14480</c:v>
                </c:pt>
                <c:pt idx="390">
                  <c:v>60</c:v>
                </c:pt>
                <c:pt idx="391">
                  <c:v>5692</c:v>
                </c:pt>
                <c:pt idx="392">
                  <c:v>3872</c:v>
                </c:pt>
                <c:pt idx="393">
                  <c:v>1468</c:v>
                </c:pt>
                <c:pt idx="394">
                  <c:v>2403</c:v>
                </c:pt>
                <c:pt idx="395">
                  <c:v>2536</c:v>
                </c:pt>
                <c:pt idx="396">
                  <c:v>13219</c:v>
                </c:pt>
                <c:pt idx="397">
                  <c:v>2363</c:v>
                </c:pt>
                <c:pt idx="398">
                  <c:v>50627</c:v>
                </c:pt>
                <c:pt idx="399">
                  <c:v>2745</c:v>
                </c:pt>
                <c:pt idx="400">
                  <c:v>80653</c:v>
                </c:pt>
                <c:pt idx="401">
                  <c:v>39240</c:v>
                </c:pt>
                <c:pt idx="402">
                  <c:v>3773</c:v>
                </c:pt>
                <c:pt idx="403">
                  <c:v>11356</c:v>
                </c:pt>
                <c:pt idx="404">
                  <c:v>90264</c:v>
                </c:pt>
                <c:pt idx="405">
                  <c:v>5584</c:v>
                </c:pt>
                <c:pt idx="406">
                  <c:v>12157</c:v>
                </c:pt>
                <c:pt idx="407">
                  <c:v>5326</c:v>
                </c:pt>
                <c:pt idx="408">
                  <c:v>39240</c:v>
                </c:pt>
                <c:pt idx="409">
                  <c:v>19106</c:v>
                </c:pt>
                <c:pt idx="410">
                  <c:v>396</c:v>
                </c:pt>
                <c:pt idx="411">
                  <c:v>76451</c:v>
                </c:pt>
                <c:pt idx="412">
                  <c:v>12041</c:v>
                </c:pt>
                <c:pt idx="413">
                  <c:v>61148</c:v>
                </c:pt>
                <c:pt idx="414">
                  <c:v>6307</c:v>
                </c:pt>
                <c:pt idx="415">
                  <c:v>532830</c:v>
                </c:pt>
                <c:pt idx="416">
                  <c:v>1228</c:v>
                </c:pt>
                <c:pt idx="417">
                  <c:v>49504</c:v>
                </c:pt>
                <c:pt idx="418">
                  <c:v>1665</c:v>
                </c:pt>
                <c:pt idx="419">
                  <c:v>93231</c:v>
                </c:pt>
                <c:pt idx="420">
                  <c:v>7974</c:v>
                </c:pt>
                <c:pt idx="421">
                  <c:v>156</c:v>
                </c:pt>
                <c:pt idx="422">
                  <c:v>8820</c:v>
                </c:pt>
                <c:pt idx="423">
                  <c:v>18672</c:v>
                </c:pt>
                <c:pt idx="424">
                  <c:v>32</c:v>
                </c:pt>
                <c:pt idx="425">
                  <c:v>6892</c:v>
                </c:pt>
                <c:pt idx="426">
                  <c:v>74780</c:v>
                </c:pt>
                <c:pt idx="427">
                  <c:v>391</c:v>
                </c:pt>
                <c:pt idx="428">
                  <c:v>29258</c:v>
                </c:pt>
                <c:pt idx="429">
                  <c:v>7573</c:v>
                </c:pt>
                <c:pt idx="430">
                  <c:v>75730</c:v>
                </c:pt>
                <c:pt idx="431">
                  <c:v>62921</c:v>
                </c:pt>
                <c:pt idx="432">
                  <c:v>363</c:v>
                </c:pt>
                <c:pt idx="433">
                  <c:v>2882</c:v>
                </c:pt>
                <c:pt idx="434">
                  <c:v>41764</c:v>
                </c:pt>
                <c:pt idx="435">
                  <c:v>4311</c:v>
                </c:pt>
                <c:pt idx="436">
                  <c:v>90286</c:v>
                </c:pt>
                <c:pt idx="437">
                  <c:v>5924</c:v>
                </c:pt>
                <c:pt idx="438">
                  <c:v>5282</c:v>
                </c:pt>
                <c:pt idx="439">
                  <c:v>19949</c:v>
                </c:pt>
                <c:pt idx="440">
                  <c:v>5941</c:v>
                </c:pt>
                <c:pt idx="441">
                  <c:v>8096</c:v>
                </c:pt>
                <c:pt idx="442">
                  <c:v>158</c:v>
                </c:pt>
                <c:pt idx="443">
                  <c:v>16090</c:v>
                </c:pt>
                <c:pt idx="444">
                  <c:v>6344</c:v>
                </c:pt>
                <c:pt idx="445">
                  <c:v>10388</c:v>
                </c:pt>
                <c:pt idx="446">
                  <c:v>361701</c:v>
                </c:pt>
                <c:pt idx="447">
                  <c:v>361701</c:v>
                </c:pt>
                <c:pt idx="448">
                  <c:v>4092</c:v>
                </c:pt>
                <c:pt idx="449">
                  <c:v>20153</c:v>
                </c:pt>
                <c:pt idx="450">
                  <c:v>24496</c:v>
                </c:pt>
                <c:pt idx="451">
                  <c:v>4580</c:v>
                </c:pt>
                <c:pt idx="452">
                  <c:v>185910</c:v>
                </c:pt>
                <c:pt idx="453">
                  <c:v>1246</c:v>
                </c:pt>
                <c:pt idx="454">
                  <c:v>13266</c:v>
                </c:pt>
                <c:pt idx="455">
                  <c:v>105501</c:v>
                </c:pt>
                <c:pt idx="456">
                  <c:v>5598</c:v>
                </c:pt>
                <c:pt idx="457">
                  <c:v>6892</c:v>
                </c:pt>
                <c:pt idx="458">
                  <c:v>10216</c:v>
                </c:pt>
                <c:pt idx="459">
                  <c:v>358</c:v>
                </c:pt>
                <c:pt idx="460">
                  <c:v>77562</c:v>
                </c:pt>
                <c:pt idx="461">
                  <c:v>77562</c:v>
                </c:pt>
                <c:pt idx="462">
                  <c:v>3686</c:v>
                </c:pt>
                <c:pt idx="463">
                  <c:v>42566</c:v>
                </c:pt>
                <c:pt idx="464">
                  <c:v>6572</c:v>
                </c:pt>
                <c:pt idx="465">
                  <c:v>1433</c:v>
                </c:pt>
                <c:pt idx="466">
                  <c:v>27992</c:v>
                </c:pt>
                <c:pt idx="467">
                  <c:v>27992</c:v>
                </c:pt>
                <c:pt idx="468">
                  <c:v>42550</c:v>
                </c:pt>
                <c:pt idx="469">
                  <c:v>218312</c:v>
                </c:pt>
                <c:pt idx="470">
                  <c:v>27363</c:v>
                </c:pt>
                <c:pt idx="471">
                  <c:v>27992</c:v>
                </c:pt>
                <c:pt idx="472">
                  <c:v>396</c:v>
                </c:pt>
                <c:pt idx="473">
                  <c:v>5569</c:v>
                </c:pt>
                <c:pt idx="474">
                  <c:v>14024</c:v>
                </c:pt>
                <c:pt idx="475">
                  <c:v>8525</c:v>
                </c:pt>
                <c:pt idx="476">
                  <c:v>361701</c:v>
                </c:pt>
                <c:pt idx="477">
                  <c:v>13175</c:v>
                </c:pt>
                <c:pt idx="478">
                  <c:v>18672</c:v>
                </c:pt>
                <c:pt idx="479">
                  <c:v>7235</c:v>
                </c:pt>
                <c:pt idx="480">
                  <c:v>2046</c:v>
                </c:pt>
                <c:pt idx="481">
                  <c:v>6000</c:v>
                </c:pt>
                <c:pt idx="482">
                  <c:v>281785</c:v>
                </c:pt>
                <c:pt idx="483">
                  <c:v>914</c:v>
                </c:pt>
                <c:pt idx="484">
                  <c:v>17436</c:v>
                </c:pt>
                <c:pt idx="485">
                  <c:v>151745</c:v>
                </c:pt>
                <c:pt idx="486">
                  <c:v>23474</c:v>
                </c:pt>
                <c:pt idx="487">
                  <c:v>46348</c:v>
                </c:pt>
                <c:pt idx="488">
                  <c:v>2270</c:v>
                </c:pt>
                <c:pt idx="489">
                  <c:v>244292</c:v>
                </c:pt>
                <c:pt idx="490">
                  <c:v>5160</c:v>
                </c:pt>
                <c:pt idx="491">
                  <c:v>152459</c:v>
                </c:pt>
                <c:pt idx="492">
                  <c:v>6892</c:v>
                </c:pt>
                <c:pt idx="493">
                  <c:v>3723</c:v>
                </c:pt>
                <c:pt idx="494">
                  <c:v>501</c:v>
                </c:pt>
                <c:pt idx="495">
                  <c:v>120</c:v>
                </c:pt>
                <c:pt idx="496">
                  <c:v>11436</c:v>
                </c:pt>
                <c:pt idx="497">
                  <c:v>30620</c:v>
                </c:pt>
                <c:pt idx="49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58-4449-95EB-B62310466C46}"/>
            </c:ext>
          </c:extLst>
        </c:ser>
        <c:ser>
          <c:idx val="1"/>
          <c:order val="1"/>
          <c:tx>
            <c:strRef>
              <c:f>'3D Clustered Column'!$C$1</c:f>
              <c:strCache>
                <c:ptCount val="1"/>
                <c:pt idx="0">
                  <c:v>Sum of Reviews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'3D Clustered Column'!$A$2:$A$500</c:f>
              <c:strCache>
                <c:ptCount val="499"/>
                <c:pt idx="0">
                  <c:v>ADCOM A115 Voice Changer Phone, Dual SIM</c:v>
                </c:pt>
                <c:pt idx="1">
                  <c:v>ANGAGE A310</c:v>
                </c:pt>
                <c:pt idx="2">
                  <c:v>APPLE iPhone 11 (Black, 128 GB)</c:v>
                </c:pt>
                <c:pt idx="3">
                  <c:v>APPLE iPhone 11 (Black, 64 GB)</c:v>
                </c:pt>
                <c:pt idx="4">
                  <c:v>APPLE iPhone 11 (Green, 64 GB)</c:v>
                </c:pt>
                <c:pt idx="5">
                  <c:v>APPLE iPhone 11 (Purple, 64 GB)</c:v>
                </c:pt>
                <c:pt idx="6">
                  <c:v>APPLE iPhone 11 (Red, 64 GB)</c:v>
                </c:pt>
                <c:pt idx="7">
                  <c:v>APPLE iPhone 11 (White, 128 GB)</c:v>
                </c:pt>
                <c:pt idx="8">
                  <c:v>APPLE iPhone 11 (White, 64 GB)</c:v>
                </c:pt>
                <c:pt idx="9">
                  <c:v>APPLE iPhone 11 (Yellow, 64 GB)</c:v>
                </c:pt>
                <c:pt idx="10">
                  <c:v>Apple iPhone 7 Plus (Black, 32 GB)</c:v>
                </c:pt>
                <c:pt idx="11">
                  <c:v>Apple iPhone SE (Black, 128 GB)</c:v>
                </c:pt>
                <c:pt idx="12">
                  <c:v>Apple iPhone SE (Black, 64 GB)</c:v>
                </c:pt>
                <c:pt idx="13">
                  <c:v>Apple iPhone SE (Red, 64 GB)</c:v>
                </c:pt>
                <c:pt idx="14">
                  <c:v>APPLE iPhone SE (White, 128 GB)</c:v>
                </c:pt>
                <c:pt idx="15">
                  <c:v>Apple iPhone SE (White, 64 GB)</c:v>
                </c:pt>
                <c:pt idx="16">
                  <c:v>Apple iPhone XR ((PRODUCT)RED, 64 GB)</c:v>
                </c:pt>
                <c:pt idx="17">
                  <c:v>Apple iPhone XR (Black, 128 GB) (Includes EarPods, Power Adapter)</c:v>
                </c:pt>
                <c:pt idx="18">
                  <c:v>Apple iPhone XR (Black, 64 GB)</c:v>
                </c:pt>
                <c:pt idx="19">
                  <c:v>Apple iPhone XR (Black, 64 GB) (Includes EarPods, Power Adapter)</c:v>
                </c:pt>
                <c:pt idx="20">
                  <c:v>Apple iPhone XR (Blue, 64 GB)</c:v>
                </c:pt>
                <c:pt idx="21">
                  <c:v>Apple iPhone XR (White, 128 GB)</c:v>
                </c:pt>
                <c:pt idx="22">
                  <c:v>Apple iPhone XR (White, 128 GB) (Includes EarPods, Power Adapter)</c:v>
                </c:pt>
                <c:pt idx="23">
                  <c:v>Apple iPhone XR (White, 64 GB)</c:v>
                </c:pt>
                <c:pt idx="24">
                  <c:v>BlackZone ECO X</c:v>
                </c:pt>
                <c:pt idx="25">
                  <c:v>BlackZone S13</c:v>
                </c:pt>
                <c:pt idx="26">
                  <c:v>BlackZone TURBO 353</c:v>
                </c:pt>
                <c:pt idx="27">
                  <c:v>Forme Rocket</c:v>
                </c:pt>
                <c:pt idx="28">
                  <c:v>Geotel K9 Flip</c:v>
                </c:pt>
                <c:pt idx="29">
                  <c:v>GFive A1</c:v>
                </c:pt>
                <c:pt idx="30">
                  <c:v>GFive A2</c:v>
                </c:pt>
                <c:pt idx="31">
                  <c:v>GFive i1</c:v>
                </c:pt>
                <c:pt idx="32">
                  <c:v>GFive U220 Combo of Two</c:v>
                </c:pt>
                <c:pt idx="33">
                  <c:v>GFive U707</c:v>
                </c:pt>
                <c:pt idx="34">
                  <c:v>GIONEE F8 Neo (Black, 32 GB)</c:v>
                </c:pt>
                <c:pt idx="35">
                  <c:v>GIONEE F8 Neo (Blue, 32 GB)</c:v>
                </c:pt>
                <c:pt idx="36">
                  <c:v>GIONEE Max (Black, 32 GB)</c:v>
                </c:pt>
                <c:pt idx="37">
                  <c:v>GIONEE Max (Red, 32 GB)</c:v>
                </c:pt>
                <c:pt idx="38">
                  <c:v>GIONEE Max (Royal Blue, 32 GB)</c:v>
                </c:pt>
                <c:pt idx="39">
                  <c:v>Good One 5605</c:v>
                </c:pt>
                <c:pt idx="40">
                  <c:v>Good One Magic</c:v>
                </c:pt>
                <c:pt idx="41">
                  <c:v>Google Pixel 4a (Just Black, 128 GB)</c:v>
                </c:pt>
                <c:pt idx="42">
                  <c:v>Grabo G106</c:v>
                </c:pt>
                <c:pt idx="43">
                  <c:v>Grabo G310 Vibration</c:v>
                </c:pt>
                <c:pt idx="44">
                  <c:v>Grabo G312</c:v>
                </c:pt>
                <c:pt idx="45">
                  <c:v>Grabo HULK</c:v>
                </c:pt>
                <c:pt idx="46">
                  <c:v>GREENBERRI F1</c:v>
                </c:pt>
                <c:pt idx="47">
                  <c:v>I Kall K 38 Plus</c:v>
                </c:pt>
                <c:pt idx="48">
                  <c:v>I Kall K 444</c:v>
                </c:pt>
                <c:pt idx="49">
                  <c:v>I Kall K 666</c:v>
                </c:pt>
                <c:pt idx="50">
                  <c:v>I Kall K1000 (Blue, 64 GB)</c:v>
                </c:pt>
                <c:pt idx="51">
                  <c:v>I Kall K14 New</c:v>
                </c:pt>
                <c:pt idx="52">
                  <c:v>I Kall K220 (Blue, 16 GB)</c:v>
                </c:pt>
                <c:pt idx="53">
                  <c:v>I Kall K4 (Red, 16 GB)</c:v>
                </c:pt>
                <c:pt idx="54">
                  <c:v>I Kall K400 (Blue, 64 GB)</c:v>
                </c:pt>
                <c:pt idx="55">
                  <c:v>I Kall K6 (Red, 32 GB)</c:v>
                </c:pt>
                <c:pt idx="56">
                  <c:v>Infinix Hot 10 (Amber Red, 128 GB)</c:v>
                </c:pt>
                <c:pt idx="57">
                  <c:v>Infinix Hot 10 (Amber Red, 64 GB)</c:v>
                </c:pt>
                <c:pt idx="58">
                  <c:v>Infinix Hot 10 (Moonlight Jade, 128 GB)</c:v>
                </c:pt>
                <c:pt idx="59">
                  <c:v>Infinix Hot 10 (Moonlight Jade, 64 GB)</c:v>
                </c:pt>
                <c:pt idx="60">
                  <c:v>Infinix Hot 10 (Obsidian Black, 128 GB)</c:v>
                </c:pt>
                <c:pt idx="61">
                  <c:v>Infinix Hot 10 (Obsidian Black, 64 GB)</c:v>
                </c:pt>
                <c:pt idx="62">
                  <c:v>Infinix Hot 10 (Ocean Wave, 128 GB)</c:v>
                </c:pt>
                <c:pt idx="63">
                  <c:v>Infinix Hot 10 (Ocean Wave, 64 GB)</c:v>
                </c:pt>
                <c:pt idx="64">
                  <c:v>Infinix Hot 9 (Ocean Wave, 64 GB)</c:v>
                </c:pt>
                <c:pt idx="65">
                  <c:v>Infinix Hot 9 (Quetzal Cyan, 64 GB)</c:v>
                </c:pt>
                <c:pt idx="66">
                  <c:v>Infinix Hot 9 (Violet, 64 GB)</c:v>
                </c:pt>
                <c:pt idx="67">
                  <c:v>Infinix Hot 9 Pro (Ocean Wave, 64 GB)</c:v>
                </c:pt>
                <c:pt idx="68">
                  <c:v>Infinix Hot 9 Pro (Quetzal Cyan, 64 GB)</c:v>
                </c:pt>
                <c:pt idx="69">
                  <c:v>Infinix Hot 9 Pro (Violet, 64 GB)</c:v>
                </c:pt>
                <c:pt idx="70">
                  <c:v>Infinix Note 7 (Aether Black, 64 GB)</c:v>
                </c:pt>
                <c:pt idx="71">
                  <c:v>Infinix Note 7 (Bolivia Blue, 64 GB)</c:v>
                </c:pt>
                <c:pt idx="72">
                  <c:v>Infinix Note 7 (Forest Green, 64 GB)</c:v>
                </c:pt>
                <c:pt idx="73">
                  <c:v>Infinix S5 Pro (Forest Green, 64 GB)</c:v>
                </c:pt>
                <c:pt idx="74">
                  <c:v>Infinix S5 Pro (Sea Blue, 64 GB)</c:v>
                </c:pt>
                <c:pt idx="75">
                  <c:v>Infinix S5 Pro (Violet, 64 GB)</c:v>
                </c:pt>
                <c:pt idx="76">
                  <c:v>Infinix Smart 4 Plus (Midnight Black, 32 GB)</c:v>
                </c:pt>
                <c:pt idx="77">
                  <c:v>Infinix Smart 4 Plus (Ocean Wave, 32 GB)</c:v>
                </c:pt>
                <c:pt idx="78">
                  <c:v>Infinix Smart 4 Plus (Quetzal Cyan, 32 GB)</c:v>
                </c:pt>
                <c:pt idx="79">
                  <c:v>Infinix Smart 4 Plus (Violet, 32 GB)</c:v>
                </c:pt>
                <c:pt idx="80">
                  <c:v>Infinix Smart 5 (7° Purple, 32 GB)</c:v>
                </c:pt>
                <c:pt idx="81">
                  <c:v>Infinix Smart 5 (Aegean Blue, 32 GB)</c:v>
                </c:pt>
                <c:pt idx="82">
                  <c:v>Infinix Smart 5 (Morandi Green, 32 GB)</c:v>
                </c:pt>
                <c:pt idx="83">
                  <c:v>Infinix Smart 5 (Obsidian Black, 32 GB)</c:v>
                </c:pt>
                <c:pt idx="84">
                  <c:v>Infinix Smart HD 2021 (Obsidian Black, 32 GB)</c:v>
                </c:pt>
                <c:pt idx="85">
                  <c:v>Infinix Smart HD 2021 (Quartz Green, 32 GB)</c:v>
                </c:pt>
                <c:pt idx="86">
                  <c:v>Infinix Smart HD 2021 (Topaz Blue, 32 GB)</c:v>
                </c:pt>
                <c:pt idx="87">
                  <c:v>Infinix Zero 8i (Black Diamond, 128 GB)</c:v>
                </c:pt>
                <c:pt idx="88">
                  <c:v>Infinix Zero 8i (Silver Diamond, 128 GB)</c:v>
                </c:pt>
                <c:pt idx="89">
                  <c:v>IQOO 3 (5G) (Tornado Black, 256 GB)</c:v>
                </c:pt>
                <c:pt idx="90">
                  <c:v>IQOO 3 (Quantum Silver, 128 GB)</c:v>
                </c:pt>
                <c:pt idx="91">
                  <c:v>IQOO 3 (Quantum Silver, 256 GB)</c:v>
                </c:pt>
                <c:pt idx="92">
                  <c:v>IQOO 3 (Tornado Black, 128 GB)</c:v>
                </c:pt>
                <c:pt idx="93">
                  <c:v>IQOO 3 (Tornado Black, 256 GB)</c:v>
                </c:pt>
                <c:pt idx="94">
                  <c:v>Ismart i1 Supreme (Black, 32 GB)</c:v>
                </c:pt>
                <c:pt idx="95">
                  <c:v>Itel A48 (Gradation Black, 32 GB)</c:v>
                </c:pt>
                <c:pt idx="96">
                  <c:v>Itel A48 (Gradation Green, 32 GB)</c:v>
                </c:pt>
                <c:pt idx="97">
                  <c:v>Itel Ace</c:v>
                </c:pt>
                <c:pt idx="98">
                  <c:v>Itel IT2163</c:v>
                </c:pt>
                <c:pt idx="99">
                  <c:v>Itel IT2173</c:v>
                </c:pt>
                <c:pt idx="100">
                  <c:v>Itel Muzik 400</c:v>
                </c:pt>
                <c:pt idx="101">
                  <c:v>Itel Power 400</c:v>
                </c:pt>
                <c:pt idx="102">
                  <c:v>Itel U10</c:v>
                </c:pt>
                <c:pt idx="103">
                  <c:v>Itel vision 1 pro (AURORA BLUE, 32 GB)</c:v>
                </c:pt>
                <c:pt idx="104">
                  <c:v>Itel Vision1 (Gradation Blue, 32 GB)</c:v>
                </c:pt>
                <c:pt idx="105">
                  <c:v>Itel Vision1 (Gradation Green, 32 GB)</c:v>
                </c:pt>
                <c:pt idx="106">
                  <c:v>KARBONN K140 Pop</c:v>
                </c:pt>
                <c:pt idx="107">
                  <c:v>KARBONN K310n</c:v>
                </c:pt>
                <c:pt idx="108">
                  <c:v>KARBONN K9</c:v>
                </c:pt>
                <c:pt idx="109">
                  <c:v>KARBONN KX1 Indian</c:v>
                </c:pt>
                <c:pt idx="110">
                  <c:v>KARBONN KX1Indian</c:v>
                </c:pt>
                <c:pt idx="111">
                  <c:v>KARBONN KX26</c:v>
                </c:pt>
                <c:pt idx="112">
                  <c:v>KARBONN KX3</c:v>
                </c:pt>
                <c:pt idx="113">
                  <c:v>Kechaoda A26</c:v>
                </c:pt>
                <c:pt idx="114">
                  <c:v>Kechaoda A27</c:v>
                </c:pt>
                <c:pt idx="115">
                  <c:v>Kechaoda K 06</c:v>
                </c:pt>
                <c:pt idx="116">
                  <c:v>Kechaoda K10</c:v>
                </c:pt>
                <c:pt idx="117">
                  <c:v>Kechaoda K112</c:v>
                </c:pt>
                <c:pt idx="118">
                  <c:v>Kechaoda K115</c:v>
                </c:pt>
                <c:pt idx="119">
                  <c:v>Kechaoda K28</c:v>
                </c:pt>
                <c:pt idx="120">
                  <c:v>Kechaoda K30</c:v>
                </c:pt>
                <c:pt idx="121">
                  <c:v>Kechaoda K33</c:v>
                </c:pt>
                <c:pt idx="122">
                  <c:v>Kechaoda K-55 Plus</c:v>
                </c:pt>
                <c:pt idx="123">
                  <c:v>Kechaoda K6</c:v>
                </c:pt>
                <c:pt idx="124">
                  <c:v>Kechaoda K66 Plus</c:v>
                </c:pt>
                <c:pt idx="125">
                  <c:v>Lava 34 Plus</c:v>
                </c:pt>
                <c:pt idx="126">
                  <c:v>LAVA 34 Ultra</c:v>
                </c:pt>
                <c:pt idx="127">
                  <c:v>LAVA A1</c:v>
                </c:pt>
                <c:pt idx="128">
                  <c:v>LAVA A1 Josh</c:v>
                </c:pt>
                <c:pt idx="129">
                  <c:v>LAVA A3</c:v>
                </c:pt>
                <c:pt idx="130">
                  <c:v>LAVA A5</c:v>
                </c:pt>
                <c:pt idx="131">
                  <c:v>LAVA A9</c:v>
                </c:pt>
                <c:pt idx="132">
                  <c:v>LAVA Flip</c:v>
                </c:pt>
                <c:pt idx="133">
                  <c:v>LAVA GEM</c:v>
                </c:pt>
                <c:pt idx="134">
                  <c:v>LAVA Hero 600+</c:v>
                </c:pt>
                <c:pt idx="135">
                  <c:v>LAVA Hero 600s</c:v>
                </c:pt>
                <c:pt idx="136">
                  <c:v>Lava Pulse Mobile Phone-With BP &amp; Heart Rate Monitor</c:v>
                </c:pt>
                <c:pt idx="137">
                  <c:v>LAVA Z61 Pro (Champagne Gold, 16 GB)</c:v>
                </c:pt>
                <c:pt idx="138">
                  <c:v>LAVA Z61 Pro (Lavender Blue, 16 GB)</c:v>
                </c:pt>
                <c:pt idx="139">
                  <c:v>LAVA Z66 (Midnight Blue, 32 GB)</c:v>
                </c:pt>
                <c:pt idx="140">
                  <c:v>Mi 10i (Atlantic Blue, 128 GB)</c:v>
                </c:pt>
                <c:pt idx="141">
                  <c:v>Micromax J1</c:v>
                </c:pt>
                <c:pt idx="142">
                  <c:v>Micromax X378</c:v>
                </c:pt>
                <c:pt idx="143">
                  <c:v>Micromax X381</c:v>
                </c:pt>
                <c:pt idx="144">
                  <c:v>Micromax X388</c:v>
                </c:pt>
                <c:pt idx="145">
                  <c:v>Micromax X412</c:v>
                </c:pt>
                <c:pt idx="146">
                  <c:v>Micromax X512</c:v>
                </c:pt>
                <c:pt idx="147">
                  <c:v>Micromax X741</c:v>
                </c:pt>
                <c:pt idx="148">
                  <c:v>Micromax X744</c:v>
                </c:pt>
                <c:pt idx="149">
                  <c:v>Micromax X746</c:v>
                </c:pt>
                <c:pt idx="150">
                  <c:v>Micromax X749</c:v>
                </c:pt>
                <c:pt idx="151">
                  <c:v>Micromax X752</c:v>
                </c:pt>
                <c:pt idx="152">
                  <c:v>Micromax X807</c:v>
                </c:pt>
                <c:pt idx="153">
                  <c:v>Micromax X809</c:v>
                </c:pt>
                <c:pt idx="154">
                  <c:v>Micromax X817</c:v>
                </c:pt>
                <c:pt idx="155">
                  <c:v>Moto G 5G (Frosted Silver, 128 GB)</c:v>
                </c:pt>
                <c:pt idx="156">
                  <c:v>MOTOROLA E7 Plus (Misty Blue, 64 GB)</c:v>
                </c:pt>
                <c:pt idx="157">
                  <c:v>MOTOROLA E7 Power (Coral Red, 64 GB)</c:v>
                </c:pt>
                <c:pt idx="158">
                  <c:v>MOTOROLA E7 Power (Tahiti Blue, 32 GB)</c:v>
                </c:pt>
                <c:pt idx="159">
                  <c:v>MOTOROLA E7 Power (Tahiti Blue, 64 GB)</c:v>
                </c:pt>
                <c:pt idx="160">
                  <c:v>MOTOROLA G10 Power (Aurora Grey, 64 GB)</c:v>
                </c:pt>
                <c:pt idx="161">
                  <c:v>MOTOROLA G10 Power (Breeze Blue, 64 GB)</c:v>
                </c:pt>
                <c:pt idx="162">
                  <c:v>MOTOROLA G30 (Dark Pearl, 64 GB)</c:v>
                </c:pt>
                <c:pt idx="163">
                  <c:v>MOTOROLA G30 (Pastel Sky, 64 GB)</c:v>
                </c:pt>
                <c:pt idx="164">
                  <c:v>Motorola G8 Power Lite (Arctic Blue, 64 GB)</c:v>
                </c:pt>
                <c:pt idx="165">
                  <c:v>Motorola G8 Power Lite (Royal Blue, 64 GB)</c:v>
                </c:pt>
                <c:pt idx="166">
                  <c:v>MOTOROLA G9 (Sapphire Blue, 64 GB)</c:v>
                </c:pt>
                <c:pt idx="167">
                  <c:v>MOTOROLA G9 Power (Electric Violet, 64 GB)</c:v>
                </c:pt>
                <c:pt idx="168">
                  <c:v>MU M5000</c:v>
                </c:pt>
                <c:pt idx="169">
                  <c:v>Nokia 105 DS 2020</c:v>
                </c:pt>
                <c:pt idx="170">
                  <c:v>Nokia 105 SS</c:v>
                </c:pt>
                <c:pt idx="171">
                  <c:v>Nokia 105 SS 2020</c:v>
                </c:pt>
                <c:pt idx="172">
                  <c:v>Nokia 110 DS 2020</c:v>
                </c:pt>
                <c:pt idx="173">
                  <c:v>Nokia 125 DS 2020</c:v>
                </c:pt>
                <c:pt idx="174">
                  <c:v>Nokia 150 DS 2020</c:v>
                </c:pt>
                <c:pt idx="175">
                  <c:v>Nokia 216 DS 2020</c:v>
                </c:pt>
                <c:pt idx="176">
                  <c:v>Nokia 3.4 (Fjord, 64 GB)</c:v>
                </c:pt>
                <c:pt idx="177">
                  <c:v>Nokia 3310 DS 2020</c:v>
                </c:pt>
                <c:pt idx="178">
                  <c:v>Nokia 5310 DS 2020</c:v>
                </c:pt>
                <c:pt idx="179">
                  <c:v>Nokia TA-1010/105</c:v>
                </c:pt>
                <c:pt idx="180">
                  <c:v>Nokia TA-1174 / TA-1299</c:v>
                </c:pt>
                <c:pt idx="181">
                  <c:v>OPPO A11K (Deep Blue, 32 GB)</c:v>
                </c:pt>
                <c:pt idx="182">
                  <c:v>OPPO A12 (Black, 32 GB)</c:v>
                </c:pt>
                <c:pt idx="183">
                  <c:v>OPPO A12 (Black, 64 GB)</c:v>
                </c:pt>
                <c:pt idx="184">
                  <c:v>OPPO A12 (Blue, 32 GB)</c:v>
                </c:pt>
                <c:pt idx="185">
                  <c:v>OPPO A12 (Blue, 64 GB)</c:v>
                </c:pt>
                <c:pt idx="186">
                  <c:v>OPPO A12 (Deep Blue, 32 GB)</c:v>
                </c:pt>
                <c:pt idx="187">
                  <c:v>OPPO A12 (Deep Blue, 64 GB)</c:v>
                </c:pt>
                <c:pt idx="188">
                  <c:v>OPPO A12 (Flowing Silver, 32 GB)</c:v>
                </c:pt>
                <c:pt idx="189">
                  <c:v>OPPO A12 (Flowing Silver, 64 GB)</c:v>
                </c:pt>
                <c:pt idx="190">
                  <c:v>OPPO A15s (Dynamic Black, 64 GB)</c:v>
                </c:pt>
                <c:pt idx="191">
                  <c:v>OPPO A15S (Rainbow Silver, 64 GB)</c:v>
                </c:pt>
                <c:pt idx="192">
                  <c:v>OPPO A1K (Red, 32 GB)</c:v>
                </c:pt>
                <c:pt idx="193">
                  <c:v>OPPO A31 (Fantasy White, 128 GB)</c:v>
                </c:pt>
                <c:pt idx="194">
                  <c:v>OPPO A31 (Fantasy White, 64 GB)</c:v>
                </c:pt>
                <c:pt idx="195">
                  <c:v>OPPO A31 (Lake Green, 64 GB)</c:v>
                </c:pt>
                <c:pt idx="196">
                  <c:v>OPPO A31 (Mystery Black, 64 GB)</c:v>
                </c:pt>
                <c:pt idx="197">
                  <c:v>OPPO A33 (Mint Cream, 32 GB)</c:v>
                </c:pt>
                <c:pt idx="198">
                  <c:v>OPPO A33 (Moonlight Black, 32 GB)</c:v>
                </c:pt>
                <c:pt idx="199">
                  <c:v>OPPO A52 (Stream White, 128 GB)</c:v>
                </c:pt>
                <c:pt idx="200">
                  <c:v>OPPO A52 (Twilight Black, 128 GB)</c:v>
                </c:pt>
                <c:pt idx="201">
                  <c:v>OPPO A53 (Electric Black, 128 GB)</c:v>
                </c:pt>
                <c:pt idx="202">
                  <c:v>OPPO A53 (Electric Black, 64 GB)</c:v>
                </c:pt>
                <c:pt idx="203">
                  <c:v>OPPO A53 (Fairy White, 128 GB)</c:v>
                </c:pt>
                <c:pt idx="204">
                  <c:v>OPPO A53 (Fancy Blue, 64 GB)</c:v>
                </c:pt>
                <c:pt idx="205">
                  <c:v>OPPO A5s (Black, 64 GB)</c:v>
                </c:pt>
                <c:pt idx="206">
                  <c:v>OPPO A5s (Blue, 32 GB)</c:v>
                </c:pt>
                <c:pt idx="207">
                  <c:v>OPPO A5s (Gold, 64 GB)</c:v>
                </c:pt>
                <c:pt idx="208">
                  <c:v>OPPO A5s (Green, 64 GB)</c:v>
                </c:pt>
                <c:pt idx="209">
                  <c:v>OPPO A9 2020 (Marine Green, 128 GB)</c:v>
                </c:pt>
                <c:pt idx="210">
                  <c:v>OPPO A9 2020 (Space Purple, 128 GB)</c:v>
                </c:pt>
                <c:pt idx="211">
                  <c:v>OPPO F15 (Blazing Blue, 128 GB)</c:v>
                </c:pt>
                <c:pt idx="212">
                  <c:v>OPPO F15 (Unicorn White, 128 GB)</c:v>
                </c:pt>
                <c:pt idx="213">
                  <c:v>OPPO F17 (Dynamic Orange, 128 GB)</c:v>
                </c:pt>
                <c:pt idx="214">
                  <c:v>OPPO F17 Pro (Magic Blue, 128 GB)</c:v>
                </c:pt>
                <c:pt idx="215">
                  <c:v>OPPO F17 Pro (Matte Black, 128 GB)</c:v>
                </c:pt>
                <c:pt idx="216">
                  <c:v>OPPO F17 Pro (Metallic White, 128 GB)</c:v>
                </c:pt>
                <c:pt idx="217">
                  <c:v>OPPO F19 Pro (Crystal Silver, 128 GB)</c:v>
                </c:pt>
                <c:pt idx="218">
                  <c:v>OPPO F19 Pro (Fluid Black, 128 GB)</c:v>
                </c:pt>
                <c:pt idx="219">
                  <c:v>OPPO F19PRO+ (Space Silver, 128 GB)</c:v>
                </c:pt>
                <c:pt idx="220">
                  <c:v>Panasonic Eluga I7 (Black, 16 GB)</c:v>
                </c:pt>
                <c:pt idx="221">
                  <c:v>Panasonic Eluga I8 (Charcoal Black, 32 GB)</c:v>
                </c:pt>
                <c:pt idx="222">
                  <c:v>POCO C3 (Arctic Blue, 32 GB)</c:v>
                </c:pt>
                <c:pt idx="223">
                  <c:v>POCO C3 (Arctic Blue, 64 GB)</c:v>
                </c:pt>
                <c:pt idx="224">
                  <c:v>POCO C3 (Lime Green, 32 GB)</c:v>
                </c:pt>
                <c:pt idx="225">
                  <c:v>POCO C3 (Lime Green, 64 GB)</c:v>
                </c:pt>
                <c:pt idx="226">
                  <c:v>POCO C3 (Matte Black, 32 GB)</c:v>
                </c:pt>
                <c:pt idx="227">
                  <c:v>POCO C3 (Matte Black, 64 GB)</c:v>
                </c:pt>
                <c:pt idx="228">
                  <c:v>POCO M2 (Brick Red, 128 GB)</c:v>
                </c:pt>
                <c:pt idx="229">
                  <c:v>POCO M2 (Brick Red, 64 GB)</c:v>
                </c:pt>
                <c:pt idx="230">
                  <c:v>POCO M2 (Pitch Black, 128 GB)</c:v>
                </c:pt>
                <c:pt idx="231">
                  <c:v>POCO M2 (Pitch Black, 64 GB)</c:v>
                </c:pt>
                <c:pt idx="232">
                  <c:v>POCO M2 (Slate Blue, 64 GB)</c:v>
                </c:pt>
                <c:pt idx="233">
                  <c:v>POCO M2 Pro (Green and Greener, 128 GB)</c:v>
                </c:pt>
                <c:pt idx="234">
                  <c:v>POCO M2 Pro (Green and Greener, 64 GB)</c:v>
                </c:pt>
                <c:pt idx="235">
                  <c:v>POCO M2 Pro (Out of the Blue, 64 GB)</c:v>
                </c:pt>
                <c:pt idx="236">
                  <c:v>POCO M2 Pro (Two Shades of Black, 128 GB)</c:v>
                </c:pt>
                <c:pt idx="237">
                  <c:v>POCO M2 Pro (Two Shades of Black, 64 GB)</c:v>
                </c:pt>
                <c:pt idx="238">
                  <c:v>POCO M3 (Cool Blue, 128 GB)</c:v>
                </c:pt>
                <c:pt idx="239">
                  <c:v>POCO M3 (Cool Blue, 64 GB)</c:v>
                </c:pt>
                <c:pt idx="240">
                  <c:v>POCO M3 (Power Black, 128 GB)</c:v>
                </c:pt>
                <c:pt idx="241">
                  <c:v>POCO M3 (Power Black, 64 GB)</c:v>
                </c:pt>
                <c:pt idx="242">
                  <c:v>POCO M3 (Yellow, 128 GB)</c:v>
                </c:pt>
                <c:pt idx="243">
                  <c:v>POCO M3 (Yellow, 64 GB)</c:v>
                </c:pt>
                <c:pt idx="244">
                  <c:v>POCO X2 (Atlantis Blue, 256 GB)</c:v>
                </c:pt>
                <c:pt idx="245">
                  <c:v>POCO X2 (Matrix Purple, 64 GB)</c:v>
                </c:pt>
                <c:pt idx="246">
                  <c:v>POCO X3 (Cobalt Blue, 128 GB)</c:v>
                </c:pt>
                <c:pt idx="247">
                  <c:v>POCO X3 (Cobalt Blue, 64 GB)</c:v>
                </c:pt>
                <c:pt idx="248">
                  <c:v>POCO X3 (Shadow Gray, 128 GB)</c:v>
                </c:pt>
                <c:pt idx="249">
                  <c:v>realme 3i (Diamond Blue, 32 GB)</c:v>
                </c:pt>
                <c:pt idx="250">
                  <c:v>realme 3i (Diamond Blue, 64 GB)</c:v>
                </c:pt>
                <c:pt idx="251">
                  <c:v>realme 3i (Diamond Red, 32 GB)</c:v>
                </c:pt>
                <c:pt idx="252">
                  <c:v>realme 3i (Diamond Red, 64 GB)</c:v>
                </c:pt>
                <c:pt idx="253">
                  <c:v>Realme 6 (Comet Blue, 128 GB)</c:v>
                </c:pt>
                <c:pt idx="254">
                  <c:v>Realme 6 (Comet Blue, 64 GB)</c:v>
                </c:pt>
                <c:pt idx="255">
                  <c:v>Realme 6 (Comet White, 128 GB)</c:v>
                </c:pt>
                <c:pt idx="256">
                  <c:v>Realme 6 (Comet White, 64 GB)</c:v>
                </c:pt>
                <c:pt idx="257">
                  <c:v>Realme 6 Pro (Lightning Blue, 128 GB)</c:v>
                </c:pt>
                <c:pt idx="258">
                  <c:v>Realme 6 Pro (Lightning Blue, 64 GB)</c:v>
                </c:pt>
                <c:pt idx="259">
                  <c:v>Realme 6 Pro (Lightning Orange, 128 GB)</c:v>
                </c:pt>
                <c:pt idx="260">
                  <c:v>Realme 6 Pro (Lightning Orange, 64 GB)</c:v>
                </c:pt>
                <c:pt idx="261">
                  <c:v>realme 6i (Eclipse Black, 64 GB)</c:v>
                </c:pt>
                <c:pt idx="262">
                  <c:v>realme 6i (Lunar White, 64 GB)</c:v>
                </c:pt>
                <c:pt idx="263">
                  <c:v>realme 7 (Mist Blue, 128 GB)</c:v>
                </c:pt>
                <c:pt idx="264">
                  <c:v>realme 7 (Mist Blue, 64 GB)</c:v>
                </c:pt>
                <c:pt idx="265">
                  <c:v>realme 7 (Mist White, 128 GB)</c:v>
                </c:pt>
                <c:pt idx="266">
                  <c:v>realme 7 (Mist White, 64 GB)</c:v>
                </c:pt>
                <c:pt idx="267">
                  <c:v>realme 7 Pro (Mirror Blue, 128 GB)</c:v>
                </c:pt>
                <c:pt idx="268">
                  <c:v>realme 7 Pro (Mirror Silver, 128 GB)</c:v>
                </c:pt>
                <c:pt idx="269">
                  <c:v>realme 7 Pro (Sun Kissed Leather, 128 GB)</c:v>
                </c:pt>
                <c:pt idx="270">
                  <c:v>realme 7i (Fusion Blue, 128 GB)</c:v>
                </c:pt>
                <c:pt idx="271">
                  <c:v>realme 7i (Fusion Blue, 64 GB)</c:v>
                </c:pt>
                <c:pt idx="272">
                  <c:v>realme 7i (Fusion Green, 128 GB)</c:v>
                </c:pt>
                <c:pt idx="273">
                  <c:v>realme 7i (Fusion Green, 64 GB)</c:v>
                </c:pt>
                <c:pt idx="274">
                  <c:v>realme C11 (Rich Green, 32 GB)</c:v>
                </c:pt>
                <c:pt idx="275">
                  <c:v>realme C11 (Rich Grey, 32 GB)</c:v>
                </c:pt>
                <c:pt idx="276">
                  <c:v>realme C12 (Power Blue, 32 GB)</c:v>
                </c:pt>
                <c:pt idx="277">
                  <c:v>realme C12 (Power Blue, 64 GB)</c:v>
                </c:pt>
                <c:pt idx="278">
                  <c:v>realme C12 (Power Silver, 32 GB)</c:v>
                </c:pt>
                <c:pt idx="279">
                  <c:v>realme C12 (Power Silver, 64 GB)</c:v>
                </c:pt>
                <c:pt idx="280">
                  <c:v>realme C15 (Power Blue, 32 GB)</c:v>
                </c:pt>
                <c:pt idx="281">
                  <c:v>realme C15 (Power Blue, 64 GB)</c:v>
                </c:pt>
                <c:pt idx="282">
                  <c:v>realme C15 (Power Silver, 32 GB)</c:v>
                </c:pt>
                <c:pt idx="283">
                  <c:v>realme C15 (Power Silver, 64 GB)</c:v>
                </c:pt>
                <c:pt idx="284">
                  <c:v>realme C15 Qualcomm Edition (Power Blue, 32 GB)</c:v>
                </c:pt>
                <c:pt idx="285">
                  <c:v>realme C15 Qualcomm Edition (Power Blue, 64 GB)</c:v>
                </c:pt>
                <c:pt idx="286">
                  <c:v>realme C15 Qualcomm Edition (Power Silver, 32 GB)</c:v>
                </c:pt>
                <c:pt idx="287">
                  <c:v>realme C15 Qualcomm Edition (Power Silver, 64 GB)</c:v>
                </c:pt>
                <c:pt idx="288">
                  <c:v>Realme C2 (Diamond Black, 32 GB)</c:v>
                </c:pt>
                <c:pt idx="289">
                  <c:v>Realme C2 (Diamond Blue, 32 GB)</c:v>
                </c:pt>
                <c:pt idx="290">
                  <c:v>Realme C2 (Diamond Ruby, 32 GB)</c:v>
                </c:pt>
                <c:pt idx="291">
                  <c:v>Realme C2 (Diamond Sapphire, 32 GB)</c:v>
                </c:pt>
                <c:pt idx="292">
                  <c:v>Realme C3 (Blazing Red, 32 GB)</c:v>
                </c:pt>
                <c:pt idx="293">
                  <c:v>realme C3 (Blazing Red, 64 GB)</c:v>
                </c:pt>
                <c:pt idx="294">
                  <c:v>Realme C3 (Frozen Blue, 32 GB)</c:v>
                </c:pt>
                <c:pt idx="295">
                  <c:v>Realme C3 (Frozen Blue, 64 GB)</c:v>
                </c:pt>
                <c:pt idx="296">
                  <c:v>Realme Narzo 10 (That Blue, 128 GB)</c:v>
                </c:pt>
                <c:pt idx="297">
                  <c:v>Realme Narzo 10 (That Green, 128 GB)</c:v>
                </c:pt>
                <c:pt idx="298">
                  <c:v>Realme Narzo 10 (That White, 128 GB)</c:v>
                </c:pt>
                <c:pt idx="299">
                  <c:v>realme Narzo 20 (Glory Silver, 128 GB)</c:v>
                </c:pt>
                <c:pt idx="300">
                  <c:v>realme Narzo 20 (Glory Silver, 64 GB)</c:v>
                </c:pt>
                <c:pt idx="301">
                  <c:v>realme Narzo 20 (Victory Blue, 128 GB)</c:v>
                </c:pt>
                <c:pt idx="302">
                  <c:v>realme Narzo 20 (Victory Blue, 64 GB)</c:v>
                </c:pt>
                <c:pt idx="303">
                  <c:v>realme Narzo 20 Pro (Black Ninja, 128 GB)</c:v>
                </c:pt>
                <c:pt idx="304">
                  <c:v>realme Narzo 20 Pro (Black Ninja, 64 GB)</c:v>
                </c:pt>
                <c:pt idx="305">
                  <c:v>realme Narzo 20 Pro (White Knight, 128 GB)</c:v>
                </c:pt>
                <c:pt idx="306">
                  <c:v>realme Narzo 20 Pro (White Knight, 64 GB)</c:v>
                </c:pt>
                <c:pt idx="307">
                  <c:v>realme Narzo 20A (Glory Silver, 32 GB)</c:v>
                </c:pt>
                <c:pt idx="308">
                  <c:v>realme Narzo 20A (Glory Silver, 64 GB)</c:v>
                </c:pt>
                <c:pt idx="309">
                  <c:v>realme Narzo 20A (Victory Blue, 32 GB)</c:v>
                </c:pt>
                <c:pt idx="310">
                  <c:v>realme Narzo 20A (Victory Blue, 64 GB)</c:v>
                </c:pt>
                <c:pt idx="311">
                  <c:v>realme Narzo 30 Pro 5G (Blade Silver, 128 GB)</c:v>
                </c:pt>
                <c:pt idx="312">
                  <c:v>realme Narzo 30 Pro 5G (Blade Silver, 64 GB)</c:v>
                </c:pt>
                <c:pt idx="313">
                  <c:v>realme Narzo 30 Pro 5G (Sword Black, 128 GB)</c:v>
                </c:pt>
                <c:pt idx="314">
                  <c:v>realme Narzo 30 Pro 5G (Sword Black, 64 GB)</c:v>
                </c:pt>
                <c:pt idx="315">
                  <c:v>realme Narzo 30A (Laser Black, 32 GB)</c:v>
                </c:pt>
                <c:pt idx="316">
                  <c:v>realme Narzo 30A (Laser Black, 64 GB)</c:v>
                </c:pt>
                <c:pt idx="317">
                  <c:v>realme Narzo 30A (Laser Blue, 32 GB)</c:v>
                </c:pt>
                <c:pt idx="318">
                  <c:v>realme Narzo 30A (Laser Blue, 64 GB)</c:v>
                </c:pt>
                <c:pt idx="319">
                  <c:v>realme X3 SuperZoom (Arctic White, 128 GB)</c:v>
                </c:pt>
                <c:pt idx="320">
                  <c:v>realme X3 SuperZoom (Arctic White, 256 GB)</c:v>
                </c:pt>
                <c:pt idx="321">
                  <c:v>realme X3 SuperZoom (Glacier Blue, 128 GB)</c:v>
                </c:pt>
                <c:pt idx="322">
                  <c:v>realme X3 SuperZoom (Glacier Blue, 256 GB)</c:v>
                </c:pt>
                <c:pt idx="323">
                  <c:v>realme X7 5G (Nebula, 128 GB)</c:v>
                </c:pt>
                <c:pt idx="324">
                  <c:v>realme X7 5G (Space Silver, 128 GB)</c:v>
                </c:pt>
                <c:pt idx="325">
                  <c:v>Redmi 8A (Ocean Blue, 32 GB)</c:v>
                </c:pt>
                <c:pt idx="326">
                  <c:v>Redmi 8A Dual (Midnight Grey, 32 GB)</c:v>
                </c:pt>
                <c:pt idx="327">
                  <c:v>Redmi 8A Dual (Sea Blue, 32 GB)</c:v>
                </c:pt>
                <c:pt idx="328">
                  <c:v>Redmi 8A Dual (Sea Blue, 64 GB)</c:v>
                </c:pt>
                <c:pt idx="329">
                  <c:v>Redmi 8A Dual (Sky White, 32 GB)</c:v>
                </c:pt>
                <c:pt idx="330">
                  <c:v>Redmi 9 (Carbon Black, 64 GB)</c:v>
                </c:pt>
                <c:pt idx="331">
                  <c:v>Redmi 9 (Sky Blue, 64 GB)</c:v>
                </c:pt>
                <c:pt idx="332">
                  <c:v>Redmi 9 Power (Blazing Blue, 128 GB)</c:v>
                </c:pt>
                <c:pt idx="333">
                  <c:v>Redmi 9 Power (Blazing Blue, 64 GB)</c:v>
                </c:pt>
                <c:pt idx="334">
                  <c:v>Redmi 9 Power (Electric Green, 128 GB)</c:v>
                </c:pt>
                <c:pt idx="335">
                  <c:v>Redmi 9 Power (Electric Green, 64 GB)</c:v>
                </c:pt>
                <c:pt idx="336">
                  <c:v>Redmi 9 Power (Fiery Red, 64 GB)</c:v>
                </c:pt>
                <c:pt idx="337">
                  <c:v>Redmi 9 Power (Mighty Black, 128 GB)</c:v>
                </c:pt>
                <c:pt idx="338">
                  <c:v>Redmi 9 Power (Mighty Black, 64 GB)</c:v>
                </c:pt>
                <c:pt idx="339">
                  <c:v>Redmi 9 Prime (Matte Black, 128 GB)</c:v>
                </c:pt>
                <c:pt idx="340">
                  <c:v>Redmi 9 Prime (Matte Black, 64 GB)</c:v>
                </c:pt>
                <c:pt idx="341">
                  <c:v>Redmi 9 Prime (Mint Green, 128 GB)</c:v>
                </c:pt>
                <c:pt idx="342">
                  <c:v>Redmi 9 Prime (Mint Green, 64 GB)</c:v>
                </c:pt>
                <c:pt idx="343">
                  <c:v>Redmi 9 Prime (Space Blue, 64 GB)</c:v>
                </c:pt>
                <c:pt idx="344">
                  <c:v>Redmi 9 Prime (Sunrise Flare, 64 GB)</c:v>
                </c:pt>
                <c:pt idx="345">
                  <c:v>Redmi 9A (Midnight Black, 32 GB)</c:v>
                </c:pt>
                <c:pt idx="346">
                  <c:v>Redmi 9A (Nature Green, 32 GB)</c:v>
                </c:pt>
                <c:pt idx="347">
                  <c:v>Redmi 9A (SeaBlue, 32 GB)</c:v>
                </c:pt>
                <c:pt idx="348">
                  <c:v>Redmi 9i (Midnight Black, 128 GB)</c:v>
                </c:pt>
                <c:pt idx="349">
                  <c:v>Redmi 9i (Midnight Black, 64 GB)</c:v>
                </c:pt>
                <c:pt idx="350">
                  <c:v>Redmi 9i (Nature Green, 128 GB)</c:v>
                </c:pt>
                <c:pt idx="351">
                  <c:v>Redmi 9i (Nature Green, 64 GB)</c:v>
                </c:pt>
                <c:pt idx="352">
                  <c:v>Redmi 9i (Sea Blue, 64 GB)</c:v>
                </c:pt>
                <c:pt idx="353">
                  <c:v>Redmi Go (Black, 8 GB)</c:v>
                </c:pt>
                <c:pt idx="354">
                  <c:v>Redmi Note 10 (Aqua Green, 128 GB)</c:v>
                </c:pt>
                <c:pt idx="355">
                  <c:v>Redmi Note 10 (Shadow Black, 128 GB)</c:v>
                </c:pt>
                <c:pt idx="356">
                  <c:v>Redmi Note 10 Pro Max (Dark Night, 128 GB)</c:v>
                </c:pt>
                <c:pt idx="357">
                  <c:v>Redmi Note 10 Pro Max (Glacial Blue, 128 GB)</c:v>
                </c:pt>
                <c:pt idx="358">
                  <c:v>Redmi Note 10 Pro Max (Vintage Bronze, 128 GB)</c:v>
                </c:pt>
                <c:pt idx="359">
                  <c:v>Redmi Note 8 (Moonlight White, 64 GB)</c:v>
                </c:pt>
                <c:pt idx="360">
                  <c:v>Redmi Note 8 (Neptune Blue, 64 GB)</c:v>
                </c:pt>
                <c:pt idx="361">
                  <c:v>Redmi Note 8 Pro (Electric Blue, 128 GB)</c:v>
                </c:pt>
                <c:pt idx="362">
                  <c:v>Redmi Note 8 Pro (Halo White, 128 GB)</c:v>
                </c:pt>
                <c:pt idx="363">
                  <c:v>Redmi Note 8 Pro (Shadow Black, 128 GB)</c:v>
                </c:pt>
                <c:pt idx="364">
                  <c:v>Redmi Note 9 (Aqua Green, 128 GB)</c:v>
                </c:pt>
                <c:pt idx="365">
                  <c:v>Redmi Note 9 (Aqua Green, 64 GB)</c:v>
                </c:pt>
                <c:pt idx="366">
                  <c:v>Redmi Note 9 (Arctic White, 128 GB)</c:v>
                </c:pt>
                <c:pt idx="367">
                  <c:v>Redmi Note 9 (Arctic White, 64 GB)</c:v>
                </c:pt>
                <c:pt idx="368">
                  <c:v>Redmi Note 9 (Pebble Grey, 128 GB)</c:v>
                </c:pt>
                <c:pt idx="369">
                  <c:v>Redmi Note 9 (Pebble Grey, 64 GB)</c:v>
                </c:pt>
                <c:pt idx="370">
                  <c:v>Redmi Note 9 (Scarlet Red, 128 GB)</c:v>
                </c:pt>
                <c:pt idx="371">
                  <c:v>Redmi Note 9 Pro (Aurora Blue, 128 GB)</c:v>
                </c:pt>
                <c:pt idx="372">
                  <c:v>Redmi Note 9 Pro (Aurora Blue, 64 GB)</c:v>
                </c:pt>
                <c:pt idx="373">
                  <c:v>Redmi Note 9 Pro (Glacier White, 128 GB)</c:v>
                </c:pt>
                <c:pt idx="374">
                  <c:v>Redmi Note 9 Pro (Glacier White, 64 GB)</c:v>
                </c:pt>
                <c:pt idx="375">
                  <c:v>Redmi Note 9 Pro (Interstellar Black, 128 GB)</c:v>
                </c:pt>
                <c:pt idx="376">
                  <c:v>Redmi Note 9 Pro (Interstellar Black, 64 GB)</c:v>
                </c:pt>
                <c:pt idx="377">
                  <c:v>Redmi Note 9 Pro Max (Champagne Gold, 128 GB)</c:v>
                </c:pt>
                <c:pt idx="378">
                  <c:v>Redmi Note 9 Pro Max (Champagne Gold, 64 GB)</c:v>
                </c:pt>
                <c:pt idx="379">
                  <c:v>Redmi Note 9 Pro Max (Glacier White, 64 GB)</c:v>
                </c:pt>
                <c:pt idx="380">
                  <c:v>Redmi Note 9 Pro Max (Interstellar Black, 64 GB)</c:v>
                </c:pt>
                <c:pt idx="381">
                  <c:v>Salora Atom</c:v>
                </c:pt>
                <c:pt idx="382">
                  <c:v>SAMSUNG Galaxy A12 (Black, 128 GB)</c:v>
                </c:pt>
                <c:pt idx="383">
                  <c:v>SAMSUNG Galaxy A12 (Black, 64 GB)</c:v>
                </c:pt>
                <c:pt idx="384">
                  <c:v>SAMSUNG Galaxy A12 (Blue, 128 GB)</c:v>
                </c:pt>
                <c:pt idx="385">
                  <c:v>SAMSUNG Galaxy A12 (White, 128 GB)</c:v>
                </c:pt>
                <c:pt idx="386">
                  <c:v>SAMSUNG Galaxy A12 (White, 64 GB)</c:v>
                </c:pt>
                <c:pt idx="387">
                  <c:v>SAMSUNG Galaxy A21s (Black, 64 GB)</c:v>
                </c:pt>
                <c:pt idx="388">
                  <c:v>SAMSUNG Galaxy A21s (Blue, 64 GB)</c:v>
                </c:pt>
                <c:pt idx="389">
                  <c:v>SAMSUNG Galaxy A21s (White, 64 GB)</c:v>
                </c:pt>
                <c:pt idx="390">
                  <c:v>SAMSUNG Galaxy A31 (Prism Crush Black, 128 GB)</c:v>
                </c:pt>
                <c:pt idx="391">
                  <c:v>SAMSUNG Galaxy A31 (Prism Crush White, 128 GB)</c:v>
                </c:pt>
                <c:pt idx="392">
                  <c:v>SAMSUNG Galaxy A32 (Awesome Black, 128 GB)</c:v>
                </c:pt>
                <c:pt idx="393">
                  <c:v>SAMSUNG Galaxy A51 (Prism Crush Blue, 128 GB)</c:v>
                </c:pt>
                <c:pt idx="394">
                  <c:v>SAMSUNG Galaxy F41 (Fusion Black, 128 GB)</c:v>
                </c:pt>
                <c:pt idx="395">
                  <c:v>SAMSUNG Galaxy F41 (Fusion Black, 64 GB)</c:v>
                </c:pt>
                <c:pt idx="396">
                  <c:v>SAMSUNG Galaxy F41 (Fusion Blue, 128 GB)</c:v>
                </c:pt>
                <c:pt idx="397">
                  <c:v>SAMSUNG Galaxy F41 (Fusion Blue, 64 GB)</c:v>
                </c:pt>
                <c:pt idx="398">
                  <c:v>SAMSUNG Galaxy F41 (Fusion Green, 128 GB)</c:v>
                </c:pt>
                <c:pt idx="399">
                  <c:v>SAMSUNG Galaxy F41 (Fusion Green, 64 GB)</c:v>
                </c:pt>
                <c:pt idx="400">
                  <c:v>SAMSUNG Galaxy F62 (Laser Blue, 128 GB)</c:v>
                </c:pt>
                <c:pt idx="401">
                  <c:v>SAMSUNG Galaxy M01 (Black, 32 GB)</c:v>
                </c:pt>
                <c:pt idx="402">
                  <c:v>SAMSUNG Galaxy M01 (Blue, 32 GB)</c:v>
                </c:pt>
                <c:pt idx="403">
                  <c:v>SAMSUNG Galaxy M02 (Black, 32 GB)</c:v>
                </c:pt>
                <c:pt idx="404">
                  <c:v>SAMSUNG Galaxy M02 (Blue, 32 GB)</c:v>
                </c:pt>
                <c:pt idx="405">
                  <c:v>SAMSUNG Galaxy M11 (Violet, 64 GB)</c:v>
                </c:pt>
                <c:pt idx="406">
                  <c:v>SAMSUNG Galaxy M21 (Midnight Blue, 64 GB)</c:v>
                </c:pt>
                <c:pt idx="407">
                  <c:v>SAMSUNG Galaxy M31 (Ocean Blue, 128 GB)</c:v>
                </c:pt>
                <c:pt idx="408">
                  <c:v>SAMSUNG Galaxy M31 (Ocean Blue, 64 GB)</c:v>
                </c:pt>
                <c:pt idx="409">
                  <c:v>SAMSUNG Galaxy M31 (Space Black, 128 GB)</c:v>
                </c:pt>
                <c:pt idx="410">
                  <c:v>SAMSUNG GALAXY M51 (ELECTRIC BLUE, 128 GB)</c:v>
                </c:pt>
                <c:pt idx="411">
                  <c:v>SAMSUNG Guru 1200</c:v>
                </c:pt>
                <c:pt idx="412">
                  <c:v>SAMSUNG Guru FM Plus</c:v>
                </c:pt>
                <c:pt idx="413">
                  <c:v>SAMSUNG Guru FM Plus SM-B110E/D</c:v>
                </c:pt>
                <c:pt idx="414">
                  <c:v>SAMSUNG Guru GT</c:v>
                </c:pt>
                <c:pt idx="415">
                  <c:v>SAMSUNG Guru Music 2</c:v>
                </c:pt>
                <c:pt idx="416">
                  <c:v>SAMSUNG Guru Music 2 SM-B310E</c:v>
                </c:pt>
                <c:pt idx="417">
                  <c:v>SAMSUNG M01 core (Black, 16 GB)</c:v>
                </c:pt>
                <c:pt idx="418">
                  <c:v>SAMSUNG M01 core (Black, 32 GB)</c:v>
                </c:pt>
                <c:pt idx="419">
                  <c:v>SAMSUNG M01 core (Blue, 16 GB)</c:v>
                </c:pt>
                <c:pt idx="420">
                  <c:v>SAMSUNG M01 core (Blue, 32 GB)</c:v>
                </c:pt>
                <c:pt idx="421">
                  <c:v>SAMSUNG M01 core (Red, 16 GB)</c:v>
                </c:pt>
                <c:pt idx="422">
                  <c:v>SAMSUNG M01 core (Red, 32 GB)</c:v>
                </c:pt>
                <c:pt idx="423">
                  <c:v>SAMSUNG M02s (Black, 64 GB)</c:v>
                </c:pt>
                <c:pt idx="424">
                  <c:v>SAMSUNG M02s (Blue, 64 GB)</c:v>
                </c:pt>
                <c:pt idx="425">
                  <c:v>SAMSUNG M31 Prime (Space Black, 128 GB)</c:v>
                </c:pt>
                <c:pt idx="426">
                  <c:v>SAMSUNG Metro 313 Dual Sim</c:v>
                </c:pt>
                <c:pt idx="427">
                  <c:v>Snexian GURU 312</c:v>
                </c:pt>
                <c:pt idx="428">
                  <c:v>Snexian Rock</c:v>
                </c:pt>
                <c:pt idx="429">
                  <c:v>Tecno Camon 15 (Dark Jade, 64 GB)</c:v>
                </c:pt>
                <c:pt idx="430">
                  <c:v>Tecno Camon 15 (Fascinating Purple, 64 GB)</c:v>
                </c:pt>
                <c:pt idx="431">
                  <c:v>Tecno Camon 15 (SHOAL GOLD, 64 GB)</c:v>
                </c:pt>
                <c:pt idx="432">
                  <c:v>Tecno Camon 16 (Cloud White, 64 GB)</c:v>
                </c:pt>
                <c:pt idx="433">
                  <c:v>Tecno Camon 16 (Purist Blue, 64 GB)</c:v>
                </c:pt>
                <c:pt idx="434">
                  <c:v>Tecno POVA (Dazzle Black, 128 GB)</c:v>
                </c:pt>
                <c:pt idx="435">
                  <c:v>Tecno POVA (Magic Blue, 128 GB)</c:v>
                </c:pt>
                <c:pt idx="436">
                  <c:v>Tecno POVA (Magic Blue, 64 GB)</c:v>
                </c:pt>
                <c:pt idx="437">
                  <c:v>Tecno POVA (Speed Purple, 128 GB)</c:v>
                </c:pt>
                <c:pt idx="438">
                  <c:v>Tecno POVA (Speed Purple, 64 GB)</c:v>
                </c:pt>
                <c:pt idx="439">
                  <c:v>Tecno Spark 6 Go (Aqua Blue, 64 GB)</c:v>
                </c:pt>
                <c:pt idx="440">
                  <c:v>Tecno Spark 6 Go (Ice Jadeite, 64 GB)</c:v>
                </c:pt>
                <c:pt idx="441">
                  <c:v>Tecno Spark 6 Go (Mystery White, 64 GB)</c:v>
                </c:pt>
                <c:pt idx="442">
                  <c:v>Tecno Spark Go 2020 (Aqua Blue, 32 GB)</c:v>
                </c:pt>
                <c:pt idx="443">
                  <c:v>Tecno Spark Go 2020 (Ice jadeite, 32 GB)</c:v>
                </c:pt>
                <c:pt idx="444">
                  <c:v>Tecno Spark Go 2020 (Mystery White, 32 GB)</c:v>
                </c:pt>
                <c:pt idx="445">
                  <c:v>Tecno Spark Power 2 (Misty Grey, 64 GB)</c:v>
                </c:pt>
                <c:pt idx="446">
                  <c:v>Tecno Spark Power 2 Air (Cosmic Shine, 32 GB)</c:v>
                </c:pt>
                <c:pt idx="447">
                  <c:v>Tecno Spark Power 2 Air (Ice Jadeite, 32 GB)</c:v>
                </c:pt>
                <c:pt idx="448">
                  <c:v>Tork T13 Banana</c:v>
                </c:pt>
                <c:pt idx="449">
                  <c:v>UiSmart Ui06</c:v>
                </c:pt>
                <c:pt idx="450">
                  <c:v>ViVO S1 Pro (Dreamy White, 128 GB)</c:v>
                </c:pt>
                <c:pt idx="451">
                  <c:v>ViVO S1 Pro (Jazzy Blue, 128 GB)</c:v>
                </c:pt>
                <c:pt idx="452">
                  <c:v>Vivo S1 Pro (Mystic Black, 128 GB)</c:v>
                </c:pt>
                <c:pt idx="453">
                  <c:v>Vivo U10 (Electric Blue, 32 GB)</c:v>
                </c:pt>
                <c:pt idx="454">
                  <c:v>Vivo U10 (Thunder Black, 32 GB)</c:v>
                </c:pt>
                <c:pt idx="455">
                  <c:v>ViVO V19 (Piano Black, 256 GB)</c:v>
                </c:pt>
                <c:pt idx="456">
                  <c:v>ViVO V20 2021 (Midnight Jazz, 128 GB)</c:v>
                </c:pt>
                <c:pt idx="457">
                  <c:v>ViVO V20 2021 (Midnight Jazz, 256 GB)</c:v>
                </c:pt>
                <c:pt idx="458">
                  <c:v>ViVO V20 2021 (Sunset Melody, 128 GB)</c:v>
                </c:pt>
                <c:pt idx="459">
                  <c:v>ViVO V20 2021 (Sunset Melody, 256 GB)</c:v>
                </c:pt>
                <c:pt idx="460">
                  <c:v>ViVO V20 Pro (Midnight Jazz, 128 GB)</c:v>
                </c:pt>
                <c:pt idx="461">
                  <c:v>ViVO V20 Pro (Sunset Melody, 128 GB)</c:v>
                </c:pt>
                <c:pt idx="462">
                  <c:v>ViVO V20 SE (Aquamarine Green, 128 GB)</c:v>
                </c:pt>
                <c:pt idx="463">
                  <c:v>ViVO V20 SE (Gravity Black, 128 GB)</c:v>
                </c:pt>
                <c:pt idx="464">
                  <c:v>Vivo Y11 (Agate Red, 32 GB)</c:v>
                </c:pt>
                <c:pt idx="465">
                  <c:v>Vivo Y11 (Mineral Blue, 32 GB)</c:v>
                </c:pt>
                <c:pt idx="466">
                  <c:v>Vivo Y12 (Aqua Blue, 64 GB)</c:v>
                </c:pt>
                <c:pt idx="467">
                  <c:v>Vivo Y12 (Burgundy Red, 64 GB)</c:v>
                </c:pt>
                <c:pt idx="468">
                  <c:v>ViVO Y12s (Glacier Blue, 32 GB)</c:v>
                </c:pt>
                <c:pt idx="469">
                  <c:v>ViVO Y12s (Phantom Black, 32 GB)</c:v>
                </c:pt>
                <c:pt idx="470">
                  <c:v>Vivo Y15 (Aqua Blue, 64 GB)</c:v>
                </c:pt>
                <c:pt idx="471">
                  <c:v>Vivo Y15 (Burgundy Red, 64 GB)</c:v>
                </c:pt>
                <c:pt idx="472">
                  <c:v>ViVO Y20 (Obsidian Black, 64 GB)</c:v>
                </c:pt>
                <c:pt idx="473">
                  <c:v>ViVO Y20 (Purist Blue, 64 GB)</c:v>
                </c:pt>
                <c:pt idx="474">
                  <c:v>ViVO Y20A (Dawn White, 64 GB)</c:v>
                </c:pt>
                <c:pt idx="475">
                  <c:v>ViVO Y20A (Nebula Blue, 64 GB)</c:v>
                </c:pt>
                <c:pt idx="476">
                  <c:v>ViVO Y20G (Obsidian Black, 128 GB)</c:v>
                </c:pt>
                <c:pt idx="477">
                  <c:v>ViVO Y20G (Obsidian Black, 64 GB)</c:v>
                </c:pt>
                <c:pt idx="478">
                  <c:v>ViVO Y20G (Purist Blue, 128 GB)</c:v>
                </c:pt>
                <c:pt idx="479">
                  <c:v>ViVO Y20i (Dawn White, 64 GB)</c:v>
                </c:pt>
                <c:pt idx="480">
                  <c:v>ViVO Y20i (Nebula Blue, 64 GB)</c:v>
                </c:pt>
                <c:pt idx="481">
                  <c:v>Vivo Y30 (Dazzle Blue, 128 GB)</c:v>
                </c:pt>
                <c:pt idx="482">
                  <c:v>Vivo Y30 (Emerald Black, 128 GB)</c:v>
                </c:pt>
                <c:pt idx="483">
                  <c:v>ViVO Y31 (Ocean Blue, 128 GB)</c:v>
                </c:pt>
                <c:pt idx="484">
                  <c:v>ViVO Y31 (Racing Black, 128 GB)</c:v>
                </c:pt>
                <c:pt idx="485">
                  <c:v>ViVO Y50 (Iris Blue, 128 GB)</c:v>
                </c:pt>
                <c:pt idx="486">
                  <c:v>ViVO Y50 (Pearl White, 128 GB)</c:v>
                </c:pt>
                <c:pt idx="487">
                  <c:v>ViVO Y51 (Titanium Sapphire, 128 GB)</c:v>
                </c:pt>
                <c:pt idx="488">
                  <c:v>ViVO Y51A (Crystal Symphony, 128 GB)</c:v>
                </c:pt>
                <c:pt idx="489">
                  <c:v>ViVO Y51A (Titanium Sapphire, 128 GB)</c:v>
                </c:pt>
                <c:pt idx="490">
                  <c:v>ViVO Y91i (Fusion Black, 16 GB)</c:v>
                </c:pt>
                <c:pt idx="491">
                  <c:v>Vivo Y91i (Fusion Black, 32 GB)</c:v>
                </c:pt>
                <c:pt idx="492">
                  <c:v>ViVO Y91i (Ocean Blue, 16 GB)</c:v>
                </c:pt>
                <c:pt idx="493">
                  <c:v>Vivo Y91i (Ocean Blue, 32 GB)</c:v>
                </c:pt>
                <c:pt idx="494">
                  <c:v>ViVO Z1Pro (Sonic Black, 64 GB)</c:v>
                </c:pt>
                <c:pt idx="495">
                  <c:v>ViVO Z1Pro (Sonic Blue, 64 GB)</c:v>
                </c:pt>
                <c:pt idx="496">
                  <c:v>Vivo Z1x (Fusion Blue, 128 GB)</c:v>
                </c:pt>
                <c:pt idx="497">
                  <c:v>Vivo Z1x (Fusion Blue, 64 GB)</c:v>
                </c:pt>
                <c:pt idx="498">
                  <c:v>Vivo Z1x (Phantom Purple, 64 GB)</c:v>
                </c:pt>
              </c:strCache>
            </c:strRef>
          </c:cat>
          <c:val>
            <c:numRef>
              <c:f>'3D Clustered Column'!$C$2:$C$500</c:f>
              <c:numCache>
                <c:formatCode>General</c:formatCode>
                <c:ptCount val="499"/>
                <c:pt idx="0">
                  <c:v>600</c:v>
                </c:pt>
                <c:pt idx="1">
                  <c:v>1884</c:v>
                </c:pt>
                <c:pt idx="2">
                  <c:v>1978</c:v>
                </c:pt>
                <c:pt idx="3">
                  <c:v>5300</c:v>
                </c:pt>
                <c:pt idx="4">
                  <c:v>25670</c:v>
                </c:pt>
                <c:pt idx="5">
                  <c:v>4834</c:v>
                </c:pt>
                <c:pt idx="6">
                  <c:v>28860</c:v>
                </c:pt>
                <c:pt idx="7">
                  <c:v>111</c:v>
                </c:pt>
                <c:pt idx="8">
                  <c:v>12758</c:v>
                </c:pt>
                <c:pt idx="9">
                  <c:v>30</c:v>
                </c:pt>
                <c:pt idx="10">
                  <c:v>5</c:v>
                </c:pt>
                <c:pt idx="11">
                  <c:v>2887</c:v>
                </c:pt>
                <c:pt idx="12">
                  <c:v>14732</c:v>
                </c:pt>
                <c:pt idx="13">
                  <c:v>1149</c:v>
                </c:pt>
                <c:pt idx="14">
                  <c:v>11</c:v>
                </c:pt>
                <c:pt idx="15">
                  <c:v>2926</c:v>
                </c:pt>
                <c:pt idx="16">
                  <c:v>3002</c:v>
                </c:pt>
                <c:pt idx="17">
                  <c:v>33</c:v>
                </c:pt>
                <c:pt idx="18">
                  <c:v>16497</c:v>
                </c:pt>
                <c:pt idx="19">
                  <c:v>112</c:v>
                </c:pt>
                <c:pt idx="20">
                  <c:v>2803</c:v>
                </c:pt>
                <c:pt idx="21">
                  <c:v>1157</c:v>
                </c:pt>
                <c:pt idx="22">
                  <c:v>425</c:v>
                </c:pt>
                <c:pt idx="23">
                  <c:v>1149</c:v>
                </c:pt>
                <c:pt idx="24">
                  <c:v>678</c:v>
                </c:pt>
                <c:pt idx="25">
                  <c:v>1181</c:v>
                </c:pt>
                <c:pt idx="26">
                  <c:v>2047</c:v>
                </c:pt>
                <c:pt idx="27">
                  <c:v>257</c:v>
                </c:pt>
                <c:pt idx="28">
                  <c:v>14</c:v>
                </c:pt>
                <c:pt idx="29">
                  <c:v>6362</c:v>
                </c:pt>
                <c:pt idx="30">
                  <c:v>788</c:v>
                </c:pt>
                <c:pt idx="31">
                  <c:v>16</c:v>
                </c:pt>
                <c:pt idx="32">
                  <c:v>6265</c:v>
                </c:pt>
                <c:pt idx="33">
                  <c:v>189</c:v>
                </c:pt>
                <c:pt idx="34">
                  <c:v>11</c:v>
                </c:pt>
                <c:pt idx="35">
                  <c:v>31</c:v>
                </c:pt>
                <c:pt idx="36">
                  <c:v>298</c:v>
                </c:pt>
                <c:pt idx="37">
                  <c:v>3925</c:v>
                </c:pt>
                <c:pt idx="38">
                  <c:v>4812</c:v>
                </c:pt>
                <c:pt idx="39">
                  <c:v>959</c:v>
                </c:pt>
                <c:pt idx="40">
                  <c:v>4230</c:v>
                </c:pt>
                <c:pt idx="41">
                  <c:v>540</c:v>
                </c:pt>
                <c:pt idx="42">
                  <c:v>4453</c:v>
                </c:pt>
                <c:pt idx="43">
                  <c:v>42</c:v>
                </c:pt>
                <c:pt idx="44">
                  <c:v>1629</c:v>
                </c:pt>
                <c:pt idx="45">
                  <c:v>131</c:v>
                </c:pt>
                <c:pt idx="46">
                  <c:v>7756</c:v>
                </c:pt>
                <c:pt idx="47">
                  <c:v>37</c:v>
                </c:pt>
                <c:pt idx="48">
                  <c:v>156</c:v>
                </c:pt>
                <c:pt idx="49">
                  <c:v>276</c:v>
                </c:pt>
                <c:pt idx="50">
                  <c:v>2431</c:v>
                </c:pt>
                <c:pt idx="51">
                  <c:v>111</c:v>
                </c:pt>
                <c:pt idx="52">
                  <c:v>3157</c:v>
                </c:pt>
                <c:pt idx="53">
                  <c:v>10263</c:v>
                </c:pt>
                <c:pt idx="54">
                  <c:v>21729</c:v>
                </c:pt>
                <c:pt idx="55">
                  <c:v>3418</c:v>
                </c:pt>
                <c:pt idx="56">
                  <c:v>18016</c:v>
                </c:pt>
                <c:pt idx="57">
                  <c:v>12758</c:v>
                </c:pt>
                <c:pt idx="58">
                  <c:v>25670</c:v>
                </c:pt>
                <c:pt idx="59">
                  <c:v>134</c:v>
                </c:pt>
                <c:pt idx="60">
                  <c:v>6272</c:v>
                </c:pt>
                <c:pt idx="61">
                  <c:v>134</c:v>
                </c:pt>
                <c:pt idx="62">
                  <c:v>6233</c:v>
                </c:pt>
                <c:pt idx="63">
                  <c:v>3092</c:v>
                </c:pt>
                <c:pt idx="64">
                  <c:v>239</c:v>
                </c:pt>
                <c:pt idx="65">
                  <c:v>220</c:v>
                </c:pt>
                <c:pt idx="66">
                  <c:v>239</c:v>
                </c:pt>
                <c:pt idx="67">
                  <c:v>5188</c:v>
                </c:pt>
                <c:pt idx="68">
                  <c:v>1191</c:v>
                </c:pt>
                <c:pt idx="69">
                  <c:v>18504</c:v>
                </c:pt>
                <c:pt idx="70">
                  <c:v>7395</c:v>
                </c:pt>
                <c:pt idx="71">
                  <c:v>1305</c:v>
                </c:pt>
                <c:pt idx="72">
                  <c:v>16289</c:v>
                </c:pt>
                <c:pt idx="73">
                  <c:v>47</c:v>
                </c:pt>
                <c:pt idx="74">
                  <c:v>44</c:v>
                </c:pt>
                <c:pt idx="75">
                  <c:v>16497</c:v>
                </c:pt>
                <c:pt idx="76">
                  <c:v>2888</c:v>
                </c:pt>
                <c:pt idx="77">
                  <c:v>5505</c:v>
                </c:pt>
                <c:pt idx="78">
                  <c:v>4530</c:v>
                </c:pt>
                <c:pt idx="79">
                  <c:v>28971</c:v>
                </c:pt>
                <c:pt idx="80">
                  <c:v>12271</c:v>
                </c:pt>
                <c:pt idx="81">
                  <c:v>10519</c:v>
                </c:pt>
                <c:pt idx="82">
                  <c:v>17866</c:v>
                </c:pt>
                <c:pt idx="83">
                  <c:v>10519</c:v>
                </c:pt>
                <c:pt idx="84">
                  <c:v>24651</c:v>
                </c:pt>
                <c:pt idx="85">
                  <c:v>629</c:v>
                </c:pt>
                <c:pt idx="86">
                  <c:v>139</c:v>
                </c:pt>
                <c:pt idx="87">
                  <c:v>28860</c:v>
                </c:pt>
                <c:pt idx="88">
                  <c:v>28860</c:v>
                </c:pt>
                <c:pt idx="89">
                  <c:v>307</c:v>
                </c:pt>
                <c:pt idx="90">
                  <c:v>111</c:v>
                </c:pt>
                <c:pt idx="91">
                  <c:v>454</c:v>
                </c:pt>
                <c:pt idx="92">
                  <c:v>3109</c:v>
                </c:pt>
                <c:pt idx="93">
                  <c:v>1978</c:v>
                </c:pt>
                <c:pt idx="94">
                  <c:v>1304</c:v>
                </c:pt>
                <c:pt idx="95">
                  <c:v>13261</c:v>
                </c:pt>
                <c:pt idx="96">
                  <c:v>31</c:v>
                </c:pt>
                <c:pt idx="97">
                  <c:v>4782</c:v>
                </c:pt>
                <c:pt idx="98">
                  <c:v>8988</c:v>
                </c:pt>
                <c:pt idx="99">
                  <c:v>175</c:v>
                </c:pt>
                <c:pt idx="100">
                  <c:v>339</c:v>
                </c:pt>
                <c:pt idx="101">
                  <c:v>571</c:v>
                </c:pt>
                <c:pt idx="102">
                  <c:v>2008</c:v>
                </c:pt>
                <c:pt idx="103">
                  <c:v>572</c:v>
                </c:pt>
                <c:pt idx="104">
                  <c:v>2519</c:v>
                </c:pt>
                <c:pt idx="105">
                  <c:v>27286</c:v>
                </c:pt>
                <c:pt idx="106">
                  <c:v>79</c:v>
                </c:pt>
                <c:pt idx="107">
                  <c:v>959</c:v>
                </c:pt>
                <c:pt idx="108">
                  <c:v>28906</c:v>
                </c:pt>
                <c:pt idx="109">
                  <c:v>14</c:v>
                </c:pt>
                <c:pt idx="110">
                  <c:v>1274</c:v>
                </c:pt>
                <c:pt idx="111">
                  <c:v>132</c:v>
                </c:pt>
                <c:pt idx="112">
                  <c:v>579</c:v>
                </c:pt>
                <c:pt idx="113">
                  <c:v>1155</c:v>
                </c:pt>
                <c:pt idx="114">
                  <c:v>261</c:v>
                </c:pt>
                <c:pt idx="115">
                  <c:v>458</c:v>
                </c:pt>
                <c:pt idx="116">
                  <c:v>670</c:v>
                </c:pt>
                <c:pt idx="117">
                  <c:v>11006</c:v>
                </c:pt>
                <c:pt idx="118">
                  <c:v>10284</c:v>
                </c:pt>
                <c:pt idx="119">
                  <c:v>211</c:v>
                </c:pt>
                <c:pt idx="120">
                  <c:v>641</c:v>
                </c:pt>
                <c:pt idx="121">
                  <c:v>67851</c:v>
                </c:pt>
                <c:pt idx="122">
                  <c:v>577</c:v>
                </c:pt>
                <c:pt idx="123">
                  <c:v>37</c:v>
                </c:pt>
                <c:pt idx="124">
                  <c:v>19</c:v>
                </c:pt>
                <c:pt idx="125">
                  <c:v>66292</c:v>
                </c:pt>
                <c:pt idx="126">
                  <c:v>30</c:v>
                </c:pt>
                <c:pt idx="127">
                  <c:v>53361</c:v>
                </c:pt>
                <c:pt idx="128">
                  <c:v>179</c:v>
                </c:pt>
                <c:pt idx="129">
                  <c:v>6865</c:v>
                </c:pt>
                <c:pt idx="130">
                  <c:v>2086</c:v>
                </c:pt>
                <c:pt idx="131">
                  <c:v>5493</c:v>
                </c:pt>
                <c:pt idx="132">
                  <c:v>8737</c:v>
                </c:pt>
                <c:pt idx="133">
                  <c:v>3193</c:v>
                </c:pt>
                <c:pt idx="134">
                  <c:v>2745</c:v>
                </c:pt>
                <c:pt idx="135">
                  <c:v>10</c:v>
                </c:pt>
                <c:pt idx="136">
                  <c:v>1616</c:v>
                </c:pt>
                <c:pt idx="137">
                  <c:v>957</c:v>
                </c:pt>
                <c:pt idx="138">
                  <c:v>564</c:v>
                </c:pt>
                <c:pt idx="139">
                  <c:v>13</c:v>
                </c:pt>
                <c:pt idx="140">
                  <c:v>454</c:v>
                </c:pt>
                <c:pt idx="141">
                  <c:v>40</c:v>
                </c:pt>
                <c:pt idx="142">
                  <c:v>16380</c:v>
                </c:pt>
                <c:pt idx="143">
                  <c:v>2369</c:v>
                </c:pt>
                <c:pt idx="144">
                  <c:v>42</c:v>
                </c:pt>
                <c:pt idx="145">
                  <c:v>1300</c:v>
                </c:pt>
                <c:pt idx="146">
                  <c:v>399</c:v>
                </c:pt>
                <c:pt idx="147">
                  <c:v>2935</c:v>
                </c:pt>
                <c:pt idx="148">
                  <c:v>157</c:v>
                </c:pt>
                <c:pt idx="149">
                  <c:v>14387</c:v>
                </c:pt>
                <c:pt idx="150">
                  <c:v>2422</c:v>
                </c:pt>
                <c:pt idx="151">
                  <c:v>195</c:v>
                </c:pt>
                <c:pt idx="152">
                  <c:v>531</c:v>
                </c:pt>
                <c:pt idx="153">
                  <c:v>102</c:v>
                </c:pt>
                <c:pt idx="154">
                  <c:v>1624</c:v>
                </c:pt>
                <c:pt idx="155">
                  <c:v>4</c:v>
                </c:pt>
                <c:pt idx="156">
                  <c:v>1943</c:v>
                </c:pt>
                <c:pt idx="157">
                  <c:v>2831</c:v>
                </c:pt>
                <c:pt idx="158">
                  <c:v>83</c:v>
                </c:pt>
                <c:pt idx="159">
                  <c:v>191</c:v>
                </c:pt>
                <c:pt idx="160">
                  <c:v>1356</c:v>
                </c:pt>
                <c:pt idx="161">
                  <c:v>1356</c:v>
                </c:pt>
                <c:pt idx="162">
                  <c:v>4707</c:v>
                </c:pt>
                <c:pt idx="163">
                  <c:v>12271</c:v>
                </c:pt>
                <c:pt idx="164">
                  <c:v>2418</c:v>
                </c:pt>
                <c:pt idx="165">
                  <c:v>50064</c:v>
                </c:pt>
                <c:pt idx="166">
                  <c:v>1299</c:v>
                </c:pt>
                <c:pt idx="167">
                  <c:v>15</c:v>
                </c:pt>
                <c:pt idx="168">
                  <c:v>1616</c:v>
                </c:pt>
                <c:pt idx="169">
                  <c:v>1280</c:v>
                </c:pt>
                <c:pt idx="170">
                  <c:v>5</c:v>
                </c:pt>
                <c:pt idx="171">
                  <c:v>5488</c:v>
                </c:pt>
                <c:pt idx="172">
                  <c:v>2176</c:v>
                </c:pt>
                <c:pt idx="173">
                  <c:v>25</c:v>
                </c:pt>
                <c:pt idx="174">
                  <c:v>576</c:v>
                </c:pt>
                <c:pt idx="175">
                  <c:v>10622</c:v>
                </c:pt>
                <c:pt idx="176">
                  <c:v>457</c:v>
                </c:pt>
                <c:pt idx="177">
                  <c:v>58</c:v>
                </c:pt>
                <c:pt idx="178">
                  <c:v>1384</c:v>
                </c:pt>
                <c:pt idx="179">
                  <c:v>112</c:v>
                </c:pt>
                <c:pt idx="180">
                  <c:v>1199</c:v>
                </c:pt>
                <c:pt idx="181">
                  <c:v>129</c:v>
                </c:pt>
                <c:pt idx="182">
                  <c:v>407</c:v>
                </c:pt>
                <c:pt idx="183">
                  <c:v>13342</c:v>
                </c:pt>
                <c:pt idx="184">
                  <c:v>3223</c:v>
                </c:pt>
                <c:pt idx="185">
                  <c:v>6501</c:v>
                </c:pt>
                <c:pt idx="186">
                  <c:v>6629</c:v>
                </c:pt>
                <c:pt idx="187">
                  <c:v>4585</c:v>
                </c:pt>
                <c:pt idx="188">
                  <c:v>191</c:v>
                </c:pt>
                <c:pt idx="189">
                  <c:v>17893</c:v>
                </c:pt>
                <c:pt idx="190">
                  <c:v>102</c:v>
                </c:pt>
                <c:pt idx="191">
                  <c:v>428</c:v>
                </c:pt>
                <c:pt idx="192">
                  <c:v>454</c:v>
                </c:pt>
                <c:pt idx="193">
                  <c:v>4812</c:v>
                </c:pt>
                <c:pt idx="194">
                  <c:v>4614</c:v>
                </c:pt>
                <c:pt idx="195">
                  <c:v>230</c:v>
                </c:pt>
                <c:pt idx="196">
                  <c:v>975</c:v>
                </c:pt>
                <c:pt idx="197">
                  <c:v>605</c:v>
                </c:pt>
                <c:pt idx="198">
                  <c:v>1616</c:v>
                </c:pt>
                <c:pt idx="199">
                  <c:v>1233</c:v>
                </c:pt>
                <c:pt idx="200">
                  <c:v>2222</c:v>
                </c:pt>
                <c:pt idx="201">
                  <c:v>544</c:v>
                </c:pt>
                <c:pt idx="202">
                  <c:v>1414</c:v>
                </c:pt>
                <c:pt idx="203">
                  <c:v>1414</c:v>
                </c:pt>
                <c:pt idx="204">
                  <c:v>1616</c:v>
                </c:pt>
                <c:pt idx="205">
                  <c:v>2948</c:v>
                </c:pt>
                <c:pt idx="206">
                  <c:v>1298</c:v>
                </c:pt>
                <c:pt idx="207">
                  <c:v>4824</c:v>
                </c:pt>
                <c:pt idx="208">
                  <c:v>2395</c:v>
                </c:pt>
                <c:pt idx="209">
                  <c:v>1794</c:v>
                </c:pt>
                <c:pt idx="210">
                  <c:v>2427</c:v>
                </c:pt>
                <c:pt idx="211">
                  <c:v>394</c:v>
                </c:pt>
                <c:pt idx="212">
                  <c:v>394</c:v>
                </c:pt>
                <c:pt idx="213">
                  <c:v>36</c:v>
                </c:pt>
                <c:pt idx="214">
                  <c:v>544</c:v>
                </c:pt>
                <c:pt idx="215">
                  <c:v>1285</c:v>
                </c:pt>
                <c:pt idx="216">
                  <c:v>519</c:v>
                </c:pt>
                <c:pt idx="217">
                  <c:v>376</c:v>
                </c:pt>
                <c:pt idx="218">
                  <c:v>17893</c:v>
                </c:pt>
                <c:pt idx="219">
                  <c:v>1299</c:v>
                </c:pt>
                <c:pt idx="220">
                  <c:v>261</c:v>
                </c:pt>
                <c:pt idx="221">
                  <c:v>866</c:v>
                </c:pt>
                <c:pt idx="222">
                  <c:v>6337</c:v>
                </c:pt>
                <c:pt idx="223">
                  <c:v>10009</c:v>
                </c:pt>
                <c:pt idx="224">
                  <c:v>2835</c:v>
                </c:pt>
                <c:pt idx="225">
                  <c:v>629</c:v>
                </c:pt>
                <c:pt idx="226">
                  <c:v>3925</c:v>
                </c:pt>
                <c:pt idx="227">
                  <c:v>10009</c:v>
                </c:pt>
                <c:pt idx="228">
                  <c:v>10</c:v>
                </c:pt>
                <c:pt idx="229">
                  <c:v>376</c:v>
                </c:pt>
                <c:pt idx="230">
                  <c:v>24651</c:v>
                </c:pt>
                <c:pt idx="231">
                  <c:v>3228</c:v>
                </c:pt>
                <c:pt idx="232">
                  <c:v>6272</c:v>
                </c:pt>
                <c:pt idx="233">
                  <c:v>2185</c:v>
                </c:pt>
                <c:pt idx="234">
                  <c:v>8419</c:v>
                </c:pt>
                <c:pt idx="235">
                  <c:v>13710</c:v>
                </c:pt>
                <c:pt idx="236">
                  <c:v>508</c:v>
                </c:pt>
                <c:pt idx="237">
                  <c:v>2528</c:v>
                </c:pt>
                <c:pt idx="238">
                  <c:v>13231</c:v>
                </c:pt>
                <c:pt idx="239">
                  <c:v>3002</c:v>
                </c:pt>
                <c:pt idx="240">
                  <c:v>975</c:v>
                </c:pt>
                <c:pt idx="241">
                  <c:v>4767</c:v>
                </c:pt>
                <c:pt idx="242">
                  <c:v>609</c:v>
                </c:pt>
                <c:pt idx="243">
                  <c:v>3092</c:v>
                </c:pt>
                <c:pt idx="244">
                  <c:v>438</c:v>
                </c:pt>
                <c:pt idx="245">
                  <c:v>2185</c:v>
                </c:pt>
                <c:pt idx="246">
                  <c:v>1933</c:v>
                </c:pt>
                <c:pt idx="247">
                  <c:v>1899</c:v>
                </c:pt>
                <c:pt idx="248">
                  <c:v>16683</c:v>
                </c:pt>
                <c:pt idx="249">
                  <c:v>1546</c:v>
                </c:pt>
                <c:pt idx="250">
                  <c:v>1299</c:v>
                </c:pt>
                <c:pt idx="251">
                  <c:v>10050</c:v>
                </c:pt>
                <c:pt idx="252">
                  <c:v>13</c:v>
                </c:pt>
                <c:pt idx="253">
                  <c:v>66292</c:v>
                </c:pt>
                <c:pt idx="254">
                  <c:v>975</c:v>
                </c:pt>
                <c:pt idx="255">
                  <c:v>4661</c:v>
                </c:pt>
                <c:pt idx="256">
                  <c:v>79817</c:v>
                </c:pt>
                <c:pt idx="257">
                  <c:v>3178</c:v>
                </c:pt>
                <c:pt idx="258">
                  <c:v>14732</c:v>
                </c:pt>
                <c:pt idx="259">
                  <c:v>11364</c:v>
                </c:pt>
                <c:pt idx="260">
                  <c:v>14763</c:v>
                </c:pt>
                <c:pt idx="261">
                  <c:v>4718</c:v>
                </c:pt>
                <c:pt idx="262">
                  <c:v>265</c:v>
                </c:pt>
                <c:pt idx="263">
                  <c:v>4812</c:v>
                </c:pt>
                <c:pt idx="264">
                  <c:v>4812</c:v>
                </c:pt>
                <c:pt idx="265">
                  <c:v>12271</c:v>
                </c:pt>
                <c:pt idx="266">
                  <c:v>1978</c:v>
                </c:pt>
                <c:pt idx="267">
                  <c:v>5564</c:v>
                </c:pt>
                <c:pt idx="268">
                  <c:v>17208</c:v>
                </c:pt>
                <c:pt idx="269">
                  <c:v>13</c:v>
                </c:pt>
                <c:pt idx="270">
                  <c:v>18016</c:v>
                </c:pt>
                <c:pt idx="271">
                  <c:v>4552</c:v>
                </c:pt>
                <c:pt idx="272">
                  <c:v>24651</c:v>
                </c:pt>
                <c:pt idx="273">
                  <c:v>13678</c:v>
                </c:pt>
                <c:pt idx="274">
                  <c:v>468</c:v>
                </c:pt>
                <c:pt idx="275">
                  <c:v>298</c:v>
                </c:pt>
                <c:pt idx="276">
                  <c:v>47</c:v>
                </c:pt>
                <c:pt idx="277">
                  <c:v>822</c:v>
                </c:pt>
                <c:pt idx="278">
                  <c:v>6337</c:v>
                </c:pt>
                <c:pt idx="279">
                  <c:v>1671</c:v>
                </c:pt>
                <c:pt idx="280">
                  <c:v>8150</c:v>
                </c:pt>
                <c:pt idx="281">
                  <c:v>3</c:v>
                </c:pt>
                <c:pt idx="282">
                  <c:v>2887</c:v>
                </c:pt>
                <c:pt idx="283">
                  <c:v>71</c:v>
                </c:pt>
                <c:pt idx="284">
                  <c:v>2513</c:v>
                </c:pt>
                <c:pt idx="285">
                  <c:v>10009</c:v>
                </c:pt>
                <c:pt idx="286">
                  <c:v>6473</c:v>
                </c:pt>
                <c:pt idx="287">
                  <c:v>1149</c:v>
                </c:pt>
                <c:pt idx="288">
                  <c:v>2066</c:v>
                </c:pt>
                <c:pt idx="289">
                  <c:v>980</c:v>
                </c:pt>
                <c:pt idx="290">
                  <c:v>238</c:v>
                </c:pt>
                <c:pt idx="291">
                  <c:v>891</c:v>
                </c:pt>
                <c:pt idx="292">
                  <c:v>7375</c:v>
                </c:pt>
                <c:pt idx="293">
                  <c:v>12</c:v>
                </c:pt>
                <c:pt idx="294">
                  <c:v>7658</c:v>
                </c:pt>
                <c:pt idx="295">
                  <c:v>1616</c:v>
                </c:pt>
                <c:pt idx="296">
                  <c:v>761</c:v>
                </c:pt>
                <c:pt idx="297">
                  <c:v>4614</c:v>
                </c:pt>
                <c:pt idx="298">
                  <c:v>32</c:v>
                </c:pt>
                <c:pt idx="299">
                  <c:v>27255</c:v>
                </c:pt>
                <c:pt idx="300">
                  <c:v>27255</c:v>
                </c:pt>
                <c:pt idx="301">
                  <c:v>6614</c:v>
                </c:pt>
                <c:pt idx="302">
                  <c:v>1978</c:v>
                </c:pt>
                <c:pt idx="303">
                  <c:v>25670</c:v>
                </c:pt>
                <c:pt idx="304">
                  <c:v>12271</c:v>
                </c:pt>
                <c:pt idx="305">
                  <c:v>6233</c:v>
                </c:pt>
                <c:pt idx="306">
                  <c:v>2831</c:v>
                </c:pt>
                <c:pt idx="307">
                  <c:v>4707</c:v>
                </c:pt>
                <c:pt idx="308">
                  <c:v>261</c:v>
                </c:pt>
                <c:pt idx="309">
                  <c:v>25670</c:v>
                </c:pt>
                <c:pt idx="310">
                  <c:v>261</c:v>
                </c:pt>
                <c:pt idx="311">
                  <c:v>2176</c:v>
                </c:pt>
                <c:pt idx="312">
                  <c:v>307</c:v>
                </c:pt>
                <c:pt idx="313">
                  <c:v>13720</c:v>
                </c:pt>
                <c:pt idx="314">
                  <c:v>8150</c:v>
                </c:pt>
                <c:pt idx="315">
                  <c:v>14622</c:v>
                </c:pt>
                <c:pt idx="316">
                  <c:v>4767</c:v>
                </c:pt>
                <c:pt idx="317">
                  <c:v>6473</c:v>
                </c:pt>
                <c:pt idx="318">
                  <c:v>14622</c:v>
                </c:pt>
                <c:pt idx="319">
                  <c:v>259</c:v>
                </c:pt>
                <c:pt idx="320">
                  <c:v>1028</c:v>
                </c:pt>
                <c:pt idx="321">
                  <c:v>7736</c:v>
                </c:pt>
                <c:pt idx="322">
                  <c:v>1494</c:v>
                </c:pt>
                <c:pt idx="323">
                  <c:v>16307</c:v>
                </c:pt>
                <c:pt idx="324">
                  <c:v>36032</c:v>
                </c:pt>
                <c:pt idx="325">
                  <c:v>573</c:v>
                </c:pt>
                <c:pt idx="326">
                  <c:v>9393</c:v>
                </c:pt>
                <c:pt idx="327">
                  <c:v>1232</c:v>
                </c:pt>
                <c:pt idx="328">
                  <c:v>2887</c:v>
                </c:pt>
                <c:pt idx="329">
                  <c:v>1232</c:v>
                </c:pt>
                <c:pt idx="330">
                  <c:v>13248</c:v>
                </c:pt>
                <c:pt idx="331">
                  <c:v>4034</c:v>
                </c:pt>
                <c:pt idx="332">
                  <c:v>2273</c:v>
                </c:pt>
                <c:pt idx="333">
                  <c:v>13720</c:v>
                </c:pt>
                <c:pt idx="334">
                  <c:v>1861</c:v>
                </c:pt>
                <c:pt idx="335">
                  <c:v>629</c:v>
                </c:pt>
                <c:pt idx="336">
                  <c:v>540</c:v>
                </c:pt>
                <c:pt idx="337">
                  <c:v>10</c:v>
                </c:pt>
                <c:pt idx="338">
                  <c:v>3925</c:v>
                </c:pt>
                <c:pt idx="339">
                  <c:v>531</c:v>
                </c:pt>
                <c:pt idx="340">
                  <c:v>21657</c:v>
                </c:pt>
                <c:pt idx="341">
                  <c:v>10050</c:v>
                </c:pt>
                <c:pt idx="342">
                  <c:v>342</c:v>
                </c:pt>
                <c:pt idx="343">
                  <c:v>342</c:v>
                </c:pt>
                <c:pt idx="344">
                  <c:v>4767</c:v>
                </c:pt>
                <c:pt idx="345">
                  <c:v>2186</c:v>
                </c:pt>
                <c:pt idx="346">
                  <c:v>7163</c:v>
                </c:pt>
                <c:pt idx="347">
                  <c:v>3873</c:v>
                </c:pt>
                <c:pt idx="348">
                  <c:v>4767</c:v>
                </c:pt>
                <c:pt idx="349">
                  <c:v>2513</c:v>
                </c:pt>
                <c:pt idx="350">
                  <c:v>1294</c:v>
                </c:pt>
                <c:pt idx="351">
                  <c:v>8150</c:v>
                </c:pt>
                <c:pt idx="352">
                  <c:v>6641</c:v>
                </c:pt>
                <c:pt idx="353">
                  <c:v>315</c:v>
                </c:pt>
                <c:pt idx="354">
                  <c:v>698</c:v>
                </c:pt>
                <c:pt idx="355">
                  <c:v>13248</c:v>
                </c:pt>
                <c:pt idx="356">
                  <c:v>0</c:v>
                </c:pt>
                <c:pt idx="357">
                  <c:v>561</c:v>
                </c:pt>
                <c:pt idx="358">
                  <c:v>561</c:v>
                </c:pt>
                <c:pt idx="359">
                  <c:v>9</c:v>
                </c:pt>
                <c:pt idx="360">
                  <c:v>358</c:v>
                </c:pt>
                <c:pt idx="361">
                  <c:v>975</c:v>
                </c:pt>
                <c:pt idx="362">
                  <c:v>2948</c:v>
                </c:pt>
                <c:pt idx="363">
                  <c:v>6153</c:v>
                </c:pt>
                <c:pt idx="364">
                  <c:v>16</c:v>
                </c:pt>
                <c:pt idx="365">
                  <c:v>6730</c:v>
                </c:pt>
                <c:pt idx="366">
                  <c:v>887</c:v>
                </c:pt>
                <c:pt idx="367">
                  <c:v>1631</c:v>
                </c:pt>
                <c:pt idx="368">
                  <c:v>13796</c:v>
                </c:pt>
                <c:pt idx="369">
                  <c:v>195</c:v>
                </c:pt>
                <c:pt idx="370">
                  <c:v>14000</c:v>
                </c:pt>
                <c:pt idx="371">
                  <c:v>6948</c:v>
                </c:pt>
                <c:pt idx="372">
                  <c:v>0</c:v>
                </c:pt>
                <c:pt idx="373">
                  <c:v>339</c:v>
                </c:pt>
                <c:pt idx="374">
                  <c:v>16285</c:v>
                </c:pt>
                <c:pt idx="375">
                  <c:v>1437</c:v>
                </c:pt>
                <c:pt idx="376">
                  <c:v>31</c:v>
                </c:pt>
                <c:pt idx="377">
                  <c:v>1304</c:v>
                </c:pt>
                <c:pt idx="378">
                  <c:v>10263</c:v>
                </c:pt>
                <c:pt idx="379">
                  <c:v>1299</c:v>
                </c:pt>
                <c:pt idx="380">
                  <c:v>605</c:v>
                </c:pt>
                <c:pt idx="381">
                  <c:v>3792</c:v>
                </c:pt>
                <c:pt idx="382">
                  <c:v>518</c:v>
                </c:pt>
                <c:pt idx="383">
                  <c:v>19</c:v>
                </c:pt>
                <c:pt idx="384">
                  <c:v>573</c:v>
                </c:pt>
                <c:pt idx="385">
                  <c:v>616</c:v>
                </c:pt>
                <c:pt idx="386">
                  <c:v>18303</c:v>
                </c:pt>
                <c:pt idx="387">
                  <c:v>3891</c:v>
                </c:pt>
                <c:pt idx="388">
                  <c:v>352</c:v>
                </c:pt>
                <c:pt idx="389">
                  <c:v>1414</c:v>
                </c:pt>
                <c:pt idx="390">
                  <c:v>11</c:v>
                </c:pt>
                <c:pt idx="391">
                  <c:v>600</c:v>
                </c:pt>
                <c:pt idx="392">
                  <c:v>307</c:v>
                </c:pt>
                <c:pt idx="393">
                  <c:v>156</c:v>
                </c:pt>
                <c:pt idx="394">
                  <c:v>197</c:v>
                </c:pt>
                <c:pt idx="395">
                  <c:v>301</c:v>
                </c:pt>
                <c:pt idx="396">
                  <c:v>1342</c:v>
                </c:pt>
                <c:pt idx="397">
                  <c:v>315</c:v>
                </c:pt>
                <c:pt idx="398">
                  <c:v>4034</c:v>
                </c:pt>
                <c:pt idx="399">
                  <c:v>164</c:v>
                </c:pt>
                <c:pt idx="400">
                  <c:v>7133</c:v>
                </c:pt>
                <c:pt idx="401">
                  <c:v>3772</c:v>
                </c:pt>
                <c:pt idx="402">
                  <c:v>354</c:v>
                </c:pt>
                <c:pt idx="403">
                  <c:v>1338</c:v>
                </c:pt>
                <c:pt idx="404">
                  <c:v>10050</c:v>
                </c:pt>
                <c:pt idx="405">
                  <c:v>496</c:v>
                </c:pt>
                <c:pt idx="406">
                  <c:v>1258</c:v>
                </c:pt>
                <c:pt idx="407">
                  <c:v>352</c:v>
                </c:pt>
                <c:pt idx="408">
                  <c:v>3772</c:v>
                </c:pt>
                <c:pt idx="409">
                  <c:v>1188</c:v>
                </c:pt>
                <c:pt idx="410">
                  <c:v>30</c:v>
                </c:pt>
                <c:pt idx="411">
                  <c:v>7538</c:v>
                </c:pt>
                <c:pt idx="412">
                  <c:v>1389</c:v>
                </c:pt>
                <c:pt idx="413">
                  <c:v>6467</c:v>
                </c:pt>
                <c:pt idx="414">
                  <c:v>531</c:v>
                </c:pt>
                <c:pt idx="415">
                  <c:v>59579</c:v>
                </c:pt>
                <c:pt idx="416">
                  <c:v>178</c:v>
                </c:pt>
                <c:pt idx="417">
                  <c:v>3632</c:v>
                </c:pt>
                <c:pt idx="418">
                  <c:v>172</c:v>
                </c:pt>
                <c:pt idx="419">
                  <c:v>7967</c:v>
                </c:pt>
                <c:pt idx="420">
                  <c:v>638</c:v>
                </c:pt>
                <c:pt idx="421">
                  <c:v>12</c:v>
                </c:pt>
                <c:pt idx="422">
                  <c:v>930</c:v>
                </c:pt>
                <c:pt idx="423">
                  <c:v>1616</c:v>
                </c:pt>
                <c:pt idx="424">
                  <c:v>3</c:v>
                </c:pt>
                <c:pt idx="425">
                  <c:v>770</c:v>
                </c:pt>
                <c:pt idx="426">
                  <c:v>6015</c:v>
                </c:pt>
                <c:pt idx="427">
                  <c:v>20</c:v>
                </c:pt>
                <c:pt idx="428">
                  <c:v>2251</c:v>
                </c:pt>
                <c:pt idx="429">
                  <c:v>589</c:v>
                </c:pt>
                <c:pt idx="430">
                  <c:v>7229</c:v>
                </c:pt>
                <c:pt idx="431">
                  <c:v>5596</c:v>
                </c:pt>
                <c:pt idx="432">
                  <c:v>31</c:v>
                </c:pt>
                <c:pt idx="433">
                  <c:v>220</c:v>
                </c:pt>
                <c:pt idx="434">
                  <c:v>4419</c:v>
                </c:pt>
                <c:pt idx="435">
                  <c:v>339</c:v>
                </c:pt>
                <c:pt idx="436">
                  <c:v>10050</c:v>
                </c:pt>
                <c:pt idx="437">
                  <c:v>564</c:v>
                </c:pt>
                <c:pt idx="438">
                  <c:v>347</c:v>
                </c:pt>
                <c:pt idx="439">
                  <c:v>2079</c:v>
                </c:pt>
                <c:pt idx="440">
                  <c:v>455</c:v>
                </c:pt>
                <c:pt idx="441">
                  <c:v>828</c:v>
                </c:pt>
                <c:pt idx="442">
                  <c:v>15</c:v>
                </c:pt>
                <c:pt idx="443">
                  <c:v>1549</c:v>
                </c:pt>
                <c:pt idx="444">
                  <c:v>352</c:v>
                </c:pt>
                <c:pt idx="445">
                  <c:v>761</c:v>
                </c:pt>
                <c:pt idx="446">
                  <c:v>28306</c:v>
                </c:pt>
                <c:pt idx="447">
                  <c:v>28306</c:v>
                </c:pt>
                <c:pt idx="448">
                  <c:v>359</c:v>
                </c:pt>
                <c:pt idx="449">
                  <c:v>2182</c:v>
                </c:pt>
                <c:pt idx="450">
                  <c:v>2208</c:v>
                </c:pt>
                <c:pt idx="451">
                  <c:v>372</c:v>
                </c:pt>
                <c:pt idx="452">
                  <c:v>18331</c:v>
                </c:pt>
                <c:pt idx="453">
                  <c:v>81</c:v>
                </c:pt>
                <c:pt idx="454">
                  <c:v>981</c:v>
                </c:pt>
                <c:pt idx="455">
                  <c:v>7736</c:v>
                </c:pt>
                <c:pt idx="456">
                  <c:v>498</c:v>
                </c:pt>
                <c:pt idx="457">
                  <c:v>770</c:v>
                </c:pt>
                <c:pt idx="458">
                  <c:v>1172</c:v>
                </c:pt>
                <c:pt idx="459">
                  <c:v>31</c:v>
                </c:pt>
                <c:pt idx="460">
                  <c:v>6570</c:v>
                </c:pt>
                <c:pt idx="461">
                  <c:v>6570</c:v>
                </c:pt>
                <c:pt idx="462">
                  <c:v>261</c:v>
                </c:pt>
                <c:pt idx="463">
                  <c:v>4718</c:v>
                </c:pt>
                <c:pt idx="464">
                  <c:v>569</c:v>
                </c:pt>
                <c:pt idx="465">
                  <c:v>94</c:v>
                </c:pt>
                <c:pt idx="466">
                  <c:v>2199</c:v>
                </c:pt>
                <c:pt idx="467">
                  <c:v>2199</c:v>
                </c:pt>
                <c:pt idx="468">
                  <c:v>3535</c:v>
                </c:pt>
                <c:pt idx="469">
                  <c:v>21683</c:v>
                </c:pt>
                <c:pt idx="470">
                  <c:v>2887</c:v>
                </c:pt>
                <c:pt idx="471">
                  <c:v>2199</c:v>
                </c:pt>
                <c:pt idx="472">
                  <c:v>30</c:v>
                </c:pt>
                <c:pt idx="473">
                  <c:v>457</c:v>
                </c:pt>
                <c:pt idx="474">
                  <c:v>831</c:v>
                </c:pt>
                <c:pt idx="475">
                  <c:v>573</c:v>
                </c:pt>
                <c:pt idx="476">
                  <c:v>28306</c:v>
                </c:pt>
                <c:pt idx="477">
                  <c:v>2165</c:v>
                </c:pt>
                <c:pt idx="478">
                  <c:v>1616</c:v>
                </c:pt>
                <c:pt idx="479">
                  <c:v>508</c:v>
                </c:pt>
                <c:pt idx="480">
                  <c:v>253</c:v>
                </c:pt>
                <c:pt idx="481">
                  <c:v>629</c:v>
                </c:pt>
                <c:pt idx="482">
                  <c:v>32528</c:v>
                </c:pt>
                <c:pt idx="483">
                  <c:v>77</c:v>
                </c:pt>
                <c:pt idx="484">
                  <c:v>1305</c:v>
                </c:pt>
                <c:pt idx="485">
                  <c:v>13705</c:v>
                </c:pt>
                <c:pt idx="486">
                  <c:v>1899</c:v>
                </c:pt>
                <c:pt idx="487">
                  <c:v>3491</c:v>
                </c:pt>
                <c:pt idx="488">
                  <c:v>379</c:v>
                </c:pt>
                <c:pt idx="489">
                  <c:v>24651</c:v>
                </c:pt>
                <c:pt idx="490">
                  <c:v>518</c:v>
                </c:pt>
                <c:pt idx="491">
                  <c:v>16126</c:v>
                </c:pt>
                <c:pt idx="492">
                  <c:v>770</c:v>
                </c:pt>
                <c:pt idx="493">
                  <c:v>213</c:v>
                </c:pt>
                <c:pt idx="494">
                  <c:v>42</c:v>
                </c:pt>
                <c:pt idx="495">
                  <c:v>11</c:v>
                </c:pt>
                <c:pt idx="496">
                  <c:v>977</c:v>
                </c:pt>
                <c:pt idx="497">
                  <c:v>3002</c:v>
                </c:pt>
                <c:pt idx="49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58-4449-95EB-B62310466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602377584"/>
        <c:axId val="602372008"/>
      </c:barChart>
      <c:catAx>
        <c:axId val="60237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372008"/>
        <c:crosses val="autoZero"/>
        <c:auto val="1"/>
        <c:lblAlgn val="ctr"/>
        <c:lblOffset val="100"/>
        <c:noMultiLvlLbl val="0"/>
      </c:catAx>
      <c:valAx>
        <c:axId val="60237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37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[supriya mansi.xlsx]clustered_bar!PivotTable7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Prize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clustered_bar!$B$1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clustered_bar!$A$2:$A$501</c:f>
              <c:strCache>
                <c:ptCount val="499"/>
                <c:pt idx="0">
                  <c:v>ADCOM A115 Voice Changer Phone, Dual SIM</c:v>
                </c:pt>
                <c:pt idx="1">
                  <c:v>ANGAGE A310</c:v>
                </c:pt>
                <c:pt idx="2">
                  <c:v>APPLE iPhone 11 (Black, 128 GB)</c:v>
                </c:pt>
                <c:pt idx="3">
                  <c:v>APPLE iPhone 11 (Black, 64 GB)</c:v>
                </c:pt>
                <c:pt idx="4">
                  <c:v>APPLE iPhone 11 (Green, 64 GB)</c:v>
                </c:pt>
                <c:pt idx="5">
                  <c:v>APPLE iPhone 11 (Purple, 64 GB)</c:v>
                </c:pt>
                <c:pt idx="6">
                  <c:v>APPLE iPhone 11 (Red, 64 GB)</c:v>
                </c:pt>
                <c:pt idx="7">
                  <c:v>APPLE iPhone 11 (White, 128 GB)</c:v>
                </c:pt>
                <c:pt idx="8">
                  <c:v>APPLE iPhone 11 (White, 64 GB)</c:v>
                </c:pt>
                <c:pt idx="9">
                  <c:v>APPLE iPhone 11 (Yellow, 64 GB)</c:v>
                </c:pt>
                <c:pt idx="10">
                  <c:v>Apple iPhone 7 Plus (Black, 32 GB)</c:v>
                </c:pt>
                <c:pt idx="11">
                  <c:v>Apple iPhone SE (Black, 128 GB)</c:v>
                </c:pt>
                <c:pt idx="12">
                  <c:v>Apple iPhone SE (Black, 64 GB)</c:v>
                </c:pt>
                <c:pt idx="13">
                  <c:v>Apple iPhone SE (Red, 64 GB)</c:v>
                </c:pt>
                <c:pt idx="14">
                  <c:v>APPLE iPhone SE (White, 128 GB)</c:v>
                </c:pt>
                <c:pt idx="15">
                  <c:v>Apple iPhone SE (White, 64 GB)</c:v>
                </c:pt>
                <c:pt idx="16">
                  <c:v>Apple iPhone XR ((PRODUCT)RED, 64 GB)</c:v>
                </c:pt>
                <c:pt idx="17">
                  <c:v>Apple iPhone XR (Black, 128 GB) (Includes EarPods, Power Adapter)</c:v>
                </c:pt>
                <c:pt idx="18">
                  <c:v>Apple iPhone XR (Black, 64 GB)</c:v>
                </c:pt>
                <c:pt idx="19">
                  <c:v>Apple iPhone XR (Black, 64 GB) (Includes EarPods, Power Adapter)</c:v>
                </c:pt>
                <c:pt idx="20">
                  <c:v>Apple iPhone XR (Blue, 64 GB)</c:v>
                </c:pt>
                <c:pt idx="21">
                  <c:v>Apple iPhone XR (White, 128 GB)</c:v>
                </c:pt>
                <c:pt idx="22">
                  <c:v>Apple iPhone XR (White, 128 GB) (Includes EarPods, Power Adapter)</c:v>
                </c:pt>
                <c:pt idx="23">
                  <c:v>Apple iPhone XR (White, 64 GB)</c:v>
                </c:pt>
                <c:pt idx="24">
                  <c:v>BlackZone ECO X</c:v>
                </c:pt>
                <c:pt idx="25">
                  <c:v>BlackZone S13</c:v>
                </c:pt>
                <c:pt idx="26">
                  <c:v>BlackZone TURBO 353</c:v>
                </c:pt>
                <c:pt idx="27">
                  <c:v>Forme Rocket</c:v>
                </c:pt>
                <c:pt idx="28">
                  <c:v>Geotel K9 Flip</c:v>
                </c:pt>
                <c:pt idx="29">
                  <c:v>GFive A1</c:v>
                </c:pt>
                <c:pt idx="30">
                  <c:v>GFive A2</c:v>
                </c:pt>
                <c:pt idx="31">
                  <c:v>GFive i1</c:v>
                </c:pt>
                <c:pt idx="32">
                  <c:v>GFive U220 Combo of Two</c:v>
                </c:pt>
                <c:pt idx="33">
                  <c:v>GFive U707</c:v>
                </c:pt>
                <c:pt idx="34">
                  <c:v>GIONEE F8 Neo (Black, 32 GB)</c:v>
                </c:pt>
                <c:pt idx="35">
                  <c:v>GIONEE F8 Neo (Blue, 32 GB)</c:v>
                </c:pt>
                <c:pt idx="36">
                  <c:v>GIONEE Max (Black, 32 GB)</c:v>
                </c:pt>
                <c:pt idx="37">
                  <c:v>GIONEE Max (Red, 32 GB)</c:v>
                </c:pt>
                <c:pt idx="38">
                  <c:v>GIONEE Max (Royal Blue, 32 GB)</c:v>
                </c:pt>
                <c:pt idx="39">
                  <c:v>Good One 5605</c:v>
                </c:pt>
                <c:pt idx="40">
                  <c:v>Good One Magic</c:v>
                </c:pt>
                <c:pt idx="41">
                  <c:v>Google Pixel 4a (Just Black, 128 GB)</c:v>
                </c:pt>
                <c:pt idx="42">
                  <c:v>Grabo G106</c:v>
                </c:pt>
                <c:pt idx="43">
                  <c:v>Grabo G310 Vibration</c:v>
                </c:pt>
                <c:pt idx="44">
                  <c:v>Grabo G312</c:v>
                </c:pt>
                <c:pt idx="45">
                  <c:v>Grabo HULK</c:v>
                </c:pt>
                <c:pt idx="46">
                  <c:v>GREENBERRI F1</c:v>
                </c:pt>
                <c:pt idx="47">
                  <c:v>I Kall K 38 Plus</c:v>
                </c:pt>
                <c:pt idx="48">
                  <c:v>I Kall K 444</c:v>
                </c:pt>
                <c:pt idx="49">
                  <c:v>I Kall K 666</c:v>
                </c:pt>
                <c:pt idx="50">
                  <c:v>I Kall K1000 (Blue, 64 GB)</c:v>
                </c:pt>
                <c:pt idx="51">
                  <c:v>I Kall K14 New</c:v>
                </c:pt>
                <c:pt idx="52">
                  <c:v>I Kall K220 (Blue, 16 GB)</c:v>
                </c:pt>
                <c:pt idx="53">
                  <c:v>I Kall K4 (Red, 16 GB)</c:v>
                </c:pt>
                <c:pt idx="54">
                  <c:v>I Kall K400 (Blue, 64 GB)</c:v>
                </c:pt>
                <c:pt idx="55">
                  <c:v>I Kall K6 (Red, 32 GB)</c:v>
                </c:pt>
                <c:pt idx="56">
                  <c:v>Infinix Hot 10 (Amber Red, 128 GB)</c:v>
                </c:pt>
                <c:pt idx="57">
                  <c:v>Infinix Hot 10 (Amber Red, 64 GB)</c:v>
                </c:pt>
                <c:pt idx="58">
                  <c:v>Infinix Hot 10 (Moonlight Jade, 128 GB)</c:v>
                </c:pt>
                <c:pt idx="59">
                  <c:v>Infinix Hot 10 (Moonlight Jade, 64 GB)</c:v>
                </c:pt>
                <c:pt idx="60">
                  <c:v>Infinix Hot 10 (Obsidian Black, 128 GB)</c:v>
                </c:pt>
                <c:pt idx="61">
                  <c:v>Infinix Hot 10 (Obsidian Black, 64 GB)</c:v>
                </c:pt>
                <c:pt idx="62">
                  <c:v>Infinix Hot 10 (Ocean Wave, 128 GB)</c:v>
                </c:pt>
                <c:pt idx="63">
                  <c:v>Infinix Hot 10 (Ocean Wave, 64 GB)</c:v>
                </c:pt>
                <c:pt idx="64">
                  <c:v>Infinix Hot 9 (Ocean Wave, 64 GB)</c:v>
                </c:pt>
                <c:pt idx="65">
                  <c:v>Infinix Hot 9 (Quetzal Cyan, 64 GB)</c:v>
                </c:pt>
                <c:pt idx="66">
                  <c:v>Infinix Hot 9 (Violet, 64 GB)</c:v>
                </c:pt>
                <c:pt idx="67">
                  <c:v>Infinix Hot 9 Pro (Ocean Wave, 64 GB)</c:v>
                </c:pt>
                <c:pt idx="68">
                  <c:v>Infinix Hot 9 Pro (Quetzal Cyan, 64 GB)</c:v>
                </c:pt>
                <c:pt idx="69">
                  <c:v>Infinix Hot 9 Pro (Violet, 64 GB)</c:v>
                </c:pt>
                <c:pt idx="70">
                  <c:v>Infinix Note 7 (Aether Black, 64 GB)</c:v>
                </c:pt>
                <c:pt idx="71">
                  <c:v>Infinix Note 7 (Bolivia Blue, 64 GB)</c:v>
                </c:pt>
                <c:pt idx="72">
                  <c:v>Infinix Note 7 (Forest Green, 64 GB)</c:v>
                </c:pt>
                <c:pt idx="73">
                  <c:v>Infinix S5 Pro (Forest Green, 64 GB)</c:v>
                </c:pt>
                <c:pt idx="74">
                  <c:v>Infinix S5 Pro (Sea Blue, 64 GB)</c:v>
                </c:pt>
                <c:pt idx="75">
                  <c:v>Infinix S5 Pro (Violet, 64 GB)</c:v>
                </c:pt>
                <c:pt idx="76">
                  <c:v>Infinix Smart 4 Plus (Midnight Black, 32 GB)</c:v>
                </c:pt>
                <c:pt idx="77">
                  <c:v>Infinix Smart 4 Plus (Ocean Wave, 32 GB)</c:v>
                </c:pt>
                <c:pt idx="78">
                  <c:v>Infinix Smart 4 Plus (Quetzal Cyan, 32 GB)</c:v>
                </c:pt>
                <c:pt idx="79">
                  <c:v>Infinix Smart 4 Plus (Violet, 32 GB)</c:v>
                </c:pt>
                <c:pt idx="80">
                  <c:v>Infinix Smart 5 (7° Purple, 32 GB)</c:v>
                </c:pt>
                <c:pt idx="81">
                  <c:v>Infinix Smart 5 (Aegean Blue, 32 GB)</c:v>
                </c:pt>
                <c:pt idx="82">
                  <c:v>Infinix Smart 5 (Morandi Green, 32 GB)</c:v>
                </c:pt>
                <c:pt idx="83">
                  <c:v>Infinix Smart 5 (Obsidian Black, 32 GB)</c:v>
                </c:pt>
                <c:pt idx="84">
                  <c:v>Infinix Smart HD 2021 (Obsidian Black, 32 GB)</c:v>
                </c:pt>
                <c:pt idx="85">
                  <c:v>Infinix Smart HD 2021 (Quartz Green, 32 GB)</c:v>
                </c:pt>
                <c:pt idx="86">
                  <c:v>Infinix Smart HD 2021 (Topaz Blue, 32 GB)</c:v>
                </c:pt>
                <c:pt idx="87">
                  <c:v>Infinix Zero 8i (Black Diamond, 128 GB)</c:v>
                </c:pt>
                <c:pt idx="88">
                  <c:v>Infinix Zero 8i (Silver Diamond, 128 GB)</c:v>
                </c:pt>
                <c:pt idx="89">
                  <c:v>IQOO 3 (5G) (Tornado Black, 256 GB)</c:v>
                </c:pt>
                <c:pt idx="90">
                  <c:v>IQOO 3 (Quantum Silver, 128 GB)</c:v>
                </c:pt>
                <c:pt idx="91">
                  <c:v>IQOO 3 (Quantum Silver, 256 GB)</c:v>
                </c:pt>
                <c:pt idx="92">
                  <c:v>IQOO 3 (Tornado Black, 128 GB)</c:v>
                </c:pt>
                <c:pt idx="93">
                  <c:v>IQOO 3 (Tornado Black, 256 GB)</c:v>
                </c:pt>
                <c:pt idx="94">
                  <c:v>Ismart i1 Supreme (Black, 32 GB)</c:v>
                </c:pt>
                <c:pt idx="95">
                  <c:v>Itel A48 (Gradation Black, 32 GB)</c:v>
                </c:pt>
                <c:pt idx="96">
                  <c:v>Itel A48 (Gradation Green, 32 GB)</c:v>
                </c:pt>
                <c:pt idx="97">
                  <c:v>Itel Ace</c:v>
                </c:pt>
                <c:pt idx="98">
                  <c:v>Itel IT2163</c:v>
                </c:pt>
                <c:pt idx="99">
                  <c:v>Itel IT2173</c:v>
                </c:pt>
                <c:pt idx="100">
                  <c:v>Itel Muzik 400</c:v>
                </c:pt>
                <c:pt idx="101">
                  <c:v>Itel Power 400</c:v>
                </c:pt>
                <c:pt idx="102">
                  <c:v>Itel U10</c:v>
                </c:pt>
                <c:pt idx="103">
                  <c:v>Itel vision 1 pro (AURORA BLUE, 32 GB)</c:v>
                </c:pt>
                <c:pt idx="104">
                  <c:v>Itel Vision1 (Gradation Blue, 32 GB)</c:v>
                </c:pt>
                <c:pt idx="105">
                  <c:v>Itel Vision1 (Gradation Green, 32 GB)</c:v>
                </c:pt>
                <c:pt idx="106">
                  <c:v>KARBONN K140 Pop</c:v>
                </c:pt>
                <c:pt idx="107">
                  <c:v>KARBONN K310n</c:v>
                </c:pt>
                <c:pt idx="108">
                  <c:v>KARBONN K9</c:v>
                </c:pt>
                <c:pt idx="109">
                  <c:v>KARBONN KX1 Indian</c:v>
                </c:pt>
                <c:pt idx="110">
                  <c:v>KARBONN KX1Indian</c:v>
                </c:pt>
                <c:pt idx="111">
                  <c:v>KARBONN KX26</c:v>
                </c:pt>
                <c:pt idx="112">
                  <c:v>KARBONN KX3</c:v>
                </c:pt>
                <c:pt idx="113">
                  <c:v>Kechaoda A26</c:v>
                </c:pt>
                <c:pt idx="114">
                  <c:v>Kechaoda A27</c:v>
                </c:pt>
                <c:pt idx="115">
                  <c:v>Kechaoda K 06</c:v>
                </c:pt>
                <c:pt idx="116">
                  <c:v>Kechaoda K10</c:v>
                </c:pt>
                <c:pt idx="117">
                  <c:v>Kechaoda K112</c:v>
                </c:pt>
                <c:pt idx="118">
                  <c:v>Kechaoda K115</c:v>
                </c:pt>
                <c:pt idx="119">
                  <c:v>Kechaoda K28</c:v>
                </c:pt>
                <c:pt idx="120">
                  <c:v>Kechaoda K30</c:v>
                </c:pt>
                <c:pt idx="121">
                  <c:v>Kechaoda K33</c:v>
                </c:pt>
                <c:pt idx="122">
                  <c:v>Kechaoda K-55 Plus</c:v>
                </c:pt>
                <c:pt idx="123">
                  <c:v>Kechaoda K6</c:v>
                </c:pt>
                <c:pt idx="124">
                  <c:v>Kechaoda K66 Plus</c:v>
                </c:pt>
                <c:pt idx="125">
                  <c:v>Lava 34 Plus</c:v>
                </c:pt>
                <c:pt idx="126">
                  <c:v>LAVA 34 Ultra</c:v>
                </c:pt>
                <c:pt idx="127">
                  <c:v>LAVA A1</c:v>
                </c:pt>
                <c:pt idx="128">
                  <c:v>LAVA A1 Josh</c:v>
                </c:pt>
                <c:pt idx="129">
                  <c:v>LAVA A3</c:v>
                </c:pt>
                <c:pt idx="130">
                  <c:v>LAVA A5</c:v>
                </c:pt>
                <c:pt idx="131">
                  <c:v>LAVA A9</c:v>
                </c:pt>
                <c:pt idx="132">
                  <c:v>LAVA Flip</c:v>
                </c:pt>
                <c:pt idx="133">
                  <c:v>LAVA GEM</c:v>
                </c:pt>
                <c:pt idx="134">
                  <c:v>LAVA Hero 600+</c:v>
                </c:pt>
                <c:pt idx="135">
                  <c:v>LAVA Hero 600s</c:v>
                </c:pt>
                <c:pt idx="136">
                  <c:v>Lava Pulse Mobile Phone-With BP &amp; Heart Rate Monitor</c:v>
                </c:pt>
                <c:pt idx="137">
                  <c:v>LAVA Z61 Pro (Champagne Gold, 16 GB)</c:v>
                </c:pt>
                <c:pt idx="138">
                  <c:v>LAVA Z61 Pro (Lavender Blue, 16 GB)</c:v>
                </c:pt>
                <c:pt idx="139">
                  <c:v>LAVA Z66 (Midnight Blue, 32 GB)</c:v>
                </c:pt>
                <c:pt idx="140">
                  <c:v>Mi 10i (Atlantic Blue, 128 GB)</c:v>
                </c:pt>
                <c:pt idx="141">
                  <c:v>Micromax J1</c:v>
                </c:pt>
                <c:pt idx="142">
                  <c:v>Micromax X378</c:v>
                </c:pt>
                <c:pt idx="143">
                  <c:v>Micromax X381</c:v>
                </c:pt>
                <c:pt idx="144">
                  <c:v>Micromax X388</c:v>
                </c:pt>
                <c:pt idx="145">
                  <c:v>Micromax X412</c:v>
                </c:pt>
                <c:pt idx="146">
                  <c:v>Micromax X512</c:v>
                </c:pt>
                <c:pt idx="147">
                  <c:v>Micromax X741</c:v>
                </c:pt>
                <c:pt idx="148">
                  <c:v>Micromax X744</c:v>
                </c:pt>
                <c:pt idx="149">
                  <c:v>Micromax X746</c:v>
                </c:pt>
                <c:pt idx="150">
                  <c:v>Micromax X749</c:v>
                </c:pt>
                <c:pt idx="151">
                  <c:v>Micromax X752</c:v>
                </c:pt>
                <c:pt idx="152">
                  <c:v>Micromax X807</c:v>
                </c:pt>
                <c:pt idx="153">
                  <c:v>Micromax X809</c:v>
                </c:pt>
                <c:pt idx="154">
                  <c:v>Micromax X817</c:v>
                </c:pt>
                <c:pt idx="155">
                  <c:v>Moto G 5G (Frosted Silver, 128 GB)</c:v>
                </c:pt>
                <c:pt idx="156">
                  <c:v>MOTOROLA E7 Plus (Misty Blue, 64 GB)</c:v>
                </c:pt>
                <c:pt idx="157">
                  <c:v>MOTOROLA E7 Power (Coral Red, 64 GB)</c:v>
                </c:pt>
                <c:pt idx="158">
                  <c:v>MOTOROLA E7 Power (Tahiti Blue, 32 GB)</c:v>
                </c:pt>
                <c:pt idx="159">
                  <c:v>MOTOROLA E7 Power (Tahiti Blue, 64 GB)</c:v>
                </c:pt>
                <c:pt idx="160">
                  <c:v>MOTOROLA G10 Power (Aurora Grey, 64 GB)</c:v>
                </c:pt>
                <c:pt idx="161">
                  <c:v>MOTOROLA G10 Power (Breeze Blue, 64 GB)</c:v>
                </c:pt>
                <c:pt idx="162">
                  <c:v>MOTOROLA G30 (Dark Pearl, 64 GB)</c:v>
                </c:pt>
                <c:pt idx="163">
                  <c:v>MOTOROLA G30 (Pastel Sky, 64 GB)</c:v>
                </c:pt>
                <c:pt idx="164">
                  <c:v>Motorola G8 Power Lite (Arctic Blue, 64 GB)</c:v>
                </c:pt>
                <c:pt idx="165">
                  <c:v>Motorola G8 Power Lite (Royal Blue, 64 GB)</c:v>
                </c:pt>
                <c:pt idx="166">
                  <c:v>MOTOROLA G9 (Sapphire Blue, 64 GB)</c:v>
                </c:pt>
                <c:pt idx="167">
                  <c:v>MOTOROLA G9 Power (Electric Violet, 64 GB)</c:v>
                </c:pt>
                <c:pt idx="168">
                  <c:v>MU M5000</c:v>
                </c:pt>
                <c:pt idx="169">
                  <c:v>Nokia 105 DS 2020</c:v>
                </c:pt>
                <c:pt idx="170">
                  <c:v>Nokia 105 SS</c:v>
                </c:pt>
                <c:pt idx="171">
                  <c:v>Nokia 105 SS 2020</c:v>
                </c:pt>
                <c:pt idx="172">
                  <c:v>Nokia 110 DS 2020</c:v>
                </c:pt>
                <c:pt idx="173">
                  <c:v>Nokia 125 DS 2020</c:v>
                </c:pt>
                <c:pt idx="174">
                  <c:v>Nokia 150 DS 2020</c:v>
                </c:pt>
                <c:pt idx="175">
                  <c:v>Nokia 216 DS 2020</c:v>
                </c:pt>
                <c:pt idx="176">
                  <c:v>Nokia 3.4 (Fjord, 64 GB)</c:v>
                </c:pt>
                <c:pt idx="177">
                  <c:v>Nokia 3310 DS 2020</c:v>
                </c:pt>
                <c:pt idx="178">
                  <c:v>Nokia 5310 DS 2020</c:v>
                </c:pt>
                <c:pt idx="179">
                  <c:v>Nokia TA-1010/105</c:v>
                </c:pt>
                <c:pt idx="180">
                  <c:v>Nokia TA-1174 / TA-1299</c:v>
                </c:pt>
                <c:pt idx="181">
                  <c:v>OPPO A11K (Deep Blue, 32 GB)</c:v>
                </c:pt>
                <c:pt idx="182">
                  <c:v>OPPO A12 (Black, 32 GB)</c:v>
                </c:pt>
                <c:pt idx="183">
                  <c:v>OPPO A12 (Black, 64 GB)</c:v>
                </c:pt>
                <c:pt idx="184">
                  <c:v>OPPO A12 (Blue, 32 GB)</c:v>
                </c:pt>
                <c:pt idx="185">
                  <c:v>OPPO A12 (Blue, 64 GB)</c:v>
                </c:pt>
                <c:pt idx="186">
                  <c:v>OPPO A12 (Deep Blue, 32 GB)</c:v>
                </c:pt>
                <c:pt idx="187">
                  <c:v>OPPO A12 (Deep Blue, 64 GB)</c:v>
                </c:pt>
                <c:pt idx="188">
                  <c:v>OPPO A12 (Flowing Silver, 32 GB)</c:v>
                </c:pt>
                <c:pt idx="189">
                  <c:v>OPPO A12 (Flowing Silver, 64 GB)</c:v>
                </c:pt>
                <c:pt idx="190">
                  <c:v>OPPO A15s (Dynamic Black, 64 GB)</c:v>
                </c:pt>
                <c:pt idx="191">
                  <c:v>OPPO A15S (Rainbow Silver, 64 GB)</c:v>
                </c:pt>
                <c:pt idx="192">
                  <c:v>OPPO A1K (Red, 32 GB)</c:v>
                </c:pt>
                <c:pt idx="193">
                  <c:v>OPPO A31 (Fantasy White, 128 GB)</c:v>
                </c:pt>
                <c:pt idx="194">
                  <c:v>OPPO A31 (Fantasy White, 64 GB)</c:v>
                </c:pt>
                <c:pt idx="195">
                  <c:v>OPPO A31 (Lake Green, 64 GB)</c:v>
                </c:pt>
                <c:pt idx="196">
                  <c:v>OPPO A31 (Mystery Black, 64 GB)</c:v>
                </c:pt>
                <c:pt idx="197">
                  <c:v>OPPO A33 (Mint Cream, 32 GB)</c:v>
                </c:pt>
                <c:pt idx="198">
                  <c:v>OPPO A33 (Moonlight Black, 32 GB)</c:v>
                </c:pt>
                <c:pt idx="199">
                  <c:v>OPPO A52 (Stream White, 128 GB)</c:v>
                </c:pt>
                <c:pt idx="200">
                  <c:v>OPPO A52 (Twilight Black, 128 GB)</c:v>
                </c:pt>
                <c:pt idx="201">
                  <c:v>OPPO A53 (Electric Black, 128 GB)</c:v>
                </c:pt>
                <c:pt idx="202">
                  <c:v>OPPO A53 (Electric Black, 64 GB)</c:v>
                </c:pt>
                <c:pt idx="203">
                  <c:v>OPPO A53 (Fairy White, 128 GB)</c:v>
                </c:pt>
                <c:pt idx="204">
                  <c:v>OPPO A53 (Fancy Blue, 64 GB)</c:v>
                </c:pt>
                <c:pt idx="205">
                  <c:v>OPPO A5s (Black, 64 GB)</c:v>
                </c:pt>
                <c:pt idx="206">
                  <c:v>OPPO A5s (Blue, 32 GB)</c:v>
                </c:pt>
                <c:pt idx="207">
                  <c:v>OPPO A5s (Gold, 64 GB)</c:v>
                </c:pt>
                <c:pt idx="208">
                  <c:v>OPPO A5s (Green, 64 GB)</c:v>
                </c:pt>
                <c:pt idx="209">
                  <c:v>OPPO A9 2020 (Marine Green, 128 GB)</c:v>
                </c:pt>
                <c:pt idx="210">
                  <c:v>OPPO A9 2020 (Space Purple, 128 GB)</c:v>
                </c:pt>
                <c:pt idx="211">
                  <c:v>OPPO F15 (Blazing Blue, 128 GB)</c:v>
                </c:pt>
                <c:pt idx="212">
                  <c:v>OPPO F15 (Unicorn White, 128 GB)</c:v>
                </c:pt>
                <c:pt idx="213">
                  <c:v>OPPO F17 (Dynamic Orange, 128 GB)</c:v>
                </c:pt>
                <c:pt idx="214">
                  <c:v>OPPO F17 Pro (Magic Blue, 128 GB)</c:v>
                </c:pt>
                <c:pt idx="215">
                  <c:v>OPPO F17 Pro (Matte Black, 128 GB)</c:v>
                </c:pt>
                <c:pt idx="216">
                  <c:v>OPPO F17 Pro (Metallic White, 128 GB)</c:v>
                </c:pt>
                <c:pt idx="217">
                  <c:v>OPPO F19 Pro (Crystal Silver, 128 GB)</c:v>
                </c:pt>
                <c:pt idx="218">
                  <c:v>OPPO F19 Pro (Fluid Black, 128 GB)</c:v>
                </c:pt>
                <c:pt idx="219">
                  <c:v>OPPO F19PRO+ (Space Silver, 128 GB)</c:v>
                </c:pt>
                <c:pt idx="220">
                  <c:v>Panasonic Eluga I7 (Black, 16 GB)</c:v>
                </c:pt>
                <c:pt idx="221">
                  <c:v>Panasonic Eluga I8 (Charcoal Black, 32 GB)</c:v>
                </c:pt>
                <c:pt idx="222">
                  <c:v>POCO C3 (Arctic Blue, 32 GB)</c:v>
                </c:pt>
                <c:pt idx="223">
                  <c:v>POCO C3 (Arctic Blue, 64 GB)</c:v>
                </c:pt>
                <c:pt idx="224">
                  <c:v>POCO C3 (Lime Green, 32 GB)</c:v>
                </c:pt>
                <c:pt idx="225">
                  <c:v>POCO C3 (Lime Green, 64 GB)</c:v>
                </c:pt>
                <c:pt idx="226">
                  <c:v>POCO C3 (Matte Black, 32 GB)</c:v>
                </c:pt>
                <c:pt idx="227">
                  <c:v>POCO C3 (Matte Black, 64 GB)</c:v>
                </c:pt>
                <c:pt idx="228">
                  <c:v>POCO M2 (Brick Red, 128 GB)</c:v>
                </c:pt>
                <c:pt idx="229">
                  <c:v>POCO M2 (Brick Red, 64 GB)</c:v>
                </c:pt>
                <c:pt idx="230">
                  <c:v>POCO M2 (Pitch Black, 128 GB)</c:v>
                </c:pt>
                <c:pt idx="231">
                  <c:v>POCO M2 (Pitch Black, 64 GB)</c:v>
                </c:pt>
                <c:pt idx="232">
                  <c:v>POCO M2 (Slate Blue, 64 GB)</c:v>
                </c:pt>
                <c:pt idx="233">
                  <c:v>POCO M2 Pro (Green and Greener, 128 GB)</c:v>
                </c:pt>
                <c:pt idx="234">
                  <c:v>POCO M2 Pro (Green and Greener, 64 GB)</c:v>
                </c:pt>
                <c:pt idx="235">
                  <c:v>POCO M2 Pro (Out of the Blue, 64 GB)</c:v>
                </c:pt>
                <c:pt idx="236">
                  <c:v>POCO M2 Pro (Two Shades of Black, 128 GB)</c:v>
                </c:pt>
                <c:pt idx="237">
                  <c:v>POCO M2 Pro (Two Shades of Black, 64 GB)</c:v>
                </c:pt>
                <c:pt idx="238">
                  <c:v>POCO M3 (Cool Blue, 128 GB)</c:v>
                </c:pt>
                <c:pt idx="239">
                  <c:v>POCO M3 (Cool Blue, 64 GB)</c:v>
                </c:pt>
                <c:pt idx="240">
                  <c:v>POCO M3 (Power Black, 128 GB)</c:v>
                </c:pt>
                <c:pt idx="241">
                  <c:v>POCO M3 (Power Black, 64 GB)</c:v>
                </c:pt>
                <c:pt idx="242">
                  <c:v>POCO M3 (Yellow, 128 GB)</c:v>
                </c:pt>
                <c:pt idx="243">
                  <c:v>POCO M3 (Yellow, 64 GB)</c:v>
                </c:pt>
                <c:pt idx="244">
                  <c:v>POCO X2 (Atlantis Blue, 256 GB)</c:v>
                </c:pt>
                <c:pt idx="245">
                  <c:v>POCO X2 (Atlantis Blue, 64 GB)</c:v>
                </c:pt>
                <c:pt idx="246">
                  <c:v>POCO X2 (Matrix Purple, 64 GB)</c:v>
                </c:pt>
                <c:pt idx="247">
                  <c:v>POCO X3 (Cobalt Blue, 128 GB)</c:v>
                </c:pt>
                <c:pt idx="248">
                  <c:v>POCO X3 (Cobalt Blue, 64 GB)</c:v>
                </c:pt>
                <c:pt idx="249">
                  <c:v>POCO X3 (Shadow Gray, 128 GB)</c:v>
                </c:pt>
                <c:pt idx="250">
                  <c:v>realme 3i (Diamond Blue, 32 GB)</c:v>
                </c:pt>
                <c:pt idx="251">
                  <c:v>realme 3i (Diamond Blue, 64 GB)</c:v>
                </c:pt>
                <c:pt idx="252">
                  <c:v>realme 3i (Diamond Red, 32 GB)</c:v>
                </c:pt>
                <c:pt idx="253">
                  <c:v>realme 3i (Diamond Red, 64 GB)</c:v>
                </c:pt>
                <c:pt idx="254">
                  <c:v>Realme 6 (Comet Blue, 128 GB)</c:v>
                </c:pt>
                <c:pt idx="255">
                  <c:v>Realme 6 (Comet Blue, 64 GB)</c:v>
                </c:pt>
                <c:pt idx="256">
                  <c:v>Realme 6 (Comet White, 128 GB)</c:v>
                </c:pt>
                <c:pt idx="257">
                  <c:v>Realme 6 (Comet White, 64 GB)</c:v>
                </c:pt>
                <c:pt idx="258">
                  <c:v>Realme 6 Pro (Lightning Blue, 128 GB)</c:v>
                </c:pt>
                <c:pt idx="259">
                  <c:v>Realme 6 Pro (Lightning Blue, 64 GB)</c:v>
                </c:pt>
                <c:pt idx="260">
                  <c:v>Realme 6 Pro (Lightning Orange, 128 GB)</c:v>
                </c:pt>
                <c:pt idx="261">
                  <c:v>Realme 6 Pro (Lightning Orange, 64 GB)</c:v>
                </c:pt>
                <c:pt idx="262">
                  <c:v>realme 6i (Eclipse Black, 64 GB)</c:v>
                </c:pt>
                <c:pt idx="263">
                  <c:v>realme 6i (Lunar White, 64 GB)</c:v>
                </c:pt>
                <c:pt idx="264">
                  <c:v>realme 7 (Mist Blue, 128 GB)</c:v>
                </c:pt>
                <c:pt idx="265">
                  <c:v>realme 7 (Mist Blue, 64 GB)</c:v>
                </c:pt>
                <c:pt idx="266">
                  <c:v>realme 7 (Mist White, 128 GB)</c:v>
                </c:pt>
                <c:pt idx="267">
                  <c:v>realme 7 (Mist White, 64 GB)</c:v>
                </c:pt>
                <c:pt idx="268">
                  <c:v>realme 7 Pro (Mirror Blue, 128 GB)</c:v>
                </c:pt>
                <c:pt idx="269">
                  <c:v>realme 7 Pro (Mirror Silver, 128 GB)</c:v>
                </c:pt>
                <c:pt idx="270">
                  <c:v>realme 7 Pro (Sun Kissed Leather, 128 GB)</c:v>
                </c:pt>
                <c:pt idx="271">
                  <c:v>realme 7i (Fusion Blue, 128 GB)</c:v>
                </c:pt>
                <c:pt idx="272">
                  <c:v>realme 7i (Fusion Blue, 64 GB)</c:v>
                </c:pt>
                <c:pt idx="273">
                  <c:v>realme 7i (Fusion Green, 128 GB)</c:v>
                </c:pt>
                <c:pt idx="274">
                  <c:v>realme 7i (Fusion Green, 64 GB)</c:v>
                </c:pt>
                <c:pt idx="275">
                  <c:v>realme C11 (Rich Green, 32 GB)</c:v>
                </c:pt>
                <c:pt idx="276">
                  <c:v>realme C11 (Rich Grey, 32 GB)</c:v>
                </c:pt>
                <c:pt idx="277">
                  <c:v>realme C12 (Power Blue, 32 GB)</c:v>
                </c:pt>
                <c:pt idx="278">
                  <c:v>realme C12 (Power Blue, 64 GB)</c:v>
                </c:pt>
                <c:pt idx="279">
                  <c:v>realme C12 (Power Silver, 32 GB)</c:v>
                </c:pt>
                <c:pt idx="280">
                  <c:v>realme C12 (Power Silver, 64 GB)</c:v>
                </c:pt>
                <c:pt idx="281">
                  <c:v>realme C15 (Power Blue, 32 GB)</c:v>
                </c:pt>
                <c:pt idx="282">
                  <c:v>realme C15 (Power Blue, 64 GB)</c:v>
                </c:pt>
                <c:pt idx="283">
                  <c:v>realme C15 (Power Silver, 32 GB)</c:v>
                </c:pt>
                <c:pt idx="284">
                  <c:v>realme C15 (Power Silver, 64 GB)</c:v>
                </c:pt>
                <c:pt idx="285">
                  <c:v>realme C15 Qualcomm Edition (Power Blue, 32 GB)</c:v>
                </c:pt>
                <c:pt idx="286">
                  <c:v>realme C15 Qualcomm Edition (Power Blue, 64 GB)</c:v>
                </c:pt>
                <c:pt idx="287">
                  <c:v>realme C15 Qualcomm Edition (Power Silver, 32 GB)</c:v>
                </c:pt>
                <c:pt idx="288">
                  <c:v>realme C15 Qualcomm Edition (Power Silver, 64 GB)</c:v>
                </c:pt>
                <c:pt idx="289">
                  <c:v>Realme C2 (Diamond Black, 32 GB)</c:v>
                </c:pt>
                <c:pt idx="290">
                  <c:v>Realme C2 (Diamond Blue, 32 GB)</c:v>
                </c:pt>
                <c:pt idx="291">
                  <c:v>Realme C2 (Diamond Ruby, 32 GB)</c:v>
                </c:pt>
                <c:pt idx="292">
                  <c:v>Realme C2 (Diamond Sapphire, 32 GB)</c:v>
                </c:pt>
                <c:pt idx="293">
                  <c:v>Realme C3 (Blazing Red, 32 GB)</c:v>
                </c:pt>
                <c:pt idx="294">
                  <c:v>realme C3 (Blazing Red, 64 GB)</c:v>
                </c:pt>
                <c:pt idx="295">
                  <c:v>Realme C3 (Frozen Blue, 32 GB)</c:v>
                </c:pt>
                <c:pt idx="296">
                  <c:v>Realme C3 (Frozen Blue, 64 GB)</c:v>
                </c:pt>
                <c:pt idx="297">
                  <c:v>Realme Narzo 10 (That Blue, 128 GB)</c:v>
                </c:pt>
                <c:pt idx="298">
                  <c:v>Realme Narzo 10 (That Green, 128 GB)</c:v>
                </c:pt>
                <c:pt idx="299">
                  <c:v>Realme Narzo 10 (That White, 128 GB)</c:v>
                </c:pt>
                <c:pt idx="300">
                  <c:v>realme Narzo 20 (Glory Silver, 128 GB)</c:v>
                </c:pt>
                <c:pt idx="301">
                  <c:v>realme Narzo 20 (Glory Silver, 64 GB)</c:v>
                </c:pt>
                <c:pt idx="302">
                  <c:v>realme Narzo 20 (Victory Blue, 128 GB)</c:v>
                </c:pt>
                <c:pt idx="303">
                  <c:v>realme Narzo 20 (Victory Blue, 64 GB)</c:v>
                </c:pt>
                <c:pt idx="304">
                  <c:v>realme Narzo 20 Pro (Black Ninja, 128 GB)</c:v>
                </c:pt>
                <c:pt idx="305">
                  <c:v>realme Narzo 20 Pro (Black Ninja, 64 GB)</c:v>
                </c:pt>
                <c:pt idx="306">
                  <c:v>realme Narzo 20 Pro (White Knight, 128 GB)</c:v>
                </c:pt>
                <c:pt idx="307">
                  <c:v>realme Narzo 20 Pro (White Knight, 64 GB)</c:v>
                </c:pt>
                <c:pt idx="308">
                  <c:v>realme Narzo 20A (Glory Silver, 32 GB)</c:v>
                </c:pt>
                <c:pt idx="309">
                  <c:v>realme Narzo 20A (Glory Silver, 64 GB)</c:v>
                </c:pt>
                <c:pt idx="310">
                  <c:v>realme Narzo 20A (Victory Blue, 32 GB)</c:v>
                </c:pt>
                <c:pt idx="311">
                  <c:v>realme Narzo 20A (Victory Blue, 64 GB)</c:v>
                </c:pt>
                <c:pt idx="312">
                  <c:v>realme Narzo 30 Pro 5G (Blade Silver, 128 GB)</c:v>
                </c:pt>
                <c:pt idx="313">
                  <c:v>realme Narzo 30 Pro 5G (Blade Silver, 64 GB)</c:v>
                </c:pt>
                <c:pt idx="314">
                  <c:v>realme Narzo 30 Pro 5G (Sword Black, 128 GB)</c:v>
                </c:pt>
                <c:pt idx="315">
                  <c:v>realme Narzo 30 Pro 5G (Sword Black, 64 GB)</c:v>
                </c:pt>
                <c:pt idx="316">
                  <c:v>realme Narzo 30A (Laser Black, 32 GB)</c:v>
                </c:pt>
                <c:pt idx="317">
                  <c:v>realme Narzo 30A (Laser Black, 64 GB)</c:v>
                </c:pt>
                <c:pt idx="318">
                  <c:v>realme Narzo 30A (Laser Blue, 32 GB)</c:v>
                </c:pt>
                <c:pt idx="319">
                  <c:v>realme Narzo 30A (Laser Blue, 64 GB)</c:v>
                </c:pt>
                <c:pt idx="320">
                  <c:v>realme X3 SuperZoom (Arctic White, 128 GB)</c:v>
                </c:pt>
                <c:pt idx="321">
                  <c:v>realme X3 SuperZoom (Arctic White, 256 GB)</c:v>
                </c:pt>
                <c:pt idx="322">
                  <c:v>realme X3 SuperZoom (Glacier Blue, 128 GB)</c:v>
                </c:pt>
                <c:pt idx="323">
                  <c:v>realme X3 SuperZoom (Glacier Blue, 256 GB)</c:v>
                </c:pt>
                <c:pt idx="324">
                  <c:v>realme X7 5G (Nebula, 128 GB)</c:v>
                </c:pt>
                <c:pt idx="325">
                  <c:v>realme X7 5G (Space Silver, 128 GB)</c:v>
                </c:pt>
                <c:pt idx="326">
                  <c:v>Redmi 8A (Ocean Blue, 32 GB)</c:v>
                </c:pt>
                <c:pt idx="327">
                  <c:v>Redmi 8A Dual (Midnight Grey, 32 GB)</c:v>
                </c:pt>
                <c:pt idx="328">
                  <c:v>Redmi 8A Dual (Sea Blue, 32 GB)</c:v>
                </c:pt>
                <c:pt idx="329">
                  <c:v>Redmi 8A Dual (Sea Blue, 64 GB)</c:v>
                </c:pt>
                <c:pt idx="330">
                  <c:v>Redmi 8A Dual (Sky White, 32 GB)</c:v>
                </c:pt>
                <c:pt idx="331">
                  <c:v>Redmi 9 (Carbon Black, 64 GB)</c:v>
                </c:pt>
                <c:pt idx="332">
                  <c:v>Redmi 9 (Sky Blue, 64 GB)</c:v>
                </c:pt>
                <c:pt idx="333">
                  <c:v>Redmi 9 Power (Blazing Blue, 128 GB)</c:v>
                </c:pt>
                <c:pt idx="334">
                  <c:v>Redmi 9 Power (Blazing Blue, 64 GB)</c:v>
                </c:pt>
                <c:pt idx="335">
                  <c:v>Redmi 9 Power (Electric Green, 128 GB)</c:v>
                </c:pt>
                <c:pt idx="336">
                  <c:v>Redmi 9 Power (Electric Green, 64 GB)</c:v>
                </c:pt>
                <c:pt idx="337">
                  <c:v>Redmi 9 Power (Fiery Red, 64 GB)</c:v>
                </c:pt>
                <c:pt idx="338">
                  <c:v>Redmi 9 Power (Mighty Black, 128 GB)</c:v>
                </c:pt>
                <c:pt idx="339">
                  <c:v>Redmi 9 Power (Mighty Black, 64 GB)</c:v>
                </c:pt>
                <c:pt idx="340">
                  <c:v>Redmi 9 Prime (Matte Black, 128 GB)</c:v>
                </c:pt>
                <c:pt idx="341">
                  <c:v>Redmi 9 Prime (Matte Black, 64 GB)</c:v>
                </c:pt>
                <c:pt idx="342">
                  <c:v>Redmi 9 Prime (Mint Green, 128 GB)</c:v>
                </c:pt>
                <c:pt idx="343">
                  <c:v>Redmi 9 Prime (Mint Green, 64 GB)</c:v>
                </c:pt>
                <c:pt idx="344">
                  <c:v>Redmi 9 Prime (Space Blue, 64 GB)</c:v>
                </c:pt>
                <c:pt idx="345">
                  <c:v>Redmi 9 Prime (Sunrise Flare, 64 GB)</c:v>
                </c:pt>
                <c:pt idx="346">
                  <c:v>Redmi 9A (Midnight Black, 32 GB)</c:v>
                </c:pt>
                <c:pt idx="347">
                  <c:v>Redmi 9A (Nature Green, 32 GB)</c:v>
                </c:pt>
                <c:pt idx="348">
                  <c:v>Redmi 9A (SeaBlue, 32 GB)</c:v>
                </c:pt>
                <c:pt idx="349">
                  <c:v>Redmi 9i (Midnight Black, 128 GB)</c:v>
                </c:pt>
                <c:pt idx="350">
                  <c:v>Redmi 9i (Midnight Black, 64 GB)</c:v>
                </c:pt>
                <c:pt idx="351">
                  <c:v>Redmi 9i (Nature Green, 128 GB)</c:v>
                </c:pt>
                <c:pt idx="352">
                  <c:v>Redmi 9i (Nature Green, 64 GB)</c:v>
                </c:pt>
                <c:pt idx="353">
                  <c:v>Redmi 9i (Sea Blue, 64 GB)</c:v>
                </c:pt>
                <c:pt idx="354">
                  <c:v>Redmi Go (Black, 8 GB)</c:v>
                </c:pt>
                <c:pt idx="355">
                  <c:v>Redmi Note 10 (Aqua Green, 128 GB)</c:v>
                </c:pt>
                <c:pt idx="356">
                  <c:v>Redmi Note 10 (Shadow Black, 128 GB)</c:v>
                </c:pt>
                <c:pt idx="357">
                  <c:v>Redmi Note 10 Pro Max (Dark Night, 128 GB)</c:v>
                </c:pt>
                <c:pt idx="358">
                  <c:v>Redmi Note 10 Pro Max (Glacial Blue, 128 GB)</c:v>
                </c:pt>
                <c:pt idx="359">
                  <c:v>Redmi Note 10 Pro Max (Vintage Bronze, 128 GB)</c:v>
                </c:pt>
                <c:pt idx="360">
                  <c:v>Redmi Note 8 (Moonlight White, 64 GB)</c:v>
                </c:pt>
                <c:pt idx="361">
                  <c:v>Redmi Note 8 (Neptune Blue, 64 GB)</c:v>
                </c:pt>
                <c:pt idx="362">
                  <c:v>Redmi Note 8 Pro (Electric Blue, 128 GB)</c:v>
                </c:pt>
                <c:pt idx="363">
                  <c:v>Redmi Note 8 Pro (Halo White, 128 GB)</c:v>
                </c:pt>
                <c:pt idx="364">
                  <c:v>Redmi Note 8 Pro (Shadow Black, 128 GB)</c:v>
                </c:pt>
                <c:pt idx="365">
                  <c:v>Redmi Note 9 (Aqua Green, 128 GB)</c:v>
                </c:pt>
                <c:pt idx="366">
                  <c:v>Redmi Note 9 (Aqua Green, 64 GB)</c:v>
                </c:pt>
                <c:pt idx="367">
                  <c:v>Redmi Note 9 (Arctic White, 128 GB)</c:v>
                </c:pt>
                <c:pt idx="368">
                  <c:v>Redmi Note 9 (Arctic White, 64 GB)</c:v>
                </c:pt>
                <c:pt idx="369">
                  <c:v>Redmi Note 9 (Pebble Grey, 128 GB)</c:v>
                </c:pt>
                <c:pt idx="370">
                  <c:v>Redmi Note 9 (Pebble Grey, 64 GB)</c:v>
                </c:pt>
                <c:pt idx="371">
                  <c:v>Redmi Note 9 (Scarlet Red, 128 GB)</c:v>
                </c:pt>
                <c:pt idx="372">
                  <c:v>Redmi Note 9 Pro (Aurora Blue, 128 GB)</c:v>
                </c:pt>
                <c:pt idx="373">
                  <c:v>Redmi Note 9 Pro (Aurora Blue, 64 GB)</c:v>
                </c:pt>
                <c:pt idx="374">
                  <c:v>Redmi Note 9 Pro (Glacier White, 128 GB)</c:v>
                </c:pt>
                <c:pt idx="375">
                  <c:v>Redmi Note 9 Pro (Glacier White, 64 GB)</c:v>
                </c:pt>
                <c:pt idx="376">
                  <c:v>Redmi Note 9 Pro (Interstellar Black, 128 GB)</c:v>
                </c:pt>
                <c:pt idx="377">
                  <c:v>Redmi Note 9 Pro (Interstellar Black, 64 GB)</c:v>
                </c:pt>
                <c:pt idx="378">
                  <c:v>Redmi Note 9 Pro Max (Champagne Gold, 128 GB)</c:v>
                </c:pt>
                <c:pt idx="379">
                  <c:v>Redmi Note 9 Pro Max (Champagne Gold, 64 GB)</c:v>
                </c:pt>
                <c:pt idx="380">
                  <c:v>Redmi Note 9 Pro Max (Glacier White, 64 GB)</c:v>
                </c:pt>
                <c:pt idx="381">
                  <c:v>Redmi Note 9 Pro Max (Interstellar Black, 64 GB)</c:v>
                </c:pt>
                <c:pt idx="382">
                  <c:v>Salora Atom</c:v>
                </c:pt>
                <c:pt idx="383">
                  <c:v>SAMSUNG Galaxy A12 (Black, 128 GB)</c:v>
                </c:pt>
                <c:pt idx="384">
                  <c:v>SAMSUNG Galaxy A12 (Black, 64 GB)</c:v>
                </c:pt>
                <c:pt idx="385">
                  <c:v>SAMSUNG Galaxy A12 (Blue, 128 GB)</c:v>
                </c:pt>
                <c:pt idx="386">
                  <c:v>SAMSUNG Galaxy A12 (White, 128 GB)</c:v>
                </c:pt>
                <c:pt idx="387">
                  <c:v>SAMSUNG Galaxy A12 (White, 64 GB)</c:v>
                </c:pt>
                <c:pt idx="388">
                  <c:v>SAMSUNG Galaxy A21s (Black, 64 GB)</c:v>
                </c:pt>
                <c:pt idx="389">
                  <c:v>SAMSUNG Galaxy A21s (Blue, 64 GB)</c:v>
                </c:pt>
                <c:pt idx="390">
                  <c:v>SAMSUNG Galaxy A21s (White, 64 GB)</c:v>
                </c:pt>
                <c:pt idx="391">
                  <c:v>SAMSUNG Galaxy A31 (Prism Crush Black, 128 GB)</c:v>
                </c:pt>
                <c:pt idx="392">
                  <c:v>SAMSUNG Galaxy A31 (Prism Crush White, 128 GB)</c:v>
                </c:pt>
                <c:pt idx="393">
                  <c:v>SAMSUNG Galaxy A32 (Awesome Black, 128 GB)</c:v>
                </c:pt>
                <c:pt idx="394">
                  <c:v>SAMSUNG Galaxy A51 (Prism Crush Blue, 128 GB)</c:v>
                </c:pt>
                <c:pt idx="395">
                  <c:v>SAMSUNG Galaxy F41 (Fusion Black, 128 GB)</c:v>
                </c:pt>
                <c:pt idx="396">
                  <c:v>SAMSUNG Galaxy F41 (Fusion Black, 64 GB)</c:v>
                </c:pt>
                <c:pt idx="397">
                  <c:v>SAMSUNG Galaxy F41 (Fusion Blue, 128 GB)</c:v>
                </c:pt>
                <c:pt idx="398">
                  <c:v>SAMSUNG Galaxy F41 (Fusion Blue, 64 GB)</c:v>
                </c:pt>
                <c:pt idx="399">
                  <c:v>SAMSUNG Galaxy F41 (Fusion Green, 128 GB)</c:v>
                </c:pt>
                <c:pt idx="400">
                  <c:v>SAMSUNG Galaxy F41 (Fusion Green, 64 GB)</c:v>
                </c:pt>
                <c:pt idx="401">
                  <c:v>SAMSUNG Galaxy F62 (Laser Blue, 128 GB)</c:v>
                </c:pt>
                <c:pt idx="402">
                  <c:v>SAMSUNG Galaxy M01 (Black, 32 GB)</c:v>
                </c:pt>
                <c:pt idx="403">
                  <c:v>SAMSUNG Galaxy M01 (Blue, 32 GB)</c:v>
                </c:pt>
                <c:pt idx="404">
                  <c:v>SAMSUNG Galaxy M02 (Black, 32 GB)</c:v>
                </c:pt>
                <c:pt idx="405">
                  <c:v>SAMSUNG Galaxy M02 (Blue, 32 GB)</c:v>
                </c:pt>
                <c:pt idx="406">
                  <c:v>SAMSUNG Galaxy M11 (Violet, 64 GB)</c:v>
                </c:pt>
                <c:pt idx="407">
                  <c:v>SAMSUNG Galaxy M21 (Midnight Blue, 64 GB)</c:v>
                </c:pt>
                <c:pt idx="408">
                  <c:v>SAMSUNG Galaxy M31 (Ocean Blue, 128 GB)</c:v>
                </c:pt>
                <c:pt idx="409">
                  <c:v>SAMSUNG Galaxy M31 (Ocean Blue, 64 GB)</c:v>
                </c:pt>
                <c:pt idx="410">
                  <c:v>SAMSUNG Galaxy M31 (Space Black, 128 GB)</c:v>
                </c:pt>
                <c:pt idx="411">
                  <c:v>SAMSUNG GALAXY M51 (ELECTRIC BLUE, 128 GB)</c:v>
                </c:pt>
                <c:pt idx="412">
                  <c:v>SAMSUNG Guru 1200</c:v>
                </c:pt>
                <c:pt idx="413">
                  <c:v>SAMSUNG Guru FM Plus</c:v>
                </c:pt>
                <c:pt idx="414">
                  <c:v>SAMSUNG Guru FM Plus SM-B110E/D</c:v>
                </c:pt>
                <c:pt idx="415">
                  <c:v>SAMSUNG Guru GT</c:v>
                </c:pt>
                <c:pt idx="416">
                  <c:v>SAMSUNG Guru Music 2</c:v>
                </c:pt>
                <c:pt idx="417">
                  <c:v>SAMSUNG Guru Music 2 SM-B310E</c:v>
                </c:pt>
                <c:pt idx="418">
                  <c:v>SAMSUNG M01 core (Black, 16 GB)</c:v>
                </c:pt>
                <c:pt idx="419">
                  <c:v>SAMSUNG M01 core (Black, 32 GB)</c:v>
                </c:pt>
                <c:pt idx="420">
                  <c:v>SAMSUNG M01 core (Blue, 16 GB)</c:v>
                </c:pt>
                <c:pt idx="421">
                  <c:v>SAMSUNG M01 core (Blue, 32 GB)</c:v>
                </c:pt>
                <c:pt idx="422">
                  <c:v>SAMSUNG M01 core (Red, 16 GB)</c:v>
                </c:pt>
                <c:pt idx="423">
                  <c:v>SAMSUNG M01 core (Red, 32 GB)</c:v>
                </c:pt>
                <c:pt idx="424">
                  <c:v>SAMSUNG M02s (Black, 64 GB)</c:v>
                </c:pt>
                <c:pt idx="425">
                  <c:v>SAMSUNG M02s (Blue, 64 GB)</c:v>
                </c:pt>
                <c:pt idx="426">
                  <c:v>SAMSUNG M31 Prime (Space Black, 128 GB)</c:v>
                </c:pt>
                <c:pt idx="427">
                  <c:v>SAMSUNG Metro 313 Dual Sim</c:v>
                </c:pt>
                <c:pt idx="428">
                  <c:v>Snexian GURU 312</c:v>
                </c:pt>
                <c:pt idx="429">
                  <c:v>Snexian Rock</c:v>
                </c:pt>
                <c:pt idx="430">
                  <c:v>Tecno Camon 15 (Dark Jade, 64 GB)</c:v>
                </c:pt>
                <c:pt idx="431">
                  <c:v>Tecno Camon 15 (Fascinating Purple, 64 GB)</c:v>
                </c:pt>
                <c:pt idx="432">
                  <c:v>Tecno Camon 15 (SHOAL GOLD, 64 GB)</c:v>
                </c:pt>
                <c:pt idx="433">
                  <c:v>Tecno Camon 16 (Cloud White, 64 GB)</c:v>
                </c:pt>
                <c:pt idx="434">
                  <c:v>Tecno Camon 16 (Purist Blue, 64 GB)</c:v>
                </c:pt>
                <c:pt idx="435">
                  <c:v>Tecno POVA (Dazzle Black, 128 GB)</c:v>
                </c:pt>
                <c:pt idx="436">
                  <c:v>Tecno POVA (Magic Blue, 128 GB)</c:v>
                </c:pt>
                <c:pt idx="437">
                  <c:v>Tecno POVA (Magic Blue, 64 GB)</c:v>
                </c:pt>
                <c:pt idx="438">
                  <c:v>Tecno POVA (Speed Purple, 128 GB)</c:v>
                </c:pt>
                <c:pt idx="439">
                  <c:v>Tecno POVA (Speed Purple, 64 GB)</c:v>
                </c:pt>
                <c:pt idx="440">
                  <c:v>Tecno Spark 6 Go (Aqua Blue, 64 GB)</c:v>
                </c:pt>
                <c:pt idx="441">
                  <c:v>Tecno Spark 6 Go (Ice Jadeite, 64 GB)</c:v>
                </c:pt>
                <c:pt idx="442">
                  <c:v>Tecno Spark 6 Go (Mystery White, 64 GB)</c:v>
                </c:pt>
                <c:pt idx="443">
                  <c:v>Tecno Spark Go 2020 (Aqua Blue, 32 GB)</c:v>
                </c:pt>
                <c:pt idx="444">
                  <c:v>Tecno Spark Go 2020 (Ice jadeite, 32 GB)</c:v>
                </c:pt>
                <c:pt idx="445">
                  <c:v>Tecno Spark Go 2020 (Mystery White, 32 GB)</c:v>
                </c:pt>
                <c:pt idx="446">
                  <c:v>Tecno Spark Power 2 (Misty Grey, 64 GB)</c:v>
                </c:pt>
                <c:pt idx="447">
                  <c:v>Tecno Spark Power 2 Air (Cosmic Shine, 32 GB)</c:v>
                </c:pt>
                <c:pt idx="448">
                  <c:v>Tecno Spark Power 2 Air (Ice Jadeite, 32 GB)</c:v>
                </c:pt>
                <c:pt idx="449">
                  <c:v>Tork T13 Banana</c:v>
                </c:pt>
                <c:pt idx="450">
                  <c:v>UiSmart Ui06</c:v>
                </c:pt>
                <c:pt idx="451">
                  <c:v>ViVO S1 Pro (Dreamy White, 128 GB)</c:v>
                </c:pt>
                <c:pt idx="452">
                  <c:v>ViVO S1 Pro (Jazzy Blue, 128 GB)</c:v>
                </c:pt>
                <c:pt idx="453">
                  <c:v>Vivo S1 Pro (Mystic Black, 128 GB)</c:v>
                </c:pt>
                <c:pt idx="454">
                  <c:v>Vivo U10 (Electric Blue, 32 GB)</c:v>
                </c:pt>
                <c:pt idx="455">
                  <c:v>Vivo U10 (Thunder Black, 32 GB)</c:v>
                </c:pt>
                <c:pt idx="456">
                  <c:v>ViVO V19 (Piano Black, 256 GB)</c:v>
                </c:pt>
                <c:pt idx="457">
                  <c:v>ViVO V20 2021 (Midnight Jazz, 128 GB)</c:v>
                </c:pt>
                <c:pt idx="458">
                  <c:v>ViVO V20 2021 (Midnight Jazz, 256 GB)</c:v>
                </c:pt>
                <c:pt idx="459">
                  <c:v>ViVO V20 2021 (Sunset Melody, 128 GB)</c:v>
                </c:pt>
                <c:pt idx="460">
                  <c:v>ViVO V20 2021 (Sunset Melody, 256 GB)</c:v>
                </c:pt>
                <c:pt idx="461">
                  <c:v>ViVO V20 Pro (Midnight Jazz, 128 GB)</c:v>
                </c:pt>
                <c:pt idx="462">
                  <c:v>ViVO V20 Pro (Sunset Melody, 128 GB)</c:v>
                </c:pt>
                <c:pt idx="463">
                  <c:v>ViVO V20 SE (Aquamarine Green, 128 GB)</c:v>
                </c:pt>
                <c:pt idx="464">
                  <c:v>ViVO V20 SE (Gravity Black, 128 GB)</c:v>
                </c:pt>
                <c:pt idx="465">
                  <c:v>Vivo Y11 (Agate Red, 32 GB)</c:v>
                </c:pt>
                <c:pt idx="466">
                  <c:v>Vivo Y11 (Mineral Blue, 32 GB)</c:v>
                </c:pt>
                <c:pt idx="467">
                  <c:v>Vivo Y12 (Aqua Blue, 64 GB)</c:v>
                </c:pt>
                <c:pt idx="468">
                  <c:v>Vivo Y12 (Burgundy Red, 64 GB)</c:v>
                </c:pt>
                <c:pt idx="469">
                  <c:v>ViVO Y12s (Glacier Blue, 32 GB)</c:v>
                </c:pt>
                <c:pt idx="470">
                  <c:v>ViVO Y12s (Phantom Black, 32 GB)</c:v>
                </c:pt>
                <c:pt idx="471">
                  <c:v>Vivo Y15 (Aqua Blue, 64 GB)</c:v>
                </c:pt>
                <c:pt idx="472">
                  <c:v>Vivo Y15 (Burgundy Red, 64 GB)</c:v>
                </c:pt>
                <c:pt idx="473">
                  <c:v>ViVO Y20 (Obsidian Black, 64 GB)</c:v>
                </c:pt>
                <c:pt idx="474">
                  <c:v>ViVO Y20 (Purist Blue, 64 GB)</c:v>
                </c:pt>
                <c:pt idx="475">
                  <c:v>ViVO Y20A (Dawn White, 64 GB)</c:v>
                </c:pt>
                <c:pt idx="476">
                  <c:v>ViVO Y20A (Nebula Blue, 64 GB)</c:v>
                </c:pt>
                <c:pt idx="477">
                  <c:v>ViVO Y20G (Obsidian Black, 128 GB)</c:v>
                </c:pt>
                <c:pt idx="478">
                  <c:v>ViVO Y20G (Obsidian Black, 64 GB)</c:v>
                </c:pt>
                <c:pt idx="479">
                  <c:v>ViVO Y20G (Purist Blue, 128 GB)</c:v>
                </c:pt>
                <c:pt idx="480">
                  <c:v>ViVO Y20i (Dawn White, 64 GB)</c:v>
                </c:pt>
                <c:pt idx="481">
                  <c:v>ViVO Y20i (Nebula Blue, 64 GB)</c:v>
                </c:pt>
                <c:pt idx="482">
                  <c:v>Vivo Y30 (Dazzle Blue, 128 GB)</c:v>
                </c:pt>
                <c:pt idx="483">
                  <c:v>Vivo Y30 (Emerald Black, 128 GB)</c:v>
                </c:pt>
                <c:pt idx="484">
                  <c:v>ViVO Y31 (Ocean Blue, 128 GB)</c:v>
                </c:pt>
                <c:pt idx="485">
                  <c:v>ViVO Y31 (Racing Black, 128 GB)</c:v>
                </c:pt>
                <c:pt idx="486">
                  <c:v>ViVO Y50 (Iris Blue, 128 GB)</c:v>
                </c:pt>
                <c:pt idx="487">
                  <c:v>ViVO Y50 (Pearl White, 128 GB)</c:v>
                </c:pt>
                <c:pt idx="488">
                  <c:v>ViVO Y51 (Titanium Sapphire, 128 GB)</c:v>
                </c:pt>
                <c:pt idx="489">
                  <c:v>ViVO Y51A (Crystal Symphony, 128 GB)</c:v>
                </c:pt>
                <c:pt idx="490">
                  <c:v>ViVO Y51A (Titanium Sapphire, 128 GB)</c:v>
                </c:pt>
                <c:pt idx="491">
                  <c:v>ViVO Y91i (Fusion Black, 16 GB)</c:v>
                </c:pt>
                <c:pt idx="492">
                  <c:v>Vivo Y91i (Fusion Black, 32 GB)</c:v>
                </c:pt>
                <c:pt idx="493">
                  <c:v>ViVO Y91i (Ocean Blue, 16 GB)</c:v>
                </c:pt>
                <c:pt idx="494">
                  <c:v>Vivo Y91i (Ocean Blue, 32 GB)</c:v>
                </c:pt>
                <c:pt idx="495">
                  <c:v>ViVO Z1Pro (Sonic Black, 64 GB)</c:v>
                </c:pt>
                <c:pt idx="496">
                  <c:v>ViVO Z1Pro (Sonic Blue, 64 GB)</c:v>
                </c:pt>
                <c:pt idx="497">
                  <c:v>Vivo Z1x (Fusion Blue, 128 GB)</c:v>
                </c:pt>
                <c:pt idx="498">
                  <c:v>Vivo Z1x (Fusion Blue, 64 GB)</c:v>
                </c:pt>
              </c:strCache>
            </c:strRef>
          </c:cat>
          <c:val>
            <c:numRef>
              <c:f>clustered_bar!$B$2:$B$501</c:f>
              <c:numCache>
                <c:formatCode>General</c:formatCode>
                <c:ptCount val="499"/>
                <c:pt idx="0">
                  <c:v>5579</c:v>
                </c:pt>
                <c:pt idx="1">
                  <c:v>5579</c:v>
                </c:pt>
                <c:pt idx="2">
                  <c:v>11999</c:v>
                </c:pt>
                <c:pt idx="3">
                  <c:v>11999</c:v>
                </c:pt>
                <c:pt idx="4">
                  <c:v>11999</c:v>
                </c:pt>
                <c:pt idx="5">
                  <c:v>11999</c:v>
                </c:pt>
                <c:pt idx="6">
                  <c:v>5579</c:v>
                </c:pt>
                <c:pt idx="7">
                  <c:v>8999</c:v>
                </c:pt>
                <c:pt idx="8">
                  <c:v>11999</c:v>
                </c:pt>
                <c:pt idx="9">
                  <c:v>13938</c:v>
                </c:pt>
                <c:pt idx="10">
                  <c:v>5579</c:v>
                </c:pt>
                <c:pt idx="11">
                  <c:v>11999</c:v>
                </c:pt>
                <c:pt idx="12">
                  <c:v>8999</c:v>
                </c:pt>
                <c:pt idx="13">
                  <c:v>11999</c:v>
                </c:pt>
                <c:pt idx="14">
                  <c:v>11999</c:v>
                </c:pt>
                <c:pt idx="15">
                  <c:v>8999</c:v>
                </c:pt>
                <c:pt idx="16">
                  <c:v>8999</c:v>
                </c:pt>
                <c:pt idx="17">
                  <c:v>11999</c:v>
                </c:pt>
                <c:pt idx="18">
                  <c:v>5579</c:v>
                </c:pt>
                <c:pt idx="19">
                  <c:v>13938</c:v>
                </c:pt>
                <c:pt idx="20">
                  <c:v>39588</c:v>
                </c:pt>
                <c:pt idx="21">
                  <c:v>11999</c:v>
                </c:pt>
                <c:pt idx="22">
                  <c:v>13938</c:v>
                </c:pt>
                <c:pt idx="23">
                  <c:v>8999</c:v>
                </c:pt>
                <c:pt idx="24">
                  <c:v>44155</c:v>
                </c:pt>
                <c:pt idx="25">
                  <c:v>27876</c:v>
                </c:pt>
                <c:pt idx="26">
                  <c:v>55791</c:v>
                </c:pt>
                <c:pt idx="27">
                  <c:v>13938</c:v>
                </c:pt>
                <c:pt idx="28">
                  <c:v>5579</c:v>
                </c:pt>
                <c:pt idx="29">
                  <c:v>11999</c:v>
                </c:pt>
                <c:pt idx="30">
                  <c:v>23998</c:v>
                </c:pt>
                <c:pt idx="31">
                  <c:v>13938</c:v>
                </c:pt>
                <c:pt idx="32">
                  <c:v>8999</c:v>
                </c:pt>
                <c:pt idx="33">
                  <c:v>11999</c:v>
                </c:pt>
                <c:pt idx="34">
                  <c:v>11999</c:v>
                </c:pt>
                <c:pt idx="35">
                  <c:v>11999</c:v>
                </c:pt>
                <c:pt idx="36">
                  <c:v>13938</c:v>
                </c:pt>
                <c:pt idx="37">
                  <c:v>8999</c:v>
                </c:pt>
                <c:pt idx="38">
                  <c:v>8999</c:v>
                </c:pt>
                <c:pt idx="39">
                  <c:v>13938</c:v>
                </c:pt>
                <c:pt idx="40">
                  <c:v>37936</c:v>
                </c:pt>
                <c:pt idx="41">
                  <c:v>11999</c:v>
                </c:pt>
                <c:pt idx="42">
                  <c:v>39588</c:v>
                </c:pt>
                <c:pt idx="43">
                  <c:v>13938</c:v>
                </c:pt>
                <c:pt idx="44">
                  <c:v>32997</c:v>
                </c:pt>
                <c:pt idx="45">
                  <c:v>11999</c:v>
                </c:pt>
                <c:pt idx="46">
                  <c:v>35156</c:v>
                </c:pt>
                <c:pt idx="47">
                  <c:v>11999</c:v>
                </c:pt>
                <c:pt idx="48">
                  <c:v>11999</c:v>
                </c:pt>
                <c:pt idx="49">
                  <c:v>11999</c:v>
                </c:pt>
                <c:pt idx="50">
                  <c:v>33455</c:v>
                </c:pt>
                <c:pt idx="51">
                  <c:v>8999</c:v>
                </c:pt>
                <c:pt idx="52">
                  <c:v>36875</c:v>
                </c:pt>
                <c:pt idx="53">
                  <c:v>11999</c:v>
                </c:pt>
                <c:pt idx="54">
                  <c:v>35997</c:v>
                </c:pt>
                <c:pt idx="55">
                  <c:v>45167</c:v>
                </c:pt>
                <c:pt idx="56">
                  <c:v>11999</c:v>
                </c:pt>
                <c:pt idx="57">
                  <c:v>13938</c:v>
                </c:pt>
                <c:pt idx="58">
                  <c:v>11999</c:v>
                </c:pt>
                <c:pt idx="59">
                  <c:v>11999</c:v>
                </c:pt>
                <c:pt idx="60">
                  <c:v>11999</c:v>
                </c:pt>
                <c:pt idx="61">
                  <c:v>11999</c:v>
                </c:pt>
                <c:pt idx="62">
                  <c:v>5579</c:v>
                </c:pt>
                <c:pt idx="63">
                  <c:v>13938</c:v>
                </c:pt>
                <c:pt idx="64">
                  <c:v>11999</c:v>
                </c:pt>
                <c:pt idx="65">
                  <c:v>11999</c:v>
                </c:pt>
                <c:pt idx="66">
                  <c:v>11999</c:v>
                </c:pt>
                <c:pt idx="67">
                  <c:v>14578</c:v>
                </c:pt>
                <c:pt idx="68">
                  <c:v>8999</c:v>
                </c:pt>
                <c:pt idx="69">
                  <c:v>20998</c:v>
                </c:pt>
                <c:pt idx="70">
                  <c:v>13938</c:v>
                </c:pt>
                <c:pt idx="71">
                  <c:v>11999</c:v>
                </c:pt>
                <c:pt idx="72">
                  <c:v>13938</c:v>
                </c:pt>
                <c:pt idx="73">
                  <c:v>13938</c:v>
                </c:pt>
                <c:pt idx="74">
                  <c:v>13938</c:v>
                </c:pt>
                <c:pt idx="75">
                  <c:v>5579</c:v>
                </c:pt>
                <c:pt idx="76">
                  <c:v>31793</c:v>
                </c:pt>
                <c:pt idx="77">
                  <c:v>23998</c:v>
                </c:pt>
                <c:pt idx="78">
                  <c:v>19794</c:v>
                </c:pt>
                <c:pt idx="79">
                  <c:v>25937</c:v>
                </c:pt>
                <c:pt idx="80">
                  <c:v>5579</c:v>
                </c:pt>
                <c:pt idx="81">
                  <c:v>11999</c:v>
                </c:pt>
                <c:pt idx="82">
                  <c:v>11999</c:v>
                </c:pt>
                <c:pt idx="83">
                  <c:v>11999</c:v>
                </c:pt>
                <c:pt idx="84">
                  <c:v>13938</c:v>
                </c:pt>
                <c:pt idx="85">
                  <c:v>13938</c:v>
                </c:pt>
                <c:pt idx="86">
                  <c:v>13938</c:v>
                </c:pt>
                <c:pt idx="87">
                  <c:v>5579</c:v>
                </c:pt>
                <c:pt idx="88">
                  <c:v>5579</c:v>
                </c:pt>
                <c:pt idx="89">
                  <c:v>19794</c:v>
                </c:pt>
                <c:pt idx="90">
                  <c:v>19794</c:v>
                </c:pt>
                <c:pt idx="91">
                  <c:v>5579</c:v>
                </c:pt>
                <c:pt idx="92">
                  <c:v>19794</c:v>
                </c:pt>
                <c:pt idx="93">
                  <c:v>5579</c:v>
                </c:pt>
                <c:pt idx="94">
                  <c:v>11999</c:v>
                </c:pt>
                <c:pt idx="95">
                  <c:v>11999</c:v>
                </c:pt>
                <c:pt idx="96">
                  <c:v>11999</c:v>
                </c:pt>
                <c:pt idx="97">
                  <c:v>37936</c:v>
                </c:pt>
                <c:pt idx="98">
                  <c:v>53813</c:v>
                </c:pt>
                <c:pt idx="99">
                  <c:v>11999</c:v>
                </c:pt>
                <c:pt idx="100">
                  <c:v>11999</c:v>
                </c:pt>
                <c:pt idx="101">
                  <c:v>20157</c:v>
                </c:pt>
                <c:pt idx="102">
                  <c:v>8999</c:v>
                </c:pt>
                <c:pt idx="103">
                  <c:v>13938</c:v>
                </c:pt>
                <c:pt idx="104">
                  <c:v>19794</c:v>
                </c:pt>
                <c:pt idx="105">
                  <c:v>19517</c:v>
                </c:pt>
                <c:pt idx="106">
                  <c:v>11999</c:v>
                </c:pt>
                <c:pt idx="107">
                  <c:v>43792</c:v>
                </c:pt>
                <c:pt idx="108">
                  <c:v>25937</c:v>
                </c:pt>
                <c:pt idx="109">
                  <c:v>11999</c:v>
                </c:pt>
                <c:pt idx="110">
                  <c:v>23998</c:v>
                </c:pt>
                <c:pt idx="111">
                  <c:v>23998</c:v>
                </c:pt>
                <c:pt idx="112">
                  <c:v>27876</c:v>
                </c:pt>
                <c:pt idx="113">
                  <c:v>43515</c:v>
                </c:pt>
                <c:pt idx="114">
                  <c:v>13938</c:v>
                </c:pt>
                <c:pt idx="115">
                  <c:v>25937</c:v>
                </c:pt>
                <c:pt idx="116">
                  <c:v>42731</c:v>
                </c:pt>
                <c:pt idx="117">
                  <c:v>23998</c:v>
                </c:pt>
                <c:pt idx="118">
                  <c:v>161715</c:v>
                </c:pt>
                <c:pt idx="119">
                  <c:v>51587</c:v>
                </c:pt>
                <c:pt idx="120">
                  <c:v>35997</c:v>
                </c:pt>
                <c:pt idx="121">
                  <c:v>112908</c:v>
                </c:pt>
                <c:pt idx="122">
                  <c:v>11999</c:v>
                </c:pt>
                <c:pt idx="123">
                  <c:v>11999</c:v>
                </c:pt>
                <c:pt idx="124">
                  <c:v>13938</c:v>
                </c:pt>
                <c:pt idx="125">
                  <c:v>5579</c:v>
                </c:pt>
                <c:pt idx="126">
                  <c:v>11999</c:v>
                </c:pt>
                <c:pt idx="127">
                  <c:v>88987</c:v>
                </c:pt>
                <c:pt idx="128">
                  <c:v>23998</c:v>
                </c:pt>
                <c:pt idx="129">
                  <c:v>39588</c:v>
                </c:pt>
                <c:pt idx="130">
                  <c:v>84755</c:v>
                </c:pt>
                <c:pt idx="131">
                  <c:v>26997</c:v>
                </c:pt>
                <c:pt idx="132">
                  <c:v>23998</c:v>
                </c:pt>
                <c:pt idx="133">
                  <c:v>31793</c:v>
                </c:pt>
                <c:pt idx="134">
                  <c:v>8999</c:v>
                </c:pt>
                <c:pt idx="135">
                  <c:v>13938</c:v>
                </c:pt>
                <c:pt idx="136">
                  <c:v>5579</c:v>
                </c:pt>
                <c:pt idx="137">
                  <c:v>17578</c:v>
                </c:pt>
                <c:pt idx="138">
                  <c:v>8999</c:v>
                </c:pt>
                <c:pt idx="139">
                  <c:v>5579</c:v>
                </c:pt>
                <c:pt idx="140">
                  <c:v>11999</c:v>
                </c:pt>
                <c:pt idx="141">
                  <c:v>20998</c:v>
                </c:pt>
                <c:pt idx="142">
                  <c:v>33732</c:v>
                </c:pt>
                <c:pt idx="143">
                  <c:v>29577</c:v>
                </c:pt>
                <c:pt idx="144">
                  <c:v>19794</c:v>
                </c:pt>
                <c:pt idx="145">
                  <c:v>11999</c:v>
                </c:pt>
                <c:pt idx="146">
                  <c:v>28793</c:v>
                </c:pt>
                <c:pt idx="147">
                  <c:v>34936</c:v>
                </c:pt>
                <c:pt idx="148">
                  <c:v>36875</c:v>
                </c:pt>
                <c:pt idx="149">
                  <c:v>37936</c:v>
                </c:pt>
                <c:pt idx="150">
                  <c:v>23998</c:v>
                </c:pt>
                <c:pt idx="151">
                  <c:v>5579</c:v>
                </c:pt>
                <c:pt idx="152">
                  <c:v>5579</c:v>
                </c:pt>
                <c:pt idx="153">
                  <c:v>19794</c:v>
                </c:pt>
                <c:pt idx="154">
                  <c:v>32997</c:v>
                </c:pt>
                <c:pt idx="155">
                  <c:v>13938</c:v>
                </c:pt>
                <c:pt idx="156">
                  <c:v>13938</c:v>
                </c:pt>
                <c:pt idx="157">
                  <c:v>19794</c:v>
                </c:pt>
                <c:pt idx="158">
                  <c:v>11999</c:v>
                </c:pt>
                <c:pt idx="159">
                  <c:v>11999</c:v>
                </c:pt>
                <c:pt idx="160">
                  <c:v>11999</c:v>
                </c:pt>
                <c:pt idx="161">
                  <c:v>11999</c:v>
                </c:pt>
                <c:pt idx="162">
                  <c:v>11999</c:v>
                </c:pt>
                <c:pt idx="163">
                  <c:v>11999</c:v>
                </c:pt>
                <c:pt idx="164">
                  <c:v>17998</c:v>
                </c:pt>
                <c:pt idx="165">
                  <c:v>5579</c:v>
                </c:pt>
                <c:pt idx="166">
                  <c:v>11999</c:v>
                </c:pt>
                <c:pt idx="167">
                  <c:v>19794</c:v>
                </c:pt>
                <c:pt idx="168">
                  <c:v>5579</c:v>
                </c:pt>
                <c:pt idx="169">
                  <c:v>32997</c:v>
                </c:pt>
                <c:pt idx="170">
                  <c:v>5579</c:v>
                </c:pt>
                <c:pt idx="171">
                  <c:v>37936</c:v>
                </c:pt>
                <c:pt idx="172">
                  <c:v>23998</c:v>
                </c:pt>
                <c:pt idx="173">
                  <c:v>22937</c:v>
                </c:pt>
                <c:pt idx="174">
                  <c:v>31793</c:v>
                </c:pt>
                <c:pt idx="175">
                  <c:v>17578</c:v>
                </c:pt>
                <c:pt idx="176">
                  <c:v>11999</c:v>
                </c:pt>
                <c:pt idx="177">
                  <c:v>13938</c:v>
                </c:pt>
                <c:pt idx="178">
                  <c:v>25937</c:v>
                </c:pt>
                <c:pt idx="179">
                  <c:v>13938</c:v>
                </c:pt>
                <c:pt idx="180">
                  <c:v>11999</c:v>
                </c:pt>
                <c:pt idx="181">
                  <c:v>5579</c:v>
                </c:pt>
                <c:pt idx="182">
                  <c:v>25937</c:v>
                </c:pt>
                <c:pt idx="183">
                  <c:v>23998</c:v>
                </c:pt>
                <c:pt idx="184">
                  <c:v>17578</c:v>
                </c:pt>
                <c:pt idx="185">
                  <c:v>23998</c:v>
                </c:pt>
                <c:pt idx="186">
                  <c:v>13938</c:v>
                </c:pt>
                <c:pt idx="187">
                  <c:v>11999</c:v>
                </c:pt>
                <c:pt idx="188">
                  <c:v>11999</c:v>
                </c:pt>
                <c:pt idx="189">
                  <c:v>11999</c:v>
                </c:pt>
                <c:pt idx="190">
                  <c:v>8999</c:v>
                </c:pt>
                <c:pt idx="191">
                  <c:v>11999</c:v>
                </c:pt>
                <c:pt idx="192">
                  <c:v>11999</c:v>
                </c:pt>
                <c:pt idx="193">
                  <c:v>13938</c:v>
                </c:pt>
                <c:pt idx="194">
                  <c:v>19794</c:v>
                </c:pt>
                <c:pt idx="195">
                  <c:v>13938</c:v>
                </c:pt>
                <c:pt idx="196">
                  <c:v>11999</c:v>
                </c:pt>
                <c:pt idx="197">
                  <c:v>13938</c:v>
                </c:pt>
                <c:pt idx="198">
                  <c:v>5579</c:v>
                </c:pt>
                <c:pt idx="199">
                  <c:v>20998</c:v>
                </c:pt>
                <c:pt idx="200">
                  <c:v>32997</c:v>
                </c:pt>
                <c:pt idx="201">
                  <c:v>11999</c:v>
                </c:pt>
                <c:pt idx="202">
                  <c:v>11999</c:v>
                </c:pt>
                <c:pt idx="203">
                  <c:v>11999</c:v>
                </c:pt>
                <c:pt idx="204">
                  <c:v>19794</c:v>
                </c:pt>
                <c:pt idx="205">
                  <c:v>11999</c:v>
                </c:pt>
                <c:pt idx="206">
                  <c:v>11999</c:v>
                </c:pt>
                <c:pt idx="207">
                  <c:v>11999</c:v>
                </c:pt>
                <c:pt idx="208">
                  <c:v>11999</c:v>
                </c:pt>
                <c:pt idx="209">
                  <c:v>20998</c:v>
                </c:pt>
                <c:pt idx="210">
                  <c:v>22937</c:v>
                </c:pt>
                <c:pt idx="211">
                  <c:v>8999</c:v>
                </c:pt>
                <c:pt idx="212">
                  <c:v>8999</c:v>
                </c:pt>
                <c:pt idx="213">
                  <c:v>11999</c:v>
                </c:pt>
                <c:pt idx="214">
                  <c:v>8999</c:v>
                </c:pt>
                <c:pt idx="215">
                  <c:v>5579</c:v>
                </c:pt>
                <c:pt idx="216">
                  <c:v>5579</c:v>
                </c:pt>
                <c:pt idx="217">
                  <c:v>19794</c:v>
                </c:pt>
                <c:pt idx="218">
                  <c:v>19794</c:v>
                </c:pt>
                <c:pt idx="219">
                  <c:v>11999</c:v>
                </c:pt>
                <c:pt idx="220">
                  <c:v>19794</c:v>
                </c:pt>
                <c:pt idx="221">
                  <c:v>11999</c:v>
                </c:pt>
                <c:pt idx="222">
                  <c:v>11999</c:v>
                </c:pt>
                <c:pt idx="223">
                  <c:v>8999</c:v>
                </c:pt>
                <c:pt idx="224">
                  <c:v>11999</c:v>
                </c:pt>
                <c:pt idx="225">
                  <c:v>5579</c:v>
                </c:pt>
                <c:pt idx="226">
                  <c:v>8999</c:v>
                </c:pt>
                <c:pt idx="227">
                  <c:v>8999</c:v>
                </c:pt>
                <c:pt idx="228">
                  <c:v>11999</c:v>
                </c:pt>
                <c:pt idx="229">
                  <c:v>19794</c:v>
                </c:pt>
                <c:pt idx="230">
                  <c:v>8999</c:v>
                </c:pt>
                <c:pt idx="231">
                  <c:v>11999</c:v>
                </c:pt>
                <c:pt idx="232">
                  <c:v>11999</c:v>
                </c:pt>
                <c:pt idx="233">
                  <c:v>11999</c:v>
                </c:pt>
                <c:pt idx="234">
                  <c:v>28793</c:v>
                </c:pt>
                <c:pt idx="235">
                  <c:v>25937</c:v>
                </c:pt>
                <c:pt idx="236">
                  <c:v>19794</c:v>
                </c:pt>
                <c:pt idx="237">
                  <c:v>20998</c:v>
                </c:pt>
                <c:pt idx="238">
                  <c:v>19794</c:v>
                </c:pt>
                <c:pt idx="239">
                  <c:v>11999</c:v>
                </c:pt>
                <c:pt idx="240">
                  <c:v>11999</c:v>
                </c:pt>
                <c:pt idx="241">
                  <c:v>11999</c:v>
                </c:pt>
                <c:pt idx="242">
                  <c:v>13938</c:v>
                </c:pt>
                <c:pt idx="243">
                  <c:v>19794</c:v>
                </c:pt>
                <c:pt idx="244">
                  <c:v>13938</c:v>
                </c:pt>
                <c:pt idx="245">
                  <c:v>19794</c:v>
                </c:pt>
                <c:pt idx="246">
                  <c:v>13938</c:v>
                </c:pt>
                <c:pt idx="247">
                  <c:v>20998</c:v>
                </c:pt>
                <c:pt idx="248">
                  <c:v>8999</c:v>
                </c:pt>
                <c:pt idx="249">
                  <c:v>20998</c:v>
                </c:pt>
                <c:pt idx="250">
                  <c:v>13938</c:v>
                </c:pt>
                <c:pt idx="251">
                  <c:v>19794</c:v>
                </c:pt>
                <c:pt idx="252">
                  <c:v>11999</c:v>
                </c:pt>
                <c:pt idx="253">
                  <c:v>19794</c:v>
                </c:pt>
                <c:pt idx="254">
                  <c:v>5579</c:v>
                </c:pt>
                <c:pt idx="255">
                  <c:v>13938</c:v>
                </c:pt>
                <c:pt idx="256">
                  <c:v>19517</c:v>
                </c:pt>
                <c:pt idx="257">
                  <c:v>29577</c:v>
                </c:pt>
                <c:pt idx="258">
                  <c:v>20998</c:v>
                </c:pt>
                <c:pt idx="259">
                  <c:v>5579</c:v>
                </c:pt>
                <c:pt idx="260">
                  <c:v>23157</c:v>
                </c:pt>
                <c:pt idx="261">
                  <c:v>19517</c:v>
                </c:pt>
                <c:pt idx="262">
                  <c:v>13938</c:v>
                </c:pt>
                <c:pt idx="263">
                  <c:v>27876</c:v>
                </c:pt>
                <c:pt idx="264">
                  <c:v>5579</c:v>
                </c:pt>
                <c:pt idx="265">
                  <c:v>5579</c:v>
                </c:pt>
                <c:pt idx="266">
                  <c:v>11999</c:v>
                </c:pt>
                <c:pt idx="267">
                  <c:v>13938</c:v>
                </c:pt>
                <c:pt idx="268">
                  <c:v>28793</c:v>
                </c:pt>
                <c:pt idx="269">
                  <c:v>17998</c:v>
                </c:pt>
                <c:pt idx="270">
                  <c:v>11999</c:v>
                </c:pt>
                <c:pt idx="271">
                  <c:v>5579</c:v>
                </c:pt>
                <c:pt idx="272">
                  <c:v>5579</c:v>
                </c:pt>
                <c:pt idx="273">
                  <c:v>8999</c:v>
                </c:pt>
                <c:pt idx="274">
                  <c:v>13938</c:v>
                </c:pt>
                <c:pt idx="275">
                  <c:v>5579</c:v>
                </c:pt>
                <c:pt idx="276">
                  <c:v>5579</c:v>
                </c:pt>
                <c:pt idx="277">
                  <c:v>11999</c:v>
                </c:pt>
                <c:pt idx="278">
                  <c:v>11999</c:v>
                </c:pt>
                <c:pt idx="279">
                  <c:v>11999</c:v>
                </c:pt>
                <c:pt idx="280">
                  <c:v>11999</c:v>
                </c:pt>
                <c:pt idx="281">
                  <c:v>11999</c:v>
                </c:pt>
                <c:pt idx="282">
                  <c:v>11999</c:v>
                </c:pt>
                <c:pt idx="283">
                  <c:v>11999</c:v>
                </c:pt>
                <c:pt idx="284">
                  <c:v>11999</c:v>
                </c:pt>
                <c:pt idx="285">
                  <c:v>19794</c:v>
                </c:pt>
                <c:pt idx="286">
                  <c:v>11999</c:v>
                </c:pt>
                <c:pt idx="287">
                  <c:v>11999</c:v>
                </c:pt>
                <c:pt idx="288">
                  <c:v>11999</c:v>
                </c:pt>
                <c:pt idx="289">
                  <c:v>39588</c:v>
                </c:pt>
                <c:pt idx="290">
                  <c:v>33732</c:v>
                </c:pt>
                <c:pt idx="291">
                  <c:v>13938</c:v>
                </c:pt>
                <c:pt idx="292">
                  <c:v>13938</c:v>
                </c:pt>
                <c:pt idx="293">
                  <c:v>23998</c:v>
                </c:pt>
                <c:pt idx="294">
                  <c:v>11999</c:v>
                </c:pt>
                <c:pt idx="295">
                  <c:v>23998</c:v>
                </c:pt>
                <c:pt idx="296">
                  <c:v>31793</c:v>
                </c:pt>
                <c:pt idx="297">
                  <c:v>5579</c:v>
                </c:pt>
                <c:pt idx="298">
                  <c:v>19794</c:v>
                </c:pt>
                <c:pt idx="299">
                  <c:v>5579</c:v>
                </c:pt>
                <c:pt idx="300">
                  <c:v>11999</c:v>
                </c:pt>
                <c:pt idx="301">
                  <c:v>11999</c:v>
                </c:pt>
                <c:pt idx="302">
                  <c:v>11999</c:v>
                </c:pt>
                <c:pt idx="303">
                  <c:v>11999</c:v>
                </c:pt>
                <c:pt idx="304">
                  <c:v>8999</c:v>
                </c:pt>
                <c:pt idx="305">
                  <c:v>19794</c:v>
                </c:pt>
                <c:pt idx="306">
                  <c:v>5579</c:v>
                </c:pt>
                <c:pt idx="307">
                  <c:v>11999</c:v>
                </c:pt>
                <c:pt idx="308">
                  <c:v>5579</c:v>
                </c:pt>
                <c:pt idx="309">
                  <c:v>11999</c:v>
                </c:pt>
                <c:pt idx="310">
                  <c:v>19794</c:v>
                </c:pt>
                <c:pt idx="311">
                  <c:v>11999</c:v>
                </c:pt>
                <c:pt idx="312">
                  <c:v>11999</c:v>
                </c:pt>
                <c:pt idx="313">
                  <c:v>11999</c:v>
                </c:pt>
                <c:pt idx="314">
                  <c:v>11999</c:v>
                </c:pt>
                <c:pt idx="315">
                  <c:v>8999</c:v>
                </c:pt>
                <c:pt idx="316">
                  <c:v>19794</c:v>
                </c:pt>
                <c:pt idx="317">
                  <c:v>13938</c:v>
                </c:pt>
                <c:pt idx="318">
                  <c:v>19794</c:v>
                </c:pt>
                <c:pt idx="319">
                  <c:v>19794</c:v>
                </c:pt>
                <c:pt idx="320">
                  <c:v>13938</c:v>
                </c:pt>
                <c:pt idx="321">
                  <c:v>11999</c:v>
                </c:pt>
                <c:pt idx="322">
                  <c:v>11999</c:v>
                </c:pt>
                <c:pt idx="323">
                  <c:v>25937</c:v>
                </c:pt>
                <c:pt idx="324">
                  <c:v>5579</c:v>
                </c:pt>
                <c:pt idx="325">
                  <c:v>23998</c:v>
                </c:pt>
                <c:pt idx="326">
                  <c:v>13938</c:v>
                </c:pt>
                <c:pt idx="327">
                  <c:v>19517</c:v>
                </c:pt>
                <c:pt idx="328">
                  <c:v>11999</c:v>
                </c:pt>
                <c:pt idx="329">
                  <c:v>11999</c:v>
                </c:pt>
                <c:pt idx="330">
                  <c:v>11999</c:v>
                </c:pt>
                <c:pt idx="331">
                  <c:v>13938</c:v>
                </c:pt>
                <c:pt idx="332">
                  <c:v>5579</c:v>
                </c:pt>
                <c:pt idx="333">
                  <c:v>40792</c:v>
                </c:pt>
                <c:pt idx="334">
                  <c:v>19794</c:v>
                </c:pt>
                <c:pt idx="335">
                  <c:v>20998</c:v>
                </c:pt>
                <c:pt idx="336">
                  <c:v>11999</c:v>
                </c:pt>
                <c:pt idx="337">
                  <c:v>11999</c:v>
                </c:pt>
                <c:pt idx="338">
                  <c:v>19794</c:v>
                </c:pt>
                <c:pt idx="339">
                  <c:v>8999</c:v>
                </c:pt>
                <c:pt idx="340">
                  <c:v>8999</c:v>
                </c:pt>
                <c:pt idx="341">
                  <c:v>11999</c:v>
                </c:pt>
                <c:pt idx="342">
                  <c:v>11999</c:v>
                </c:pt>
                <c:pt idx="343">
                  <c:v>13938</c:v>
                </c:pt>
                <c:pt idx="344">
                  <c:v>13938</c:v>
                </c:pt>
                <c:pt idx="345">
                  <c:v>13938</c:v>
                </c:pt>
                <c:pt idx="346">
                  <c:v>13938</c:v>
                </c:pt>
                <c:pt idx="347">
                  <c:v>17578</c:v>
                </c:pt>
                <c:pt idx="348">
                  <c:v>19794</c:v>
                </c:pt>
                <c:pt idx="349">
                  <c:v>19794</c:v>
                </c:pt>
                <c:pt idx="350">
                  <c:v>19794</c:v>
                </c:pt>
                <c:pt idx="351">
                  <c:v>13938</c:v>
                </c:pt>
                <c:pt idx="352">
                  <c:v>11999</c:v>
                </c:pt>
                <c:pt idx="353">
                  <c:v>11999</c:v>
                </c:pt>
                <c:pt idx="354">
                  <c:v>5579</c:v>
                </c:pt>
                <c:pt idx="355">
                  <c:v>28793</c:v>
                </c:pt>
                <c:pt idx="356">
                  <c:v>19794</c:v>
                </c:pt>
                <c:pt idx="357">
                  <c:v>19794</c:v>
                </c:pt>
                <c:pt idx="358">
                  <c:v>19794</c:v>
                </c:pt>
                <c:pt idx="359">
                  <c:v>19794</c:v>
                </c:pt>
                <c:pt idx="360">
                  <c:v>11999</c:v>
                </c:pt>
                <c:pt idx="361">
                  <c:v>11999</c:v>
                </c:pt>
                <c:pt idx="362">
                  <c:v>11999</c:v>
                </c:pt>
                <c:pt idx="363">
                  <c:v>11999</c:v>
                </c:pt>
                <c:pt idx="364">
                  <c:v>22937</c:v>
                </c:pt>
                <c:pt idx="365">
                  <c:v>13938</c:v>
                </c:pt>
                <c:pt idx="366">
                  <c:v>23998</c:v>
                </c:pt>
                <c:pt idx="367">
                  <c:v>23998</c:v>
                </c:pt>
                <c:pt idx="368">
                  <c:v>31793</c:v>
                </c:pt>
                <c:pt idx="369">
                  <c:v>33732</c:v>
                </c:pt>
                <c:pt idx="370">
                  <c:v>19794</c:v>
                </c:pt>
                <c:pt idx="371">
                  <c:v>39311</c:v>
                </c:pt>
                <c:pt idx="372">
                  <c:v>23998</c:v>
                </c:pt>
                <c:pt idx="373">
                  <c:v>8999</c:v>
                </c:pt>
                <c:pt idx="374">
                  <c:v>11999</c:v>
                </c:pt>
                <c:pt idx="375">
                  <c:v>11999</c:v>
                </c:pt>
                <c:pt idx="376">
                  <c:v>39588</c:v>
                </c:pt>
                <c:pt idx="377">
                  <c:v>8999</c:v>
                </c:pt>
                <c:pt idx="378">
                  <c:v>5579</c:v>
                </c:pt>
                <c:pt idx="379">
                  <c:v>19794</c:v>
                </c:pt>
                <c:pt idx="380">
                  <c:v>5579</c:v>
                </c:pt>
                <c:pt idx="381">
                  <c:v>5579</c:v>
                </c:pt>
                <c:pt idx="382">
                  <c:v>39588</c:v>
                </c:pt>
                <c:pt idx="383">
                  <c:v>13938</c:v>
                </c:pt>
                <c:pt idx="384">
                  <c:v>5579</c:v>
                </c:pt>
                <c:pt idx="385">
                  <c:v>11999</c:v>
                </c:pt>
                <c:pt idx="386">
                  <c:v>5579</c:v>
                </c:pt>
                <c:pt idx="387">
                  <c:v>23998</c:v>
                </c:pt>
                <c:pt idx="388">
                  <c:v>31793</c:v>
                </c:pt>
                <c:pt idx="389">
                  <c:v>11999</c:v>
                </c:pt>
                <c:pt idx="390">
                  <c:v>11999</c:v>
                </c:pt>
                <c:pt idx="391">
                  <c:v>13938</c:v>
                </c:pt>
                <c:pt idx="392">
                  <c:v>5579</c:v>
                </c:pt>
                <c:pt idx="393">
                  <c:v>8999</c:v>
                </c:pt>
                <c:pt idx="394">
                  <c:v>11999</c:v>
                </c:pt>
                <c:pt idx="395">
                  <c:v>11999</c:v>
                </c:pt>
                <c:pt idx="396">
                  <c:v>5579</c:v>
                </c:pt>
                <c:pt idx="397">
                  <c:v>8999</c:v>
                </c:pt>
                <c:pt idx="398">
                  <c:v>13938</c:v>
                </c:pt>
                <c:pt idx="399">
                  <c:v>8999</c:v>
                </c:pt>
                <c:pt idx="400">
                  <c:v>19794</c:v>
                </c:pt>
                <c:pt idx="401">
                  <c:v>8999</c:v>
                </c:pt>
                <c:pt idx="402">
                  <c:v>11999</c:v>
                </c:pt>
                <c:pt idx="403">
                  <c:v>11999</c:v>
                </c:pt>
                <c:pt idx="404">
                  <c:v>19794</c:v>
                </c:pt>
                <c:pt idx="405">
                  <c:v>11999</c:v>
                </c:pt>
                <c:pt idx="406">
                  <c:v>11999</c:v>
                </c:pt>
                <c:pt idx="407">
                  <c:v>19794</c:v>
                </c:pt>
                <c:pt idx="408">
                  <c:v>20998</c:v>
                </c:pt>
                <c:pt idx="409">
                  <c:v>11999</c:v>
                </c:pt>
                <c:pt idx="410">
                  <c:v>13938</c:v>
                </c:pt>
                <c:pt idx="411">
                  <c:v>11999</c:v>
                </c:pt>
                <c:pt idx="412">
                  <c:v>34936</c:v>
                </c:pt>
                <c:pt idx="413">
                  <c:v>25937</c:v>
                </c:pt>
                <c:pt idx="414">
                  <c:v>43792</c:v>
                </c:pt>
                <c:pt idx="415">
                  <c:v>8999</c:v>
                </c:pt>
                <c:pt idx="416">
                  <c:v>52791</c:v>
                </c:pt>
                <c:pt idx="417">
                  <c:v>11999</c:v>
                </c:pt>
                <c:pt idx="418">
                  <c:v>13938</c:v>
                </c:pt>
                <c:pt idx="419">
                  <c:v>11999</c:v>
                </c:pt>
                <c:pt idx="420">
                  <c:v>11999</c:v>
                </c:pt>
                <c:pt idx="421">
                  <c:v>8999</c:v>
                </c:pt>
                <c:pt idx="422">
                  <c:v>11999</c:v>
                </c:pt>
                <c:pt idx="423">
                  <c:v>11999</c:v>
                </c:pt>
                <c:pt idx="424">
                  <c:v>5579</c:v>
                </c:pt>
                <c:pt idx="425">
                  <c:v>19794</c:v>
                </c:pt>
                <c:pt idx="426">
                  <c:v>11999</c:v>
                </c:pt>
                <c:pt idx="427">
                  <c:v>52791</c:v>
                </c:pt>
                <c:pt idx="428">
                  <c:v>8999</c:v>
                </c:pt>
                <c:pt idx="429">
                  <c:v>102400</c:v>
                </c:pt>
                <c:pt idx="430">
                  <c:v>8999</c:v>
                </c:pt>
                <c:pt idx="431">
                  <c:v>11999</c:v>
                </c:pt>
                <c:pt idx="432">
                  <c:v>32997</c:v>
                </c:pt>
                <c:pt idx="433">
                  <c:v>19794</c:v>
                </c:pt>
                <c:pt idx="434">
                  <c:v>19794</c:v>
                </c:pt>
                <c:pt idx="435">
                  <c:v>11999</c:v>
                </c:pt>
                <c:pt idx="436">
                  <c:v>19794</c:v>
                </c:pt>
                <c:pt idx="437">
                  <c:v>11999</c:v>
                </c:pt>
                <c:pt idx="438">
                  <c:v>8999</c:v>
                </c:pt>
                <c:pt idx="439">
                  <c:v>19794</c:v>
                </c:pt>
                <c:pt idx="440">
                  <c:v>5579</c:v>
                </c:pt>
                <c:pt idx="441">
                  <c:v>5579</c:v>
                </c:pt>
                <c:pt idx="442">
                  <c:v>5579</c:v>
                </c:pt>
                <c:pt idx="443">
                  <c:v>19794</c:v>
                </c:pt>
                <c:pt idx="444">
                  <c:v>11999</c:v>
                </c:pt>
                <c:pt idx="445">
                  <c:v>11999</c:v>
                </c:pt>
                <c:pt idx="446">
                  <c:v>5579</c:v>
                </c:pt>
                <c:pt idx="447">
                  <c:v>11999</c:v>
                </c:pt>
                <c:pt idx="448">
                  <c:v>8999</c:v>
                </c:pt>
                <c:pt idx="449">
                  <c:v>35997</c:v>
                </c:pt>
                <c:pt idx="450">
                  <c:v>11999</c:v>
                </c:pt>
                <c:pt idx="451">
                  <c:v>23998</c:v>
                </c:pt>
                <c:pt idx="452">
                  <c:v>11999</c:v>
                </c:pt>
                <c:pt idx="453">
                  <c:v>23998</c:v>
                </c:pt>
                <c:pt idx="454">
                  <c:v>19794</c:v>
                </c:pt>
                <c:pt idx="455">
                  <c:v>13938</c:v>
                </c:pt>
                <c:pt idx="456">
                  <c:v>8999</c:v>
                </c:pt>
                <c:pt idx="457">
                  <c:v>13938</c:v>
                </c:pt>
                <c:pt idx="458">
                  <c:v>11999</c:v>
                </c:pt>
                <c:pt idx="459">
                  <c:v>17578</c:v>
                </c:pt>
                <c:pt idx="460">
                  <c:v>11999</c:v>
                </c:pt>
                <c:pt idx="461">
                  <c:v>11999</c:v>
                </c:pt>
                <c:pt idx="462">
                  <c:v>11999</c:v>
                </c:pt>
                <c:pt idx="463">
                  <c:v>13938</c:v>
                </c:pt>
                <c:pt idx="464">
                  <c:v>11999</c:v>
                </c:pt>
                <c:pt idx="465">
                  <c:v>31793</c:v>
                </c:pt>
                <c:pt idx="466">
                  <c:v>31793</c:v>
                </c:pt>
                <c:pt idx="467">
                  <c:v>11999</c:v>
                </c:pt>
                <c:pt idx="468">
                  <c:v>11999</c:v>
                </c:pt>
                <c:pt idx="469">
                  <c:v>11999</c:v>
                </c:pt>
                <c:pt idx="470">
                  <c:v>8999</c:v>
                </c:pt>
                <c:pt idx="471">
                  <c:v>11999</c:v>
                </c:pt>
                <c:pt idx="472">
                  <c:v>11999</c:v>
                </c:pt>
                <c:pt idx="473">
                  <c:v>13938</c:v>
                </c:pt>
                <c:pt idx="474">
                  <c:v>11999</c:v>
                </c:pt>
                <c:pt idx="475">
                  <c:v>5579</c:v>
                </c:pt>
                <c:pt idx="476">
                  <c:v>11999</c:v>
                </c:pt>
                <c:pt idx="477">
                  <c:v>8999</c:v>
                </c:pt>
                <c:pt idx="478">
                  <c:v>11999</c:v>
                </c:pt>
                <c:pt idx="479">
                  <c:v>11999</c:v>
                </c:pt>
                <c:pt idx="480">
                  <c:v>5579</c:v>
                </c:pt>
                <c:pt idx="481">
                  <c:v>13938</c:v>
                </c:pt>
                <c:pt idx="482">
                  <c:v>25937</c:v>
                </c:pt>
                <c:pt idx="483">
                  <c:v>40792</c:v>
                </c:pt>
                <c:pt idx="484">
                  <c:v>5579</c:v>
                </c:pt>
                <c:pt idx="485">
                  <c:v>8999</c:v>
                </c:pt>
                <c:pt idx="486">
                  <c:v>19794</c:v>
                </c:pt>
                <c:pt idx="487">
                  <c:v>11999</c:v>
                </c:pt>
                <c:pt idx="488">
                  <c:v>17578</c:v>
                </c:pt>
                <c:pt idx="489">
                  <c:v>11999</c:v>
                </c:pt>
                <c:pt idx="490">
                  <c:v>11999</c:v>
                </c:pt>
                <c:pt idx="491">
                  <c:v>11999</c:v>
                </c:pt>
                <c:pt idx="492">
                  <c:v>31936</c:v>
                </c:pt>
                <c:pt idx="493">
                  <c:v>11999</c:v>
                </c:pt>
                <c:pt idx="494">
                  <c:v>32997</c:v>
                </c:pt>
                <c:pt idx="495">
                  <c:v>19794</c:v>
                </c:pt>
                <c:pt idx="496">
                  <c:v>8999</c:v>
                </c:pt>
                <c:pt idx="497">
                  <c:v>5579</c:v>
                </c:pt>
                <c:pt idx="498">
                  <c:v>13938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D-43EC-9CEC-7874F5BD4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62894376"/>
        <c:axId val="562887488"/>
      </c:barChart>
      <c:catAx>
        <c:axId val="562894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87488"/>
        <c:crosses val="autoZero"/>
        <c:auto val="1"/>
        <c:lblAlgn val="ctr"/>
        <c:lblOffset val="100"/>
        <c:noMultiLvlLbl val="0"/>
      </c:catAx>
      <c:valAx>
        <c:axId val="56288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94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[supriya mansi.xlsx]clustered column!PivotTable5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Statewise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Sales &amp; Profit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2123482825516375"/>
          <c:y val="2.110166692739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'clustered column'!$B$3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'clustered column'!$A$4:$A$21</c:f>
              <c:strCache>
                <c:ptCount val="18"/>
                <c:pt idx="0">
                  <c:v>Andhra Pradesh</c:v>
                </c:pt>
                <c:pt idx="1">
                  <c:v>Bihar</c:v>
                </c:pt>
                <c:pt idx="2">
                  <c:v>Chhattisgarh</c:v>
                </c:pt>
                <c:pt idx="3">
                  <c:v>Gujarat</c:v>
                </c:pt>
                <c:pt idx="4">
                  <c:v>Haryana</c:v>
                </c:pt>
                <c:pt idx="5">
                  <c:v>Jharkhand</c:v>
                </c:pt>
                <c:pt idx="6">
                  <c:v>Karnataka</c:v>
                </c:pt>
                <c:pt idx="7">
                  <c:v>Kerala</c:v>
                </c:pt>
                <c:pt idx="8">
                  <c:v>Madhya Pradesh</c:v>
                </c:pt>
                <c:pt idx="9">
                  <c:v>Maharashtra</c:v>
                </c:pt>
                <c:pt idx="10">
                  <c:v>Odisha</c:v>
                </c:pt>
                <c:pt idx="11">
                  <c:v>Punjab</c:v>
                </c:pt>
                <c:pt idx="12">
                  <c:v>Rajasthan</c:v>
                </c:pt>
                <c:pt idx="13">
                  <c:v>Tamil Nadu</c:v>
                </c:pt>
                <c:pt idx="14">
                  <c:v>Telangana</c:v>
                </c:pt>
                <c:pt idx="15">
                  <c:v>Uttar Pradesh</c:v>
                </c:pt>
                <c:pt idx="16">
                  <c:v>Uttarakhand</c:v>
                </c:pt>
                <c:pt idx="17">
                  <c:v>West Bengal</c:v>
                </c:pt>
              </c:strCache>
            </c:strRef>
          </c:cat>
          <c:val>
            <c:numRef>
              <c:f>'clustered column'!$B$4:$B$21</c:f>
              <c:numCache>
                <c:formatCode>General</c:formatCode>
                <c:ptCount val="18"/>
                <c:pt idx="0">
                  <c:v>126399777</c:v>
                </c:pt>
                <c:pt idx="1">
                  <c:v>16303169</c:v>
                </c:pt>
                <c:pt idx="2">
                  <c:v>14992813</c:v>
                </c:pt>
                <c:pt idx="3">
                  <c:v>203363435</c:v>
                </c:pt>
                <c:pt idx="4">
                  <c:v>121037529</c:v>
                </c:pt>
                <c:pt idx="5">
                  <c:v>34952018</c:v>
                </c:pt>
                <c:pt idx="6">
                  <c:v>129364886</c:v>
                </c:pt>
                <c:pt idx="7">
                  <c:v>119476762</c:v>
                </c:pt>
                <c:pt idx="8">
                  <c:v>128040497</c:v>
                </c:pt>
                <c:pt idx="9">
                  <c:v>204439053</c:v>
                </c:pt>
                <c:pt idx="10">
                  <c:v>75898971</c:v>
                </c:pt>
                <c:pt idx="11">
                  <c:v>97065704</c:v>
                </c:pt>
                <c:pt idx="12">
                  <c:v>132826303</c:v>
                </c:pt>
                <c:pt idx="13">
                  <c:v>169510202</c:v>
                </c:pt>
                <c:pt idx="14">
                  <c:v>107398979</c:v>
                </c:pt>
                <c:pt idx="15">
                  <c:v>206975700</c:v>
                </c:pt>
                <c:pt idx="16">
                  <c:v>46398227</c:v>
                </c:pt>
                <c:pt idx="17">
                  <c:v>122454585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D3-4FD0-A9A8-8EF8B07F7B5A}"/>
            </c:ext>
          </c:extLst>
        </c:ser>
        <c:ser>
          <c:idx val="1"/>
          <c:order val="1"/>
          <c:tx>
            <c:strRef>
              <c:f>'clustered column'!$C$3</c:f>
              <c:strCache>
                <c:ptCount val="1"/>
                <c:pt idx="0">
                  <c:v>Sum of Profit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'clustered column'!$A$4:$A$21</c:f>
              <c:strCache>
                <c:ptCount val="18"/>
                <c:pt idx="0">
                  <c:v>Andhra Pradesh</c:v>
                </c:pt>
                <c:pt idx="1">
                  <c:v>Bihar</c:v>
                </c:pt>
                <c:pt idx="2">
                  <c:v>Chhattisgarh</c:v>
                </c:pt>
                <c:pt idx="3">
                  <c:v>Gujarat</c:v>
                </c:pt>
                <c:pt idx="4">
                  <c:v>Haryana</c:v>
                </c:pt>
                <c:pt idx="5">
                  <c:v>Jharkhand</c:v>
                </c:pt>
                <c:pt idx="6">
                  <c:v>Karnataka</c:v>
                </c:pt>
                <c:pt idx="7">
                  <c:v>Kerala</c:v>
                </c:pt>
                <c:pt idx="8">
                  <c:v>Madhya Pradesh</c:v>
                </c:pt>
                <c:pt idx="9">
                  <c:v>Maharashtra</c:v>
                </c:pt>
                <c:pt idx="10">
                  <c:v>Odisha</c:v>
                </c:pt>
                <c:pt idx="11">
                  <c:v>Punjab</c:v>
                </c:pt>
                <c:pt idx="12">
                  <c:v>Rajasthan</c:v>
                </c:pt>
                <c:pt idx="13">
                  <c:v>Tamil Nadu</c:v>
                </c:pt>
                <c:pt idx="14">
                  <c:v>Telangana</c:v>
                </c:pt>
                <c:pt idx="15">
                  <c:v>Uttar Pradesh</c:v>
                </c:pt>
                <c:pt idx="16">
                  <c:v>Uttarakhand</c:v>
                </c:pt>
                <c:pt idx="17">
                  <c:v>West Bengal</c:v>
                </c:pt>
              </c:strCache>
            </c:strRef>
          </c:cat>
          <c:val>
            <c:numRef>
              <c:f>'clustered column'!$C$4:$C$21</c:f>
              <c:numCache>
                <c:formatCode>General</c:formatCode>
                <c:ptCount val="18"/>
                <c:pt idx="0">
                  <c:v>33318957</c:v>
                </c:pt>
                <c:pt idx="1">
                  <c:v>4433663</c:v>
                </c:pt>
                <c:pt idx="2">
                  <c:v>3343678</c:v>
                </c:pt>
                <c:pt idx="3">
                  <c:v>56268942</c:v>
                </c:pt>
                <c:pt idx="4">
                  <c:v>32740185</c:v>
                </c:pt>
                <c:pt idx="5">
                  <c:v>10550590</c:v>
                </c:pt>
                <c:pt idx="6">
                  <c:v>34944465</c:v>
                </c:pt>
                <c:pt idx="7">
                  <c:v>31935233</c:v>
                </c:pt>
                <c:pt idx="8">
                  <c:v>36683310</c:v>
                </c:pt>
                <c:pt idx="9">
                  <c:v>56740500</c:v>
                </c:pt>
                <c:pt idx="10">
                  <c:v>20471020</c:v>
                </c:pt>
                <c:pt idx="11">
                  <c:v>24502003</c:v>
                </c:pt>
                <c:pt idx="12">
                  <c:v>37682108</c:v>
                </c:pt>
                <c:pt idx="13">
                  <c:v>47845533</c:v>
                </c:pt>
                <c:pt idx="14">
                  <c:v>28273899</c:v>
                </c:pt>
                <c:pt idx="15">
                  <c:v>53837506</c:v>
                </c:pt>
                <c:pt idx="16">
                  <c:v>14566163</c:v>
                </c:pt>
                <c:pt idx="17">
                  <c:v>32612126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D3-4FD0-A9A8-8EF8B07F7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2423176"/>
        <c:axId val="602423832"/>
      </c:barChart>
      <c:catAx>
        <c:axId val="60242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23832"/>
        <c:crosses val="autoZero"/>
        <c:auto val="1"/>
        <c:lblAlgn val="ctr"/>
        <c:lblOffset val="100"/>
        <c:noMultiLvlLbl val="0"/>
      </c:catAx>
      <c:valAx>
        <c:axId val="60242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42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Profit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582249290379877"/>
          <c:y val="0.15604341536515856"/>
          <c:w val="0.38922476580618798"/>
          <c:h val="0.7386277210398205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1-468F-4677-A580-AA419B4E06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  <c:extLst>
              <c:ext xmlns:c16="http://schemas.microsoft.com/office/drawing/2014/chart" uri="{C3380CC4-5D6E-409C-BE32-E72D297353CC}">
                <c16:uniqueId val="{00000003-468F-4677-A580-AA419B4E06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PieChart!$A$2:$A$3</c:f>
              <c:strCache>
                <c:ptCount val="2"/>
                <c:pt idx="0">
                  <c:v>profit</c:v>
                </c:pt>
                <c:pt idx="1">
                  <c:v>other</c:v>
                </c:pt>
              </c:strCache>
            </c:strRef>
          </c:cat>
          <c:val>
            <c:numRef>
              <c:f>PieChart!$B$2:$B$3</c:f>
              <c:numCache>
                <c:formatCode>0%</c:formatCode>
                <c:ptCount val="2"/>
                <c:pt idx="0" formatCode="0.00%">
                  <c:v>0.37474389496426397</c:v>
                </c:pt>
                <c:pt idx="1">
                  <c:v>0.62525610503573603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8F-4677-A580-AA419B4E064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'Pareto Chart'!$A$2:$A$13</cx:f>
        <cx:lvl ptCount="12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  <cx:pt idx="8">Sep</cx:pt>
          <cx:pt idx="9">Oct</cx:pt>
          <cx:pt idx="10">Nov</cx:pt>
          <cx:pt idx="11">Dec</cx:pt>
        </cx:lvl>
      </cx:strDim>
      <cx:numDim type="val">
        <cx:f>'Pareto Chart'!$B$2:$B$13</cx:f>
        <cx:lvl ptCount="12" formatCode="General">
          <cx:pt idx="0">6785</cx:pt>
          <cx:pt idx="1">5514</cx:pt>
          <cx:pt idx="2">5342</cx:pt>
          <cx:pt idx="3">7887</cx:pt>
          <cx:pt idx="4">5179</cx:pt>
          <cx:pt idx="5">10336</cx:pt>
          <cx:pt idx="6">6938</cx:pt>
          <cx:pt idx="7">6068</cx:pt>
          <cx:pt idx="8">10793</cx:pt>
          <cx:pt idx="9">20124</cx:pt>
          <cx:pt idx="10">12117</cx:pt>
          <cx:pt idx="11">15535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Month Wise Sales</a:t>
            </a:r>
          </a:p>
        </cx:rich>
      </cx:tx>
    </cx:title>
    <cx:plotArea>
      <cx:plotAreaRegion>
        <cx:series layoutId="clusteredColumn" uniqueId="{1987AD59-F34E-491C-BB84-B777117E8840}">
          <cx:tx>
            <cx:txData>
              <cx:f>'Pareto Chart'!$B$1</cx:f>
              <cx:v>Sum of Units Sold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E0BFF57-2A3D-447B-AF23-7D3ABBDB6C70}">
          <cx:axisId val="2"/>
        </cx:series>
      </cx:plotAreaRegion>
      <cx:axis id="0">
        <cx:catScaling/>
        <cx:tickLabels/>
      </cx:axis>
      <cx:axis id="1">
        <cx:valScaling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[supriya mansi.xlsx]Sheet2!PivotTable2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PRIZE BASED ON RAM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Sheet2!$A$5:$A$30</c:f>
              <c:strCache>
                <c:ptCount val="26"/>
                <c:pt idx="0">
                  <c:v>0</c:v>
                </c:pt>
                <c:pt idx="1">
                  <c:v>0 MB</c:v>
                </c:pt>
                <c:pt idx="2">
                  <c:v>1 KB</c:v>
                </c:pt>
                <c:pt idx="3">
                  <c:v>128 GB</c:v>
                </c:pt>
                <c:pt idx="4">
                  <c:v>15 MB</c:v>
                </c:pt>
                <c:pt idx="5">
                  <c:v>153 MB</c:v>
                </c:pt>
                <c:pt idx="6">
                  <c:v>16 GB</c:v>
                </c:pt>
                <c:pt idx="7">
                  <c:v>16 MB</c:v>
                </c:pt>
                <c:pt idx="8">
                  <c:v>2 MB</c:v>
                </c:pt>
                <c:pt idx="9">
                  <c:v>2.27 MB</c:v>
                </c:pt>
                <c:pt idx="10">
                  <c:v>24 MB</c:v>
                </c:pt>
                <c:pt idx="11">
                  <c:v>256 GB</c:v>
                </c:pt>
                <c:pt idx="12">
                  <c:v>3 MB</c:v>
                </c:pt>
                <c:pt idx="13">
                  <c:v>32 GB</c:v>
                </c:pt>
                <c:pt idx="14">
                  <c:v>32 MB</c:v>
                </c:pt>
                <c:pt idx="15">
                  <c:v>32 MB/64 MB</c:v>
                </c:pt>
                <c:pt idx="16">
                  <c:v>4 GB</c:v>
                </c:pt>
                <c:pt idx="17">
                  <c:v>4 MB</c:v>
                </c:pt>
                <c:pt idx="18">
                  <c:v>4.57 cm (1.8 inch) QVGA Display1800 mAh 1800 mAh Battery Battery1 Year Manufacturer Warranty</c:v>
                </c:pt>
                <c:pt idx="19">
                  <c:v>50 MB RAM4.45 cm (1.75 inch) QVGA Display0.1MP Rear Camera1800 mAh Battery6 Month</c:v>
                </c:pt>
                <c:pt idx="20">
                  <c:v>512 MB</c:v>
                </c:pt>
                <c:pt idx="21">
                  <c:v>6.6 cm (2.6 inch) QVGA Display2MP Rear Camera1800 mAh Battery1 Year Manufacturer Warranty</c:v>
                </c:pt>
                <c:pt idx="22">
                  <c:v>64 GB</c:v>
                </c:pt>
                <c:pt idx="23">
                  <c:v>64 MB</c:v>
                </c:pt>
                <c:pt idx="24">
                  <c:v>8 GB</c:v>
                </c:pt>
                <c:pt idx="25">
                  <c:v>Expandable Upto 16 GB5.08 cm (2 inch) QVGA Display0MP Front Camera800 mAh Battery0 0 0 208MHz Processor1 Year Manufacturer's Warranty</c:v>
                </c:pt>
              </c:strCache>
            </c:strRef>
          </c:cat>
          <c:val>
            <c:numRef>
              <c:f>Sheet2!$B$5:$B$30</c:f>
              <c:numCache>
                <c:formatCode>General</c:formatCode>
                <c:ptCount val="26"/>
                <c:pt idx="0">
                  <c:v>25937</c:v>
                </c:pt>
                <c:pt idx="2">
                  <c:v>13938</c:v>
                </c:pt>
                <c:pt idx="3">
                  <c:v>521511</c:v>
                </c:pt>
                <c:pt idx="5">
                  <c:v>19794</c:v>
                </c:pt>
                <c:pt idx="6">
                  <c:v>32997</c:v>
                </c:pt>
                <c:pt idx="7">
                  <c:v>23998</c:v>
                </c:pt>
                <c:pt idx="9">
                  <c:v>11999</c:v>
                </c:pt>
                <c:pt idx="10">
                  <c:v>81728</c:v>
                </c:pt>
                <c:pt idx="11">
                  <c:v>43792</c:v>
                </c:pt>
                <c:pt idx="13">
                  <c:v>379395</c:v>
                </c:pt>
                <c:pt idx="14">
                  <c:v>364434</c:v>
                </c:pt>
                <c:pt idx="15">
                  <c:v>13938</c:v>
                </c:pt>
                <c:pt idx="16">
                  <c:v>11999</c:v>
                </c:pt>
                <c:pt idx="17">
                  <c:v>50575</c:v>
                </c:pt>
                <c:pt idx="22">
                  <c:v>484938</c:v>
                </c:pt>
                <c:pt idx="23">
                  <c:v>42951</c:v>
                </c:pt>
                <c:pt idx="24">
                  <c:v>11999</c:v>
                </c:pt>
                <c:pt idx="25">
                  <c:v>11999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0-4AC9-A2E7-9852B607B4A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Sheet2!$A$5:$A$30</c:f>
              <c:strCache>
                <c:ptCount val="26"/>
                <c:pt idx="0">
                  <c:v>0</c:v>
                </c:pt>
                <c:pt idx="1">
                  <c:v>0 MB</c:v>
                </c:pt>
                <c:pt idx="2">
                  <c:v>1 KB</c:v>
                </c:pt>
                <c:pt idx="3">
                  <c:v>128 GB</c:v>
                </c:pt>
                <c:pt idx="4">
                  <c:v>15 MB</c:v>
                </c:pt>
                <c:pt idx="5">
                  <c:v>153 MB</c:v>
                </c:pt>
                <c:pt idx="6">
                  <c:v>16 GB</c:v>
                </c:pt>
                <c:pt idx="7">
                  <c:v>16 MB</c:v>
                </c:pt>
                <c:pt idx="8">
                  <c:v>2 MB</c:v>
                </c:pt>
                <c:pt idx="9">
                  <c:v>2.27 MB</c:v>
                </c:pt>
                <c:pt idx="10">
                  <c:v>24 MB</c:v>
                </c:pt>
                <c:pt idx="11">
                  <c:v>256 GB</c:v>
                </c:pt>
                <c:pt idx="12">
                  <c:v>3 MB</c:v>
                </c:pt>
                <c:pt idx="13">
                  <c:v>32 GB</c:v>
                </c:pt>
                <c:pt idx="14">
                  <c:v>32 MB</c:v>
                </c:pt>
                <c:pt idx="15">
                  <c:v>32 MB/64 MB</c:v>
                </c:pt>
                <c:pt idx="16">
                  <c:v>4 GB</c:v>
                </c:pt>
                <c:pt idx="17">
                  <c:v>4 MB</c:v>
                </c:pt>
                <c:pt idx="18">
                  <c:v>4.57 cm (1.8 inch) QVGA Display1800 mAh 1800 mAh Battery Battery1 Year Manufacturer Warranty</c:v>
                </c:pt>
                <c:pt idx="19">
                  <c:v>50 MB RAM4.45 cm (1.75 inch) QVGA Display0.1MP Rear Camera1800 mAh Battery6 Month</c:v>
                </c:pt>
                <c:pt idx="20">
                  <c:v>512 MB</c:v>
                </c:pt>
                <c:pt idx="21">
                  <c:v>6.6 cm (2.6 inch) QVGA Display2MP Rear Camera1800 mAh Battery1 Year Manufacturer Warranty</c:v>
                </c:pt>
                <c:pt idx="22">
                  <c:v>64 GB</c:v>
                </c:pt>
                <c:pt idx="23">
                  <c:v>64 MB</c:v>
                </c:pt>
                <c:pt idx="24">
                  <c:v>8 GB</c:v>
                </c:pt>
                <c:pt idx="25">
                  <c:v>Expandable Upto 16 GB5.08 cm (2 inch) QVGA Display0MP Front Camera800 mAh Battery0 0 0 208MHz Processor1 Year Manufacturer's Warranty</c:v>
                </c:pt>
              </c:strCache>
            </c:strRef>
          </c:cat>
          <c:val>
            <c:numRef>
              <c:f>Sheet2!$C$5:$C$30</c:f>
              <c:numCache>
                <c:formatCode>General</c:formatCode>
                <c:ptCount val="26"/>
                <c:pt idx="0">
                  <c:v>111399</c:v>
                </c:pt>
                <c:pt idx="1">
                  <c:v>11999</c:v>
                </c:pt>
                <c:pt idx="2">
                  <c:v>13938</c:v>
                </c:pt>
                <c:pt idx="3">
                  <c:v>1486074</c:v>
                </c:pt>
                <c:pt idx="4">
                  <c:v>8999</c:v>
                </c:pt>
                <c:pt idx="6">
                  <c:v>134242</c:v>
                </c:pt>
                <c:pt idx="7">
                  <c:v>31793</c:v>
                </c:pt>
                <c:pt idx="8">
                  <c:v>43792</c:v>
                </c:pt>
                <c:pt idx="10">
                  <c:v>142927</c:v>
                </c:pt>
                <c:pt idx="11">
                  <c:v>73933</c:v>
                </c:pt>
                <c:pt idx="12">
                  <c:v>45731</c:v>
                </c:pt>
                <c:pt idx="13">
                  <c:v>902617</c:v>
                </c:pt>
                <c:pt idx="14">
                  <c:v>993141</c:v>
                </c:pt>
                <c:pt idx="17">
                  <c:v>221185</c:v>
                </c:pt>
                <c:pt idx="18">
                  <c:v>5579</c:v>
                </c:pt>
                <c:pt idx="19">
                  <c:v>11999</c:v>
                </c:pt>
                <c:pt idx="20">
                  <c:v>11999</c:v>
                </c:pt>
                <c:pt idx="21">
                  <c:v>11999</c:v>
                </c:pt>
                <c:pt idx="22">
                  <c:v>1970690</c:v>
                </c:pt>
                <c:pt idx="23">
                  <c:v>196709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90-4AC9-A2E7-9852B607B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765032"/>
        <c:axId val="458765360"/>
      </c:barChart>
      <c:catAx>
        <c:axId val="458765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65360"/>
        <c:crosses val="autoZero"/>
        <c:auto val="1"/>
        <c:lblAlgn val="ctr"/>
        <c:lblOffset val="100"/>
        <c:noMultiLvlLbl val="0"/>
      </c:catAx>
      <c:valAx>
        <c:axId val="45876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76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1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7F6-35A3-4E1D-9180-6C3263DE28C3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1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435" y="1903911"/>
            <a:ext cx="9188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based on Sales of mobiles. It contains 701 mobiles.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20 columns &amp; 701 rows.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dataset, the fields which are used as follows 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Segment, Mobile Name, User Rating, Reviews, Price, Year, State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4500" y="230188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700" y="2643051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PRESENTATION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8700" y="1615376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https://www.kaggle.com/ginelledsouza/mobilephone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8700" y="3396347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https://drive.google.com/file/d/1rNPOH0fNmg3Abpo0Bu52mf3PK8PL_x1i/view?usp=sharing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8700" y="1103974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237930"/>
            <a:ext cx="11912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US" sz="2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 HAS HIGHEST SALES AND PROFIT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ME 6 HAS HIGHEST USER RATINGS AND REVIEWS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KECHAODA 115 HAS HIGHEST MANUFACTURING PRIZE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HAVE HIGHEST SALES AND PROFIT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PROFIT IS 63%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MONTH OF OCTOBER HIGHEST PRODUCTS SOLD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 WHICH HAVE 64 GB RAM HAS HIGHEST MANUFACTURING PRIZE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0563" y="4124588"/>
            <a:ext cx="1062110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2950" y="3111500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950" y="2981643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8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244327"/>
            <a:ext cx="11168743" cy="44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345474"/>
            <a:ext cx="10306594" cy="41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371600"/>
            <a:ext cx="10280468" cy="41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8" y="1319349"/>
            <a:ext cx="9130936" cy="43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8058"/>
            <a:ext cx="10515600" cy="571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8" y="1227909"/>
            <a:ext cx="10241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HAVE HIGHEST SALES AND PROFIT?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PRODUCTS WITH HIGHEST USER RATINGS &amp; REVIEWS?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MOBILE PHONES HAVE HIGHEST MANUFACTURING PRIZE?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HAVE HIGHEST SALES AND PROFIT?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PROFIT ?(IN PERCENTAGE)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UNITS SOLD PER MONTH?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PRODUCTS MANUFACTURING PRIZE BASED ON RAM?</a:t>
            </a:r>
          </a:p>
          <a:p>
            <a:pPr marL="457200" indent="-457200">
              <a:buFont typeface="+mj-lt"/>
              <a:buAutoNum type="arabicParenR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43" y="336550"/>
            <a:ext cx="7416914" cy="8064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WISE SALES &amp; PROFIT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921615"/>
              </p:ext>
            </p:extLst>
          </p:nvPr>
        </p:nvGraphicFramePr>
        <p:xfrm>
          <a:off x="1073943" y="1400991"/>
          <a:ext cx="7774782" cy="450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1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823" y="381810"/>
            <a:ext cx="10437223" cy="5617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USER RATING AND REVIEWS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411" y="1005840"/>
            <a:ext cx="996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68803"/>
              </p:ext>
            </p:extLst>
          </p:nvPr>
        </p:nvGraphicFramePr>
        <p:xfrm>
          <a:off x="1332411" y="1714499"/>
          <a:ext cx="7785463" cy="430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1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845" y="609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MANUFACTURING PRIZE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80757"/>
              </p:ext>
            </p:extLst>
          </p:nvPr>
        </p:nvGraphicFramePr>
        <p:xfrm>
          <a:off x="943845" y="1709737"/>
          <a:ext cx="7909643" cy="4377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7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558"/>
            <a:ext cx="10515600" cy="4730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STATEWISE SALES AND PROFIT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572233"/>
              </p:ext>
            </p:extLst>
          </p:nvPr>
        </p:nvGraphicFramePr>
        <p:xfrm>
          <a:off x="838200" y="1449977"/>
          <a:ext cx="8024812" cy="4402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8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90" y="470263"/>
            <a:ext cx="8371561" cy="419100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PROFIT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102993"/>
              </p:ext>
            </p:extLst>
          </p:nvPr>
        </p:nvGraphicFramePr>
        <p:xfrm>
          <a:off x="2082164" y="1580606"/>
          <a:ext cx="6395630" cy="398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2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382" y="344123"/>
            <a:ext cx="8055058" cy="5875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 WISE SALES OF PRODUCT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377712466"/>
                  </p:ext>
                </p:extLst>
              </p:nvPr>
            </p:nvGraphicFramePr>
            <p:xfrm>
              <a:off x="1180382" y="1704974"/>
              <a:ext cx="7730255" cy="4068809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382" y="1704974"/>
                <a:ext cx="7730255" cy="40688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0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275" y="182174"/>
            <a:ext cx="8930640" cy="77141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PRIZE BASED ON RAM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075" y="1139683"/>
            <a:ext cx="789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148006"/>
              </p:ext>
            </p:extLst>
          </p:nvPr>
        </p:nvGraphicFramePr>
        <p:xfrm>
          <a:off x="1214846" y="1436913"/>
          <a:ext cx="8279629" cy="446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2009</TotalTime>
  <Words>242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Rockwell</vt:lpstr>
      <vt:lpstr>Times New Roman</vt:lpstr>
      <vt:lpstr>Wingdings</vt:lpstr>
      <vt:lpstr>Damask</vt:lpstr>
      <vt:lpstr>excel Project</vt:lpstr>
      <vt:lpstr>PROBLEM STATEMENTS</vt:lpstr>
      <vt:lpstr>SEGMENT WISE SALES &amp; PROFIT</vt:lpstr>
      <vt:lpstr>PRODUCTS USER RATING AND REVIEWS</vt:lpstr>
      <vt:lpstr>PowerPoint Presentation</vt:lpstr>
      <vt:lpstr>STATEWISE SALES AND PROFIT</vt:lpstr>
      <vt:lpstr>OVERALL PROFIT</vt:lpstr>
      <vt:lpstr>MONTH WISE SALES OF PRODUCT</vt:lpstr>
      <vt:lpstr>PRODUCTS PRIZE BASED ON 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admin</cp:lastModifiedBy>
  <cp:revision>155</cp:revision>
  <dcterms:created xsi:type="dcterms:W3CDTF">2021-09-17T14:00:34Z</dcterms:created>
  <dcterms:modified xsi:type="dcterms:W3CDTF">2021-12-26T15:27:19Z</dcterms:modified>
</cp:coreProperties>
</file>