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sldIdLst>
    <p:sldId id="256" r:id="rId2"/>
    <p:sldId id="257" r:id="rId3"/>
    <p:sldId id="258" r:id="rId4"/>
    <p:sldId id="259" r:id="rId5"/>
    <p:sldId id="260" r:id="rId6"/>
    <p:sldId id="261" r:id="rId7"/>
    <p:sldId id="264" r:id="rId8"/>
    <p:sldId id="265" r:id="rId9"/>
    <p:sldId id="269" r:id="rId10"/>
    <p:sldId id="271" r:id="rId11"/>
    <p:sldId id="272" r:id="rId12"/>
    <p:sldId id="273" r:id="rId13"/>
    <p:sldId id="274" r:id="rId14"/>
    <p:sldId id="275" r:id="rId15"/>
    <p:sldId id="266"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CA2B4A-34C3-4692-A8DE-83F058BE970B}"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063F2-F56E-4E99-A158-AF8A52BFE1E1}" type="slidenum">
              <a:rPr lang="en-US" smtClean="0"/>
              <a:t>‹#›</a:t>
            </a:fld>
            <a:endParaRPr lang="en-US"/>
          </a:p>
        </p:txBody>
      </p:sp>
    </p:spTree>
    <p:extLst>
      <p:ext uri="{BB962C8B-B14F-4D97-AF65-F5344CB8AC3E}">
        <p14:creationId xmlns:p14="http://schemas.microsoft.com/office/powerpoint/2010/main" val="50492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CA2B4A-34C3-4692-A8DE-83F058BE970B}"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063F2-F56E-4E99-A158-AF8A52BFE1E1}" type="slidenum">
              <a:rPr lang="en-US" smtClean="0"/>
              <a:t>‹#›</a:t>
            </a:fld>
            <a:endParaRPr lang="en-US"/>
          </a:p>
        </p:txBody>
      </p:sp>
    </p:spTree>
    <p:extLst>
      <p:ext uri="{BB962C8B-B14F-4D97-AF65-F5344CB8AC3E}">
        <p14:creationId xmlns:p14="http://schemas.microsoft.com/office/powerpoint/2010/main" val="369839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9CA2B4A-34C3-4692-A8DE-83F058BE970B}"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063F2-F56E-4E99-A158-AF8A52BFE1E1}" type="slidenum">
              <a:rPr lang="en-US" smtClean="0"/>
              <a:t>‹#›</a:t>
            </a:fld>
            <a:endParaRPr lang="en-US"/>
          </a:p>
        </p:txBody>
      </p:sp>
    </p:spTree>
    <p:extLst>
      <p:ext uri="{BB962C8B-B14F-4D97-AF65-F5344CB8AC3E}">
        <p14:creationId xmlns:p14="http://schemas.microsoft.com/office/powerpoint/2010/main" val="3867879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9CA2B4A-34C3-4692-A8DE-83F058BE970B}"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063F2-F56E-4E99-A158-AF8A52BFE1E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61748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A2B4A-34C3-4692-A8DE-83F058BE970B}"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063F2-F56E-4E99-A158-AF8A52BFE1E1}" type="slidenum">
              <a:rPr lang="en-US" smtClean="0"/>
              <a:t>‹#›</a:t>
            </a:fld>
            <a:endParaRPr lang="en-US"/>
          </a:p>
        </p:txBody>
      </p:sp>
    </p:spTree>
    <p:extLst>
      <p:ext uri="{BB962C8B-B14F-4D97-AF65-F5344CB8AC3E}">
        <p14:creationId xmlns:p14="http://schemas.microsoft.com/office/powerpoint/2010/main" val="212228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9CA2B4A-34C3-4692-A8DE-83F058BE970B}" type="datetimeFigureOut">
              <a:rPr lang="en-US" smtClean="0"/>
              <a:t>10/29/2021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063F2-F56E-4E99-A158-AF8A52BFE1E1}" type="slidenum">
              <a:rPr lang="en-US" smtClean="0"/>
              <a:t>‹#›</a:t>
            </a:fld>
            <a:endParaRPr lang="en-US"/>
          </a:p>
        </p:txBody>
      </p:sp>
    </p:spTree>
    <p:extLst>
      <p:ext uri="{BB962C8B-B14F-4D97-AF65-F5344CB8AC3E}">
        <p14:creationId xmlns:p14="http://schemas.microsoft.com/office/powerpoint/2010/main" val="205022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9CA2B4A-34C3-4692-A8DE-83F058BE970B}" type="datetimeFigureOut">
              <a:rPr lang="en-US" smtClean="0"/>
              <a:t>10/29/2021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063F2-F56E-4E99-A158-AF8A52BFE1E1}" type="slidenum">
              <a:rPr lang="en-US" smtClean="0"/>
              <a:t>‹#›</a:t>
            </a:fld>
            <a:endParaRPr lang="en-US"/>
          </a:p>
        </p:txBody>
      </p:sp>
    </p:spTree>
    <p:extLst>
      <p:ext uri="{BB962C8B-B14F-4D97-AF65-F5344CB8AC3E}">
        <p14:creationId xmlns:p14="http://schemas.microsoft.com/office/powerpoint/2010/main" val="3743919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2B4A-34C3-4692-A8DE-83F058BE970B}"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063F2-F56E-4E99-A158-AF8A52BFE1E1}" type="slidenum">
              <a:rPr lang="en-US" smtClean="0"/>
              <a:t>‹#›</a:t>
            </a:fld>
            <a:endParaRPr lang="en-US"/>
          </a:p>
        </p:txBody>
      </p:sp>
    </p:spTree>
    <p:extLst>
      <p:ext uri="{BB962C8B-B14F-4D97-AF65-F5344CB8AC3E}">
        <p14:creationId xmlns:p14="http://schemas.microsoft.com/office/powerpoint/2010/main" val="2414502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2B4A-34C3-4692-A8DE-83F058BE970B}"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063F2-F56E-4E99-A158-AF8A52BFE1E1}" type="slidenum">
              <a:rPr lang="en-US" smtClean="0"/>
              <a:t>‹#›</a:t>
            </a:fld>
            <a:endParaRPr lang="en-US"/>
          </a:p>
        </p:txBody>
      </p:sp>
    </p:spTree>
    <p:extLst>
      <p:ext uri="{BB962C8B-B14F-4D97-AF65-F5344CB8AC3E}">
        <p14:creationId xmlns:p14="http://schemas.microsoft.com/office/powerpoint/2010/main" val="605361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9CA2B4A-34C3-4692-A8DE-83F058BE970B}"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063F2-F56E-4E99-A158-AF8A52BFE1E1}" type="slidenum">
              <a:rPr lang="en-US" smtClean="0"/>
              <a:t>‹#›</a:t>
            </a:fld>
            <a:endParaRPr lang="en-US"/>
          </a:p>
        </p:txBody>
      </p:sp>
    </p:spTree>
    <p:extLst>
      <p:ext uri="{BB962C8B-B14F-4D97-AF65-F5344CB8AC3E}">
        <p14:creationId xmlns:p14="http://schemas.microsoft.com/office/powerpoint/2010/main" val="54346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A2B4A-34C3-4692-A8DE-83F058BE970B}"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063F2-F56E-4E99-A158-AF8A52BFE1E1}" type="slidenum">
              <a:rPr lang="en-US" smtClean="0"/>
              <a:t>‹#›</a:t>
            </a:fld>
            <a:endParaRPr lang="en-US"/>
          </a:p>
        </p:txBody>
      </p:sp>
    </p:spTree>
    <p:extLst>
      <p:ext uri="{BB962C8B-B14F-4D97-AF65-F5344CB8AC3E}">
        <p14:creationId xmlns:p14="http://schemas.microsoft.com/office/powerpoint/2010/main" val="28597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CA2B4A-34C3-4692-A8DE-83F058BE970B}"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063F2-F56E-4E99-A158-AF8A52BFE1E1}" type="slidenum">
              <a:rPr lang="en-US" smtClean="0"/>
              <a:t>‹#›</a:t>
            </a:fld>
            <a:endParaRPr lang="en-US"/>
          </a:p>
        </p:txBody>
      </p:sp>
    </p:spTree>
    <p:extLst>
      <p:ext uri="{BB962C8B-B14F-4D97-AF65-F5344CB8AC3E}">
        <p14:creationId xmlns:p14="http://schemas.microsoft.com/office/powerpoint/2010/main" val="94054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CA2B4A-34C3-4692-A8DE-83F058BE970B}" type="datetimeFigureOut">
              <a:rPr lang="en-US" smtClean="0"/>
              <a:t>10/29/2021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063F2-F56E-4E99-A158-AF8A52BFE1E1}" type="slidenum">
              <a:rPr lang="en-US" smtClean="0"/>
              <a:t>‹#›</a:t>
            </a:fld>
            <a:endParaRPr lang="en-US"/>
          </a:p>
        </p:txBody>
      </p:sp>
    </p:spTree>
    <p:extLst>
      <p:ext uri="{BB962C8B-B14F-4D97-AF65-F5344CB8AC3E}">
        <p14:creationId xmlns:p14="http://schemas.microsoft.com/office/powerpoint/2010/main" val="2835692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9CA2B4A-34C3-4692-A8DE-83F058BE970B}" type="datetimeFigureOut">
              <a:rPr lang="en-US" smtClean="0"/>
              <a:t>10/29/2021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E4063F2-F56E-4E99-A158-AF8A52BFE1E1}" type="slidenum">
              <a:rPr lang="en-US" smtClean="0"/>
              <a:t>‹#›</a:t>
            </a:fld>
            <a:endParaRPr lang="en-US"/>
          </a:p>
        </p:txBody>
      </p:sp>
    </p:spTree>
    <p:extLst>
      <p:ext uri="{BB962C8B-B14F-4D97-AF65-F5344CB8AC3E}">
        <p14:creationId xmlns:p14="http://schemas.microsoft.com/office/powerpoint/2010/main" val="305847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9CA2B4A-34C3-4692-A8DE-83F058BE970B}" type="datetimeFigureOut">
              <a:rPr lang="en-US" smtClean="0"/>
              <a:t>10/29/2021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E4063F2-F56E-4E99-A158-AF8A52BFE1E1}" type="slidenum">
              <a:rPr lang="en-US" smtClean="0"/>
              <a:t>‹#›</a:t>
            </a:fld>
            <a:endParaRPr lang="en-US"/>
          </a:p>
        </p:txBody>
      </p:sp>
    </p:spTree>
    <p:extLst>
      <p:ext uri="{BB962C8B-B14F-4D97-AF65-F5344CB8AC3E}">
        <p14:creationId xmlns:p14="http://schemas.microsoft.com/office/powerpoint/2010/main" val="283905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9CA2B4A-34C3-4692-A8DE-83F058BE970B}" type="datetimeFigureOut">
              <a:rPr lang="en-US" smtClean="0"/>
              <a:t>10/29/2021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E4063F2-F56E-4E99-A158-AF8A52BFE1E1}" type="slidenum">
              <a:rPr lang="en-US" smtClean="0"/>
              <a:t>‹#›</a:t>
            </a:fld>
            <a:endParaRPr lang="en-US"/>
          </a:p>
        </p:txBody>
      </p:sp>
    </p:spTree>
    <p:extLst>
      <p:ext uri="{BB962C8B-B14F-4D97-AF65-F5344CB8AC3E}">
        <p14:creationId xmlns:p14="http://schemas.microsoft.com/office/powerpoint/2010/main" val="4031904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CA2B4A-34C3-4692-A8DE-83F058BE970B}"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4063F2-F56E-4E99-A158-AF8A52BFE1E1}" type="slidenum">
              <a:rPr lang="en-US" smtClean="0"/>
              <a:t>‹#›</a:t>
            </a:fld>
            <a:endParaRPr lang="en-US"/>
          </a:p>
        </p:txBody>
      </p:sp>
    </p:spTree>
    <p:extLst>
      <p:ext uri="{BB962C8B-B14F-4D97-AF65-F5344CB8AC3E}">
        <p14:creationId xmlns:p14="http://schemas.microsoft.com/office/powerpoint/2010/main" val="266573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9CA2B4A-34C3-4692-A8DE-83F058BE970B}" type="datetimeFigureOut">
              <a:rPr lang="en-US" smtClean="0"/>
              <a:t>10/29/2021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E4063F2-F56E-4E99-A158-AF8A52BFE1E1}" type="slidenum">
              <a:rPr lang="en-US" smtClean="0"/>
              <a:t>‹#›</a:t>
            </a:fld>
            <a:endParaRPr lang="en-US"/>
          </a:p>
        </p:txBody>
      </p:sp>
    </p:spTree>
    <p:extLst>
      <p:ext uri="{BB962C8B-B14F-4D97-AF65-F5344CB8AC3E}">
        <p14:creationId xmlns:p14="http://schemas.microsoft.com/office/powerpoint/2010/main" val="2949923519"/>
      </p:ext>
    </p:extLst>
  </p:cSld>
  <p:clrMap bg1="dk1" tx1="lt1" bg2="dk2" tx2="lt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 id="214748392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8B30-C3F1-4A21-BFEB-9ED4AA98DBA8}"/>
              </a:ext>
            </a:extLst>
          </p:cNvPr>
          <p:cNvSpPr>
            <a:spLocks noGrp="1"/>
          </p:cNvSpPr>
          <p:nvPr>
            <p:ph type="ctrTitle"/>
          </p:nvPr>
        </p:nvSpPr>
        <p:spPr>
          <a:xfrm>
            <a:off x="2432933" y="616247"/>
            <a:ext cx="7326134" cy="1113183"/>
          </a:xfrm>
        </p:spPr>
        <p:txBody>
          <a:bodyPr>
            <a:normAutofit/>
          </a:bodyPr>
          <a:lstStyle/>
          <a:p>
            <a:pPr algn="ctr"/>
            <a:r>
              <a:rPr lang="en-US" sz="32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Report</a:t>
            </a:r>
            <a:br>
              <a:rPr lang="en-US" sz="32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Placement Management System</a:t>
            </a:r>
          </a:p>
        </p:txBody>
      </p:sp>
      <p:sp>
        <p:nvSpPr>
          <p:cNvPr id="3" name="Subtitle 2">
            <a:extLst>
              <a:ext uri="{FF2B5EF4-FFF2-40B4-BE49-F238E27FC236}">
                <a16:creationId xmlns:a16="http://schemas.microsoft.com/office/drawing/2014/main" id="{4487BCFD-E955-4C80-9555-A84845465D36}"/>
              </a:ext>
            </a:extLst>
          </p:cNvPr>
          <p:cNvSpPr>
            <a:spLocks noGrp="1"/>
          </p:cNvSpPr>
          <p:nvPr>
            <p:ph type="subTitle" idx="1"/>
          </p:nvPr>
        </p:nvSpPr>
        <p:spPr>
          <a:xfrm>
            <a:off x="2695194" y="1099888"/>
            <a:ext cx="6801612" cy="5141865"/>
          </a:xfrm>
        </p:spPr>
        <p:txBody>
          <a:bodyPr>
            <a:normAutofit fontScale="92500" lnSpcReduction="20000"/>
          </a:bodyPr>
          <a:lstStyle/>
          <a:p>
            <a:pPr marL="0" marR="0" algn="ctr">
              <a:lnSpc>
                <a:spcPct val="107000"/>
              </a:lnSpc>
              <a:spcBef>
                <a:spcPts val="0"/>
              </a:spcBef>
              <a:spcAft>
                <a:spcPts val="800"/>
              </a:spcAft>
            </a:pPr>
            <a:endParaRPr lang="en-US" sz="80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600" b="1" u="sng"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PROJECT BY</a:t>
            </a:r>
            <a:endParaRPr lang="en-US" sz="2600"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600" b="1"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Miss. </a:t>
            </a:r>
            <a:r>
              <a:rPr lang="en-US" sz="2600" b="1" dirty="0" err="1">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Supriya</a:t>
            </a:r>
            <a:r>
              <a:rPr lang="en-US" sz="2600" b="1"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Sandhyan</a:t>
            </a:r>
            <a:endParaRPr lang="en-US" sz="2600"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600"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2600" b="1" u="sng"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GUIDED BY:</a:t>
            </a:r>
            <a:endParaRPr lang="en-US" sz="2600"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600" b="1"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Miss. Shalini Kumari</a:t>
            </a:r>
            <a:endParaRPr lang="en-US" sz="2600"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600" b="1"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(Technical Trainer)</a:t>
            </a:r>
            <a:endParaRPr lang="en-US" sz="2600"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600"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2600" u="none" strike="noStrike"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Java Full-Stack Development</a:t>
            </a:r>
            <a:endParaRPr lang="en-US" sz="2600"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600" b="1" u="sng" dirty="0" err="1">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Edubridge</a:t>
            </a:r>
            <a:endParaRPr lang="en-US" sz="2600"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64589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97E60-CB58-4E35-A36A-4631D4746583}"/>
              </a:ext>
            </a:extLst>
          </p:cNvPr>
          <p:cNvSpPr>
            <a:spLocks noGrp="1"/>
          </p:cNvSpPr>
          <p:nvPr>
            <p:ph type="title"/>
          </p:nvPr>
        </p:nvSpPr>
        <p:spPr>
          <a:xfrm>
            <a:off x="5420139" y="6268277"/>
            <a:ext cx="1603513" cy="395509"/>
          </a:xfrm>
        </p:spPr>
        <p:txBody>
          <a:bodyPr/>
          <a:lstStyle/>
          <a:p>
            <a:r>
              <a:rPr lang="en-US" sz="2400" dirty="0">
                <a:solidFill>
                  <a:schemeClr val="tx1"/>
                </a:solidFill>
                <a:latin typeface="Times New Roman" panose="02020603050405020304" pitchFamily="18" charset="0"/>
                <a:cs typeface="Times New Roman" panose="02020603050405020304" pitchFamily="18" charset="0"/>
              </a:rPr>
              <a:t>Home Page</a:t>
            </a:r>
          </a:p>
        </p:txBody>
      </p:sp>
      <p:pic>
        <p:nvPicPr>
          <p:cNvPr id="4" name="Picture 3">
            <a:extLst>
              <a:ext uri="{FF2B5EF4-FFF2-40B4-BE49-F238E27FC236}">
                <a16:creationId xmlns:a16="http://schemas.microsoft.com/office/drawing/2014/main" id="{6C042431-0CF2-4D90-908B-4948C8480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364" y="86783"/>
            <a:ext cx="10588487" cy="6181494"/>
          </a:xfrm>
          <a:prstGeom prst="rect">
            <a:avLst/>
          </a:prstGeom>
        </p:spPr>
      </p:pic>
    </p:spTree>
    <p:extLst>
      <p:ext uri="{BB962C8B-B14F-4D97-AF65-F5344CB8AC3E}">
        <p14:creationId xmlns:p14="http://schemas.microsoft.com/office/powerpoint/2010/main" val="2002593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0529-B17C-4D3D-8C5A-A3924D84B495}"/>
              </a:ext>
            </a:extLst>
          </p:cNvPr>
          <p:cNvSpPr>
            <a:spLocks noGrp="1"/>
          </p:cNvSpPr>
          <p:nvPr>
            <p:ph type="title"/>
          </p:nvPr>
        </p:nvSpPr>
        <p:spPr>
          <a:xfrm>
            <a:off x="5047455" y="6243918"/>
            <a:ext cx="2097089" cy="435178"/>
          </a:xfrm>
        </p:spPr>
        <p:txBody>
          <a:bodyPr/>
          <a:lstStyle/>
          <a:p>
            <a:r>
              <a:rPr lang="en-US" sz="2000" dirty="0">
                <a:solidFill>
                  <a:schemeClr val="tx1"/>
                </a:solidFill>
                <a:latin typeface="Times New Roman" panose="02020603050405020304" pitchFamily="18" charset="0"/>
                <a:cs typeface="Times New Roman" panose="02020603050405020304" pitchFamily="18" charset="0"/>
              </a:rPr>
              <a:t>Inserting Data</a:t>
            </a:r>
          </a:p>
        </p:txBody>
      </p:sp>
      <p:pic>
        <p:nvPicPr>
          <p:cNvPr id="4" name="Picture 3">
            <a:extLst>
              <a:ext uri="{FF2B5EF4-FFF2-40B4-BE49-F238E27FC236}">
                <a16:creationId xmlns:a16="http://schemas.microsoft.com/office/drawing/2014/main" id="{F27DCEE9-78E9-4B17-84F8-D1BFD0105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20" y="178904"/>
            <a:ext cx="11012557" cy="5917096"/>
          </a:xfrm>
          <a:prstGeom prst="rect">
            <a:avLst/>
          </a:prstGeom>
        </p:spPr>
      </p:pic>
    </p:spTree>
    <p:extLst>
      <p:ext uri="{BB962C8B-B14F-4D97-AF65-F5344CB8AC3E}">
        <p14:creationId xmlns:p14="http://schemas.microsoft.com/office/powerpoint/2010/main" val="398511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7A46D-E542-4CF6-AA91-B54BE712735B}"/>
              </a:ext>
            </a:extLst>
          </p:cNvPr>
          <p:cNvSpPr>
            <a:spLocks noGrp="1"/>
          </p:cNvSpPr>
          <p:nvPr>
            <p:ph type="title"/>
          </p:nvPr>
        </p:nvSpPr>
        <p:spPr>
          <a:xfrm>
            <a:off x="5006478" y="6270422"/>
            <a:ext cx="2179043" cy="474934"/>
          </a:xfrm>
        </p:spPr>
        <p:txBody>
          <a:bodyPr/>
          <a:lstStyle/>
          <a:p>
            <a:pPr algn="ctr"/>
            <a:r>
              <a:rPr lang="en-US" sz="2400" dirty="0">
                <a:solidFill>
                  <a:schemeClr val="tx1"/>
                </a:solidFill>
                <a:latin typeface="Times New Roman" panose="02020603050405020304" pitchFamily="18" charset="0"/>
                <a:cs typeface="Times New Roman" panose="02020603050405020304" pitchFamily="18" charset="0"/>
              </a:rPr>
              <a:t>Data Stored</a:t>
            </a:r>
          </a:p>
        </p:txBody>
      </p:sp>
      <p:pic>
        <p:nvPicPr>
          <p:cNvPr id="4" name="Picture 3">
            <a:extLst>
              <a:ext uri="{FF2B5EF4-FFF2-40B4-BE49-F238E27FC236}">
                <a16:creationId xmlns:a16="http://schemas.microsoft.com/office/drawing/2014/main" id="{5F446718-8AA8-4CAE-8DD8-FA91956F9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65" y="516834"/>
            <a:ext cx="11463131" cy="5753587"/>
          </a:xfrm>
          <a:prstGeom prst="rect">
            <a:avLst/>
          </a:prstGeom>
        </p:spPr>
      </p:pic>
    </p:spTree>
    <p:extLst>
      <p:ext uri="{BB962C8B-B14F-4D97-AF65-F5344CB8AC3E}">
        <p14:creationId xmlns:p14="http://schemas.microsoft.com/office/powerpoint/2010/main" val="361465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D77A-BDDC-46B5-B26B-9494F3BABAF1}"/>
              </a:ext>
            </a:extLst>
          </p:cNvPr>
          <p:cNvSpPr>
            <a:spLocks noGrp="1"/>
          </p:cNvSpPr>
          <p:nvPr>
            <p:ph type="title"/>
          </p:nvPr>
        </p:nvSpPr>
        <p:spPr>
          <a:xfrm>
            <a:off x="5105870" y="6151153"/>
            <a:ext cx="1980260" cy="461682"/>
          </a:xfrm>
        </p:spPr>
        <p:txBody>
          <a:bodyPr/>
          <a:lstStyle/>
          <a:p>
            <a:pPr algn="ctr"/>
            <a:r>
              <a:rPr lang="en-US" sz="2800" dirty="0">
                <a:latin typeface="Times New Roman" panose="02020603050405020304" pitchFamily="18" charset="0"/>
                <a:cs typeface="Times New Roman" panose="02020603050405020304" pitchFamily="18" charset="0"/>
              </a:rPr>
              <a:t>Data Edit</a:t>
            </a:r>
          </a:p>
        </p:txBody>
      </p:sp>
      <p:pic>
        <p:nvPicPr>
          <p:cNvPr id="4" name="Picture 3">
            <a:extLst>
              <a:ext uri="{FF2B5EF4-FFF2-40B4-BE49-F238E27FC236}">
                <a16:creationId xmlns:a16="http://schemas.microsoft.com/office/drawing/2014/main" id="{3526867B-3DB1-48CC-8A21-692974B16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43" y="364435"/>
            <a:ext cx="10946295" cy="5667448"/>
          </a:xfrm>
          <a:prstGeom prst="rect">
            <a:avLst/>
          </a:prstGeom>
        </p:spPr>
      </p:pic>
    </p:spTree>
    <p:extLst>
      <p:ext uri="{BB962C8B-B14F-4D97-AF65-F5344CB8AC3E}">
        <p14:creationId xmlns:p14="http://schemas.microsoft.com/office/powerpoint/2010/main" val="147277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D80E-5DB6-42CE-952E-78E02425B223}"/>
              </a:ext>
            </a:extLst>
          </p:cNvPr>
          <p:cNvSpPr>
            <a:spLocks noGrp="1"/>
          </p:cNvSpPr>
          <p:nvPr>
            <p:ph type="title"/>
          </p:nvPr>
        </p:nvSpPr>
        <p:spPr>
          <a:xfrm>
            <a:off x="5352255" y="6434873"/>
            <a:ext cx="1487489" cy="410346"/>
          </a:xfrm>
        </p:spPr>
        <p:txBody>
          <a:bodyPr/>
          <a:lstStyle/>
          <a:p>
            <a:pPr algn="ctr"/>
            <a:r>
              <a:rPr lang="en-US" sz="2800" dirty="0">
                <a:latin typeface="Times New Roman" panose="02020603050405020304" pitchFamily="18" charset="0"/>
                <a:cs typeface="Times New Roman" panose="02020603050405020304" pitchFamily="18" charset="0"/>
              </a:rPr>
              <a:t>Database</a:t>
            </a:r>
          </a:p>
        </p:txBody>
      </p:sp>
      <p:pic>
        <p:nvPicPr>
          <p:cNvPr id="4" name="Picture 3">
            <a:extLst>
              <a:ext uri="{FF2B5EF4-FFF2-40B4-BE49-F238E27FC236}">
                <a16:creationId xmlns:a16="http://schemas.microsoft.com/office/drawing/2014/main" id="{DC14B62B-FB25-4607-AD77-54ACDA081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78" y="145774"/>
            <a:ext cx="11277600" cy="6289099"/>
          </a:xfrm>
          <a:prstGeom prst="rect">
            <a:avLst/>
          </a:prstGeom>
        </p:spPr>
      </p:pic>
    </p:spTree>
    <p:extLst>
      <p:ext uri="{BB962C8B-B14F-4D97-AF65-F5344CB8AC3E}">
        <p14:creationId xmlns:p14="http://schemas.microsoft.com/office/powerpoint/2010/main" val="90998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E4AF-8EA5-4F70-90B7-A6F134DC408F}"/>
              </a:ext>
            </a:extLst>
          </p:cNvPr>
          <p:cNvSpPr>
            <a:spLocks noGrp="1"/>
          </p:cNvSpPr>
          <p:nvPr>
            <p:ph type="ctrTitle"/>
          </p:nvPr>
        </p:nvSpPr>
        <p:spPr>
          <a:xfrm>
            <a:off x="5111193" y="1239058"/>
            <a:ext cx="1969608" cy="549986"/>
          </a:xfrm>
        </p:spPr>
        <p:txBody>
          <a:bodyPr>
            <a:noAutofit/>
          </a:bodyPr>
          <a:lstStyle/>
          <a:p>
            <a:r>
              <a:rPr lang="en-US" sz="2800" u="sng" dirty="0">
                <a:solidFill>
                  <a:schemeClr val="tx1"/>
                </a:solidFill>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F1A07916-0FAC-49A9-8A48-78D6574BFC70}"/>
              </a:ext>
            </a:extLst>
          </p:cNvPr>
          <p:cNvSpPr>
            <a:spLocks noGrp="1"/>
          </p:cNvSpPr>
          <p:nvPr>
            <p:ph type="subTitle" idx="1"/>
          </p:nvPr>
        </p:nvSpPr>
        <p:spPr>
          <a:xfrm>
            <a:off x="2257836" y="2054087"/>
            <a:ext cx="7676322" cy="3564855"/>
          </a:xfrm>
        </p:spPr>
        <p:txBody>
          <a:bodyPr>
            <a:normAutofit/>
          </a:bodyPr>
          <a:lstStyle/>
          <a:p>
            <a:pPr marL="0" marR="0" algn="just">
              <a:lnSpc>
                <a:spcPct val="107000"/>
              </a:lnSpc>
              <a:spcBef>
                <a:spcPts val="0"/>
              </a:spcBef>
              <a:spcAft>
                <a:spcPts val="800"/>
              </a:spcAft>
            </a:pP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From the proper analysis of positive points and constraints on the component, it can be safely concluded that the system is highly efficient GUI based component. This system is user friendly. Generally the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tpo’s</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of the colleges has to face a lot of problems in management of the students information. This all information has to be managed manually. So, there is a need to develop a system that can solve the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mensioned</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problem. This system comes with just that solution.</a:t>
            </a:r>
          </a:p>
        </p:txBody>
      </p:sp>
    </p:spTree>
    <p:extLst>
      <p:ext uri="{BB962C8B-B14F-4D97-AF65-F5344CB8AC3E}">
        <p14:creationId xmlns:p14="http://schemas.microsoft.com/office/powerpoint/2010/main" val="4205966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F77-510D-40EE-B884-4070DD9A4530}"/>
              </a:ext>
            </a:extLst>
          </p:cNvPr>
          <p:cNvSpPr>
            <a:spLocks noGrp="1"/>
          </p:cNvSpPr>
          <p:nvPr>
            <p:ph type="title"/>
          </p:nvPr>
        </p:nvSpPr>
        <p:spPr>
          <a:xfrm>
            <a:off x="1393638" y="2728735"/>
            <a:ext cx="9404723" cy="1400530"/>
          </a:xfrm>
        </p:spPr>
        <p:txBody>
          <a:bodyPr/>
          <a:lstStyle/>
          <a:p>
            <a:pPr algn="ctr"/>
            <a:r>
              <a:rPr lang="en-US" sz="5400" b="1" dirty="0">
                <a:solidFill>
                  <a:schemeClr val="tx1"/>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101686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8071B-D09E-40B6-A207-132F681D0CD3}"/>
              </a:ext>
            </a:extLst>
          </p:cNvPr>
          <p:cNvSpPr>
            <a:spLocks noGrp="1"/>
          </p:cNvSpPr>
          <p:nvPr>
            <p:ph type="ctrTitle"/>
          </p:nvPr>
        </p:nvSpPr>
        <p:spPr>
          <a:xfrm>
            <a:off x="4731025" y="516835"/>
            <a:ext cx="2438401" cy="748727"/>
          </a:xfrm>
        </p:spPr>
        <p:txBody>
          <a:bodyPr>
            <a:noAutofit/>
          </a:bodyPr>
          <a:lstStyle/>
          <a:p>
            <a:r>
              <a:rPr lang="en-US" sz="3200" u="sng" cap="none"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endParaRPr lang="en-US" sz="32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4BC5E24-8886-4DD7-A35A-07A9B22D233A}"/>
              </a:ext>
            </a:extLst>
          </p:cNvPr>
          <p:cNvSpPr>
            <a:spLocks noGrp="1"/>
          </p:cNvSpPr>
          <p:nvPr>
            <p:ph type="subTitle" idx="1"/>
          </p:nvPr>
        </p:nvSpPr>
        <p:spPr>
          <a:xfrm>
            <a:off x="3028120" y="1815547"/>
            <a:ext cx="5340626" cy="3909412"/>
          </a:xfrm>
        </p:spPr>
        <p:txBody>
          <a:bodyPr/>
          <a:lstStyle/>
          <a:p>
            <a:pPr marL="801370" marR="0" indent="-457200" algn="l">
              <a:lnSpc>
                <a:spcPct val="107000"/>
              </a:lnSpc>
              <a:spcBef>
                <a:spcPts val="0"/>
              </a:spcBef>
              <a:spcAft>
                <a:spcPts val="0"/>
              </a:spcAft>
              <a:buFont typeface="Wingdings" panose="05000000000000000000" pitchFamily="2" charset="2"/>
              <a:buChar char="Ø"/>
            </a:pPr>
            <a:r>
              <a:rPr lang="en-US" sz="2800" cap="none" dirty="0">
                <a:solidFill>
                  <a:schemeClr val="tx1"/>
                </a:solidFill>
                <a:effectLst/>
                <a:latin typeface="Times New Roman" panose="02020603050405020304" pitchFamily="18" charset="0"/>
                <a:ea typeface="Times New Roman" panose="02020603050405020304" pitchFamily="18" charset="0"/>
              </a:rPr>
              <a:t>Introduction</a:t>
            </a:r>
          </a:p>
          <a:p>
            <a:pPr marL="801370" marR="0" indent="-457200" algn="l">
              <a:lnSpc>
                <a:spcPct val="107000"/>
              </a:lnSpc>
              <a:spcBef>
                <a:spcPts val="0"/>
              </a:spcBef>
              <a:spcAft>
                <a:spcPts val="0"/>
              </a:spcAft>
              <a:buFont typeface="Wingdings" panose="05000000000000000000" pitchFamily="2" charset="2"/>
              <a:buChar char="Ø"/>
            </a:pPr>
            <a:r>
              <a:rPr lang="en-US" sz="2800" cap="none" dirty="0">
                <a:solidFill>
                  <a:schemeClr val="tx1"/>
                </a:solidFill>
                <a:effectLst/>
                <a:latin typeface="Times New Roman" panose="02020603050405020304" pitchFamily="18" charset="0"/>
                <a:ea typeface="Times New Roman" panose="02020603050405020304" pitchFamily="18" charset="0"/>
              </a:rPr>
              <a:t>Objectives</a:t>
            </a:r>
          </a:p>
          <a:p>
            <a:pPr marL="801370" marR="0" indent="-457200" algn="l">
              <a:lnSpc>
                <a:spcPct val="107000"/>
              </a:lnSpc>
              <a:spcBef>
                <a:spcPts val="0"/>
              </a:spcBef>
              <a:spcAft>
                <a:spcPts val="0"/>
              </a:spcAft>
              <a:buFont typeface="Wingdings" panose="05000000000000000000" pitchFamily="2" charset="2"/>
              <a:buChar char="Ø"/>
            </a:pPr>
            <a:r>
              <a:rPr lang="en-US" sz="2800" cap="none" dirty="0">
                <a:solidFill>
                  <a:schemeClr val="tx1"/>
                </a:solidFill>
                <a:effectLst/>
                <a:latin typeface="Times New Roman" panose="02020603050405020304" pitchFamily="18" charset="0"/>
                <a:ea typeface="Times New Roman" panose="02020603050405020304" pitchFamily="18" charset="0"/>
              </a:rPr>
              <a:t>Scope</a:t>
            </a:r>
          </a:p>
          <a:p>
            <a:pPr marL="801370" marR="0" indent="-457200" algn="l">
              <a:lnSpc>
                <a:spcPct val="107000"/>
              </a:lnSpc>
              <a:spcBef>
                <a:spcPts val="0"/>
              </a:spcBef>
              <a:spcAft>
                <a:spcPts val="0"/>
              </a:spcAft>
              <a:buFont typeface="Wingdings" panose="05000000000000000000" pitchFamily="2" charset="2"/>
              <a:buChar char="Ø"/>
            </a:pPr>
            <a:r>
              <a:rPr lang="en-US" sz="2800" cap="none" dirty="0">
                <a:solidFill>
                  <a:schemeClr val="tx1"/>
                </a:solidFill>
                <a:effectLst/>
                <a:latin typeface="Times New Roman" panose="02020603050405020304" pitchFamily="18" charset="0"/>
                <a:ea typeface="Times New Roman" panose="02020603050405020304" pitchFamily="18" charset="0"/>
              </a:rPr>
              <a:t>Problem Definition </a:t>
            </a:r>
          </a:p>
          <a:p>
            <a:pPr marL="801370" marR="0" indent="-457200" algn="l">
              <a:lnSpc>
                <a:spcPct val="107000"/>
              </a:lnSpc>
              <a:spcBef>
                <a:spcPts val="0"/>
              </a:spcBef>
              <a:spcAft>
                <a:spcPts val="0"/>
              </a:spcAft>
              <a:buFont typeface="Wingdings" panose="05000000000000000000" pitchFamily="2" charset="2"/>
              <a:buChar char="Ø"/>
            </a:pPr>
            <a:r>
              <a:rPr lang="en-US" sz="2800" cap="none" dirty="0">
                <a:solidFill>
                  <a:schemeClr val="tx1"/>
                </a:solidFill>
                <a:effectLst/>
                <a:latin typeface="Times New Roman" panose="02020603050405020304" pitchFamily="18" charset="0"/>
                <a:ea typeface="Times New Roman" panose="02020603050405020304" pitchFamily="18" charset="0"/>
              </a:rPr>
              <a:t>Advantages</a:t>
            </a:r>
          </a:p>
          <a:p>
            <a:pPr marL="801370" marR="0" indent="-457200" algn="l">
              <a:lnSpc>
                <a:spcPct val="107000"/>
              </a:lnSpc>
              <a:spcBef>
                <a:spcPts val="0"/>
              </a:spcBef>
              <a:spcAft>
                <a:spcPts val="0"/>
              </a:spcAft>
              <a:buFont typeface="Wingdings" panose="05000000000000000000" pitchFamily="2" charset="2"/>
              <a:buChar char="Ø"/>
            </a:pPr>
            <a:r>
              <a:rPr lang="en-US" sz="2800" cap="none" dirty="0">
                <a:solidFill>
                  <a:schemeClr val="tx1"/>
                </a:solidFill>
                <a:effectLst/>
                <a:latin typeface="Times New Roman" panose="02020603050405020304" pitchFamily="18" charset="0"/>
                <a:ea typeface="Times New Roman" panose="02020603050405020304" pitchFamily="18" charset="0"/>
              </a:rPr>
              <a:t>Requirement Specification</a:t>
            </a:r>
          </a:p>
          <a:p>
            <a:pPr marL="801370" marR="0" indent="-457200" algn="l">
              <a:lnSpc>
                <a:spcPct val="107000"/>
              </a:lnSpc>
              <a:spcBef>
                <a:spcPts val="0"/>
              </a:spcBef>
              <a:spcAft>
                <a:spcPts val="0"/>
              </a:spcAft>
              <a:buFont typeface="Wingdings" panose="05000000000000000000" pitchFamily="2" charset="2"/>
              <a:buChar char="Ø"/>
            </a:pPr>
            <a:r>
              <a:rPr lang="en-US" sz="2800" cap="none" dirty="0">
                <a:solidFill>
                  <a:schemeClr val="tx1"/>
                </a:solidFill>
                <a:effectLst/>
                <a:latin typeface="Times New Roman" panose="02020603050405020304" pitchFamily="18" charset="0"/>
                <a:ea typeface="Times New Roman" panose="02020603050405020304" pitchFamily="18" charset="0"/>
              </a:rPr>
              <a:t>Output</a:t>
            </a:r>
          </a:p>
          <a:p>
            <a:pPr marL="801370" marR="0" indent="-457200" algn="l">
              <a:lnSpc>
                <a:spcPct val="107000"/>
              </a:lnSpc>
              <a:spcBef>
                <a:spcPts val="0"/>
              </a:spcBef>
              <a:spcAft>
                <a:spcPts val="0"/>
              </a:spcAft>
              <a:buFont typeface="Wingdings" panose="05000000000000000000" pitchFamily="2" charset="2"/>
              <a:buChar char="Ø"/>
            </a:pPr>
            <a:r>
              <a:rPr lang="en-US" sz="2800" cap="none" dirty="0">
                <a:solidFill>
                  <a:schemeClr val="tx1"/>
                </a:solidFill>
                <a:effectLst/>
                <a:latin typeface="Times New Roman" panose="02020603050405020304" pitchFamily="18" charset="0"/>
                <a:ea typeface="Times New Roman" panose="02020603050405020304" pitchFamily="18" charset="0"/>
              </a:rPr>
              <a:t>Conclusion</a:t>
            </a:r>
          </a:p>
          <a:p>
            <a:endParaRPr lang="en-US" dirty="0"/>
          </a:p>
        </p:txBody>
      </p:sp>
    </p:spTree>
    <p:extLst>
      <p:ext uri="{BB962C8B-B14F-4D97-AF65-F5344CB8AC3E}">
        <p14:creationId xmlns:p14="http://schemas.microsoft.com/office/powerpoint/2010/main" val="4235224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3BD46-63AA-4FB5-83F7-F9B83DAB1AF2}"/>
              </a:ext>
            </a:extLst>
          </p:cNvPr>
          <p:cNvSpPr>
            <a:spLocks noGrp="1"/>
          </p:cNvSpPr>
          <p:nvPr>
            <p:ph type="ctrTitle"/>
          </p:nvPr>
        </p:nvSpPr>
        <p:spPr>
          <a:xfrm>
            <a:off x="5078895" y="775252"/>
            <a:ext cx="2034209" cy="682487"/>
          </a:xfrm>
        </p:spPr>
        <p:txBody>
          <a:bodyPr>
            <a:noAutofit/>
          </a:bodyPr>
          <a:lstStyle/>
          <a:p>
            <a:r>
              <a:rPr lang="en-US" sz="28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82523C7E-8806-47C8-8CA2-859D6175DD93}"/>
              </a:ext>
            </a:extLst>
          </p:cNvPr>
          <p:cNvSpPr>
            <a:spLocks noGrp="1"/>
          </p:cNvSpPr>
          <p:nvPr>
            <p:ph type="subTitle" idx="1"/>
          </p:nvPr>
        </p:nvSpPr>
        <p:spPr>
          <a:xfrm>
            <a:off x="1600200" y="1709529"/>
            <a:ext cx="8991600" cy="4638261"/>
          </a:xfrm>
        </p:spPr>
        <p:txBody>
          <a:bodyPr>
            <a:normAutofit lnSpcReduction="10000"/>
          </a:bodyPr>
          <a:lstStyle/>
          <a:p>
            <a:pPr marL="0" marR="0" algn="just">
              <a:lnSpc>
                <a:spcPct val="107000"/>
              </a:lnSpc>
              <a:spcBef>
                <a:spcPts val="0"/>
              </a:spcBef>
              <a:spcAft>
                <a:spcPts val="800"/>
              </a:spcAft>
              <a:tabLst>
                <a:tab pos="1123950" algn="l"/>
              </a:tabLst>
            </a:pP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Every organization, whether big or small, has challenges to overcome and managing the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informations</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of placements, training, colleges, users, registration. </a:t>
            </a:r>
          </a:p>
          <a:p>
            <a:pPr marL="0" marR="0" algn="just">
              <a:lnSpc>
                <a:spcPct val="107000"/>
              </a:lnSpc>
              <a:spcBef>
                <a:spcPts val="0"/>
              </a:spcBef>
              <a:spcAft>
                <a:spcPts val="800"/>
              </a:spcAft>
              <a:tabLst>
                <a:tab pos="1123950" algn="l"/>
              </a:tabLst>
            </a:pP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Every training and placement management system has different training needs, therefore we design exclusive placement management system that are adapted to your managerial requirements. </a:t>
            </a:r>
          </a:p>
          <a:p>
            <a:pPr marL="0" marR="0" algn="just">
              <a:lnSpc>
                <a:spcPct val="107000"/>
              </a:lnSpc>
              <a:spcBef>
                <a:spcPts val="0"/>
              </a:spcBef>
              <a:spcAft>
                <a:spcPts val="800"/>
              </a:spcAft>
              <a:tabLst>
                <a:tab pos="1123950" algn="l"/>
              </a:tabLst>
            </a:pP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is designed to assist in strategic planning, and will help you ensure future goals.</a:t>
            </a:r>
          </a:p>
          <a:p>
            <a:pPr marL="0" marR="0" algn="just">
              <a:lnSpc>
                <a:spcPct val="107000"/>
              </a:lnSpc>
              <a:spcBef>
                <a:spcPts val="0"/>
              </a:spcBef>
              <a:spcAft>
                <a:spcPts val="800"/>
              </a:spcAft>
              <a:tabLst>
                <a:tab pos="1123950" algn="l"/>
              </a:tabLst>
            </a:pP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“placement management system” has been developed to override the problems prevailing in the practicing manual system. </a:t>
            </a:r>
          </a:p>
          <a:p>
            <a:pPr marL="0" marR="0" algn="just">
              <a:lnSpc>
                <a:spcPct val="107000"/>
              </a:lnSpc>
              <a:spcBef>
                <a:spcPts val="0"/>
              </a:spcBef>
              <a:spcAft>
                <a:spcPts val="800"/>
              </a:spcAft>
              <a:tabLst>
                <a:tab pos="1123950" algn="l"/>
              </a:tabLst>
            </a:pP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software is supported to eliminate  and  in  some cases  reduce  the hardships  faced  by  this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existring</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system. </a:t>
            </a:r>
          </a:p>
          <a:p>
            <a:endParaRPr lang="en-US" dirty="0"/>
          </a:p>
        </p:txBody>
      </p:sp>
    </p:spTree>
    <p:extLst>
      <p:ext uri="{BB962C8B-B14F-4D97-AF65-F5344CB8AC3E}">
        <p14:creationId xmlns:p14="http://schemas.microsoft.com/office/powerpoint/2010/main" val="2283923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8D47-FDC1-4E70-8CE7-89837E2E5FC5}"/>
              </a:ext>
            </a:extLst>
          </p:cNvPr>
          <p:cNvSpPr>
            <a:spLocks noGrp="1"/>
          </p:cNvSpPr>
          <p:nvPr>
            <p:ph type="ctrTitle"/>
          </p:nvPr>
        </p:nvSpPr>
        <p:spPr>
          <a:xfrm>
            <a:off x="5200650" y="1285460"/>
            <a:ext cx="1790700" cy="542642"/>
          </a:xfrm>
        </p:spPr>
        <p:txBody>
          <a:bodyPr>
            <a:noAutofit/>
          </a:bodyPr>
          <a:lstStyle/>
          <a:p>
            <a:r>
              <a:rPr lang="en-US" sz="28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p>
        </p:txBody>
      </p:sp>
      <p:sp>
        <p:nvSpPr>
          <p:cNvPr id="3" name="Subtitle 2">
            <a:extLst>
              <a:ext uri="{FF2B5EF4-FFF2-40B4-BE49-F238E27FC236}">
                <a16:creationId xmlns:a16="http://schemas.microsoft.com/office/drawing/2014/main" id="{E95957F3-0B04-457A-A937-4FDD24CAA66A}"/>
              </a:ext>
            </a:extLst>
          </p:cNvPr>
          <p:cNvSpPr>
            <a:spLocks noGrp="1"/>
          </p:cNvSpPr>
          <p:nvPr>
            <p:ph type="subTitle" idx="1"/>
          </p:nvPr>
        </p:nvSpPr>
        <p:spPr>
          <a:xfrm>
            <a:off x="2252870" y="2001079"/>
            <a:ext cx="8295860" cy="3405829"/>
          </a:xfrm>
        </p:spPr>
        <p:txBody>
          <a:bodyPr>
            <a:normAutofit/>
          </a:bodyPr>
          <a:lstStyle/>
          <a:p>
            <a:pPr marL="457200" marR="0" algn="just">
              <a:lnSpc>
                <a:spcPct val="107000"/>
              </a:lnSpc>
              <a:spcBef>
                <a:spcPts val="0"/>
              </a:spcBef>
              <a:spcAft>
                <a:spcPts val="0"/>
              </a:spcAft>
              <a:tabLst>
                <a:tab pos="1123950" algn="l"/>
              </a:tabLs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8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tabLst>
                <a:tab pos="1123950" algn="l"/>
              </a:tabLst>
            </a:pP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To reduce the manual work</a:t>
            </a:r>
          </a:p>
          <a:p>
            <a:pPr marL="342900" marR="0" lvl="0" indent="-342900" algn="just">
              <a:lnSpc>
                <a:spcPct val="107000"/>
              </a:lnSpc>
              <a:spcBef>
                <a:spcPts val="0"/>
              </a:spcBef>
              <a:spcAft>
                <a:spcPts val="0"/>
              </a:spcAft>
              <a:buFont typeface="Wingdings" panose="05000000000000000000" pitchFamily="2" charset="2"/>
              <a:buChar char=""/>
              <a:tabLst>
                <a:tab pos="1123950" algn="l"/>
              </a:tabLst>
            </a:pP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To manage the details of registration, placement</a:t>
            </a:r>
          </a:p>
          <a:p>
            <a:pPr marL="342900" marR="0" lvl="0" indent="-342900" algn="just">
              <a:lnSpc>
                <a:spcPct val="107000"/>
              </a:lnSpc>
              <a:spcBef>
                <a:spcPts val="0"/>
              </a:spcBef>
              <a:spcAft>
                <a:spcPts val="0"/>
              </a:spcAft>
              <a:buFont typeface="Wingdings" panose="05000000000000000000" pitchFamily="2" charset="2"/>
              <a:buChar char=""/>
              <a:tabLst>
                <a:tab pos="1123950" algn="l"/>
              </a:tabLst>
            </a:pP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To give access only for the administrator</a:t>
            </a:r>
          </a:p>
          <a:p>
            <a:pPr marL="342900" marR="0" lvl="0" indent="-342900" algn="just">
              <a:lnSpc>
                <a:spcPct val="107000"/>
              </a:lnSpc>
              <a:spcBef>
                <a:spcPts val="0"/>
              </a:spcBef>
              <a:spcAft>
                <a:spcPts val="0"/>
              </a:spcAft>
              <a:buFont typeface="Wingdings" panose="05000000000000000000" pitchFamily="2" charset="2"/>
              <a:buChar char=""/>
              <a:tabLst>
                <a:tab pos="1123950" algn="l"/>
              </a:tabLst>
            </a:pP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To keep record of all user details and placements</a:t>
            </a:r>
          </a:p>
          <a:p>
            <a:pPr marL="342900" marR="0" lvl="0" indent="-342900" algn="just">
              <a:lnSpc>
                <a:spcPct val="107000"/>
              </a:lnSpc>
              <a:spcBef>
                <a:spcPts val="0"/>
              </a:spcBef>
              <a:spcAft>
                <a:spcPts val="800"/>
              </a:spcAft>
              <a:buFont typeface="Wingdings" panose="05000000000000000000" pitchFamily="2" charset="2"/>
              <a:buChar char=""/>
              <a:tabLst>
                <a:tab pos="1123950" algn="l"/>
              </a:tabLst>
            </a:pP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To track the details of the students and placements</a:t>
            </a:r>
          </a:p>
          <a:p>
            <a:pPr algn="l"/>
            <a:endParaRPr lang="en-US" dirty="0"/>
          </a:p>
        </p:txBody>
      </p:sp>
    </p:spTree>
    <p:extLst>
      <p:ext uri="{BB962C8B-B14F-4D97-AF65-F5344CB8AC3E}">
        <p14:creationId xmlns:p14="http://schemas.microsoft.com/office/powerpoint/2010/main" val="6650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6B8C-3C3F-4928-B5BA-505BFA92DE67}"/>
              </a:ext>
            </a:extLst>
          </p:cNvPr>
          <p:cNvSpPr>
            <a:spLocks noGrp="1"/>
          </p:cNvSpPr>
          <p:nvPr>
            <p:ph type="ctrTitle"/>
          </p:nvPr>
        </p:nvSpPr>
        <p:spPr>
          <a:xfrm>
            <a:off x="5462380" y="1154294"/>
            <a:ext cx="1267239" cy="674507"/>
          </a:xfrm>
        </p:spPr>
        <p:txBody>
          <a:bodyPr>
            <a:noAutofit/>
          </a:bodyPr>
          <a:lstStyle/>
          <a:p>
            <a:r>
              <a:rPr lang="en-US" sz="32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Scope</a:t>
            </a:r>
          </a:p>
        </p:txBody>
      </p:sp>
      <p:sp>
        <p:nvSpPr>
          <p:cNvPr id="3" name="Subtitle 2">
            <a:extLst>
              <a:ext uri="{FF2B5EF4-FFF2-40B4-BE49-F238E27FC236}">
                <a16:creationId xmlns:a16="http://schemas.microsoft.com/office/drawing/2014/main" id="{75EEEAE9-0524-44A8-A001-6B5BABCE17EC}"/>
              </a:ext>
            </a:extLst>
          </p:cNvPr>
          <p:cNvSpPr>
            <a:spLocks noGrp="1"/>
          </p:cNvSpPr>
          <p:nvPr>
            <p:ph type="subTitle" idx="1"/>
          </p:nvPr>
        </p:nvSpPr>
        <p:spPr>
          <a:xfrm>
            <a:off x="2342322" y="2279373"/>
            <a:ext cx="7729332" cy="2623931"/>
          </a:xfrm>
        </p:spPr>
        <p:txBody>
          <a:bodyPr>
            <a:noAutofit/>
          </a:bodyPr>
          <a:lstStyle/>
          <a:p>
            <a:pPr marL="342900" indent="-342900" algn="just">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Our project has A big scope to do. </a:t>
            </a:r>
          </a:p>
          <a:p>
            <a:pPr marL="342900" indent="-342900" algn="just">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Students can access previous information about placement. </a:t>
            </a:r>
          </a:p>
          <a:p>
            <a:pPr marL="342900" indent="-342900" algn="just">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We can stores information of all students. </a:t>
            </a:r>
          </a:p>
          <a:p>
            <a:pPr marL="342900" indent="-342900" algn="just">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Various companies can access their information. </a:t>
            </a:r>
          </a:p>
          <a:p>
            <a:pPr marL="342900" indent="-342900" algn="just">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Notifications are sent to students about the companies</a:t>
            </a:r>
            <a:r>
              <a:rPr lang="en-US" cap="none" dirty="0">
                <a:solidFill>
                  <a:schemeClr val="tx1"/>
                </a:solidFill>
              </a:rPr>
              <a:t>.</a:t>
            </a:r>
          </a:p>
        </p:txBody>
      </p:sp>
    </p:spTree>
    <p:extLst>
      <p:ext uri="{BB962C8B-B14F-4D97-AF65-F5344CB8AC3E}">
        <p14:creationId xmlns:p14="http://schemas.microsoft.com/office/powerpoint/2010/main" val="250170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D395-E7C6-4469-83C8-BC16BC2D19C7}"/>
              </a:ext>
            </a:extLst>
          </p:cNvPr>
          <p:cNvSpPr>
            <a:spLocks noGrp="1"/>
          </p:cNvSpPr>
          <p:nvPr>
            <p:ph type="ctrTitle"/>
          </p:nvPr>
        </p:nvSpPr>
        <p:spPr>
          <a:xfrm>
            <a:off x="4403026" y="1325217"/>
            <a:ext cx="3385935" cy="613603"/>
          </a:xfrm>
        </p:spPr>
        <p:txBody>
          <a:bodyPr>
            <a:normAutofit/>
          </a:bodyPr>
          <a:lstStyle/>
          <a:p>
            <a:r>
              <a:rPr lang="en-US" sz="3200" u="sng" dirty="0">
                <a:solidFill>
                  <a:schemeClr val="tx1"/>
                </a:solidFill>
                <a:latin typeface="Times New Roman" panose="02020603050405020304" pitchFamily="18" charset="0"/>
                <a:cs typeface="Times New Roman" panose="02020603050405020304" pitchFamily="18" charset="0"/>
              </a:rPr>
              <a:t>Problem Statement</a:t>
            </a:r>
          </a:p>
        </p:txBody>
      </p:sp>
      <p:sp>
        <p:nvSpPr>
          <p:cNvPr id="3" name="Subtitle 2">
            <a:extLst>
              <a:ext uri="{FF2B5EF4-FFF2-40B4-BE49-F238E27FC236}">
                <a16:creationId xmlns:a16="http://schemas.microsoft.com/office/drawing/2014/main" id="{F6268227-FDE4-469B-856A-C09C9EA49CA1}"/>
              </a:ext>
            </a:extLst>
          </p:cNvPr>
          <p:cNvSpPr>
            <a:spLocks noGrp="1"/>
          </p:cNvSpPr>
          <p:nvPr>
            <p:ph type="subTitle" idx="1"/>
          </p:nvPr>
        </p:nvSpPr>
        <p:spPr>
          <a:xfrm>
            <a:off x="2423485" y="2405271"/>
            <a:ext cx="7345019" cy="2305878"/>
          </a:xfrm>
        </p:spPr>
        <p:txBody>
          <a:bodyPr>
            <a:normAutofit/>
          </a:bodyPr>
          <a:lstStyle/>
          <a:p>
            <a:pPr algn="just"/>
            <a:r>
              <a:rPr lang="en-US" sz="2400" cap="none" dirty="0">
                <a:solidFill>
                  <a:schemeClr val="tx1"/>
                </a:solidFill>
                <a:latin typeface="Times New Roman" panose="02020603050405020304" pitchFamily="18" charset="0"/>
                <a:cs typeface="Times New Roman" panose="02020603050405020304" pitchFamily="18" charset="0"/>
              </a:rPr>
              <a:t>Students choose a specific college where the placement will be held, there is a need to maintain all these papers, causing large amount of space. It is manually done, chances of missing, difficult to handle the details of student.</a:t>
            </a:r>
          </a:p>
        </p:txBody>
      </p:sp>
    </p:spTree>
    <p:extLst>
      <p:ext uri="{BB962C8B-B14F-4D97-AF65-F5344CB8AC3E}">
        <p14:creationId xmlns:p14="http://schemas.microsoft.com/office/powerpoint/2010/main" val="1043695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9E2D-5B9A-422B-B8B8-B99A5C4DB4CD}"/>
              </a:ext>
            </a:extLst>
          </p:cNvPr>
          <p:cNvSpPr>
            <a:spLocks noGrp="1"/>
          </p:cNvSpPr>
          <p:nvPr>
            <p:ph type="ctrTitle"/>
          </p:nvPr>
        </p:nvSpPr>
        <p:spPr>
          <a:xfrm>
            <a:off x="4961670" y="780532"/>
            <a:ext cx="1905847" cy="524807"/>
          </a:xfrm>
        </p:spPr>
        <p:txBody>
          <a:bodyPr>
            <a:normAutofit/>
          </a:bodyPr>
          <a:lstStyle/>
          <a:p>
            <a:r>
              <a:rPr lang="en-US" sz="2800" u="sng" dirty="0">
                <a:solidFill>
                  <a:schemeClr val="tx1"/>
                </a:solidFill>
                <a:latin typeface="Times New Roman" panose="02020603050405020304" pitchFamily="18" charset="0"/>
                <a:cs typeface="Times New Roman" panose="02020603050405020304" pitchFamily="18" charset="0"/>
              </a:rPr>
              <a:t>Advantages</a:t>
            </a:r>
          </a:p>
        </p:txBody>
      </p:sp>
      <p:sp>
        <p:nvSpPr>
          <p:cNvPr id="3" name="Subtitle 2">
            <a:extLst>
              <a:ext uri="{FF2B5EF4-FFF2-40B4-BE49-F238E27FC236}">
                <a16:creationId xmlns:a16="http://schemas.microsoft.com/office/drawing/2014/main" id="{8734C85C-AE3E-416F-8256-A2564EAB7363}"/>
              </a:ext>
            </a:extLst>
          </p:cNvPr>
          <p:cNvSpPr>
            <a:spLocks noGrp="1"/>
          </p:cNvSpPr>
          <p:nvPr>
            <p:ph type="subTitle" idx="1"/>
          </p:nvPr>
        </p:nvSpPr>
        <p:spPr>
          <a:xfrm>
            <a:off x="2054087" y="1818850"/>
            <a:ext cx="7721015" cy="3733811"/>
          </a:xfrm>
        </p:spPr>
        <p:txBody>
          <a:bodyPr>
            <a:noAutofit/>
          </a:bodyPr>
          <a:lstStyle/>
          <a:p>
            <a:pPr marL="342900" indent="-342900" algn="just">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Placement officer can easily collect student’ details, and approve the details provided by them. </a:t>
            </a:r>
          </a:p>
          <a:p>
            <a:pPr marL="342900" indent="-342900" algn="just">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As it is an online application, communication with placement officer is easy to students and recruiters, so here intimating about new placements very easy task. </a:t>
            </a:r>
          </a:p>
          <a:p>
            <a:pPr marL="342900" indent="-342900" algn="just">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Here recruiters can also search for the details provided by students on the basis of their percentage. </a:t>
            </a:r>
          </a:p>
          <a:p>
            <a:pPr marL="342900" indent="-342900" algn="just">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Placement officer can send required materials used for placements preparation to students. With this option preparation for placements becomes easy.</a:t>
            </a:r>
          </a:p>
        </p:txBody>
      </p:sp>
    </p:spTree>
    <p:extLst>
      <p:ext uri="{BB962C8B-B14F-4D97-AF65-F5344CB8AC3E}">
        <p14:creationId xmlns:p14="http://schemas.microsoft.com/office/powerpoint/2010/main" val="83705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5FE1E-317E-4660-B882-581FABCE05BF}"/>
              </a:ext>
            </a:extLst>
          </p:cNvPr>
          <p:cNvSpPr>
            <a:spLocks noGrp="1"/>
          </p:cNvSpPr>
          <p:nvPr>
            <p:ph type="ctrTitle"/>
          </p:nvPr>
        </p:nvSpPr>
        <p:spPr>
          <a:xfrm>
            <a:off x="2277717" y="1060153"/>
            <a:ext cx="7636565" cy="609621"/>
          </a:xfrm>
        </p:spPr>
        <p:txBody>
          <a:bodyPr>
            <a:noAutofit/>
          </a:bodyPr>
          <a:lstStyle/>
          <a:p>
            <a:pPr algn="ctr"/>
            <a:r>
              <a:rPr lang="en-US" sz="2800" u="sng" dirty="0">
                <a:solidFill>
                  <a:schemeClr val="tx1"/>
                </a:solidFill>
                <a:latin typeface="Times New Roman" panose="02020603050405020304" pitchFamily="18" charset="0"/>
                <a:cs typeface="Times New Roman" panose="02020603050405020304" pitchFamily="18" charset="0"/>
              </a:rPr>
              <a:t>Requirement specifications</a:t>
            </a:r>
          </a:p>
        </p:txBody>
      </p:sp>
      <p:graphicFrame>
        <p:nvGraphicFramePr>
          <p:cNvPr id="4" name="Table 4">
            <a:extLst>
              <a:ext uri="{FF2B5EF4-FFF2-40B4-BE49-F238E27FC236}">
                <a16:creationId xmlns:a16="http://schemas.microsoft.com/office/drawing/2014/main" id="{3B56A7D7-D7A6-4643-B9CF-E1A21B950424}"/>
              </a:ext>
            </a:extLst>
          </p:cNvPr>
          <p:cNvGraphicFramePr>
            <a:graphicFrameLocks noGrp="1"/>
          </p:cNvGraphicFramePr>
          <p:nvPr>
            <p:extLst>
              <p:ext uri="{D42A27DB-BD31-4B8C-83A1-F6EECF244321}">
                <p14:modId xmlns:p14="http://schemas.microsoft.com/office/powerpoint/2010/main" val="3822683282"/>
              </p:ext>
            </p:extLst>
          </p:nvPr>
        </p:nvGraphicFramePr>
        <p:xfrm>
          <a:off x="2277717" y="2464904"/>
          <a:ext cx="7636566" cy="2584176"/>
        </p:xfrm>
        <a:graphic>
          <a:graphicData uri="http://schemas.openxmlformats.org/drawingml/2006/table">
            <a:tbl>
              <a:tblPr firstRow="1" bandRow="1">
                <a:tableStyleId>{616DA210-FB5B-4158-B5E0-FEB733F419BA}</a:tableStyleId>
              </a:tblPr>
              <a:tblGrid>
                <a:gridCol w="3844787">
                  <a:extLst>
                    <a:ext uri="{9D8B030D-6E8A-4147-A177-3AD203B41FA5}">
                      <a16:colId xmlns:a16="http://schemas.microsoft.com/office/drawing/2014/main" val="789372769"/>
                    </a:ext>
                  </a:extLst>
                </a:gridCol>
                <a:gridCol w="3791779">
                  <a:extLst>
                    <a:ext uri="{9D8B030D-6E8A-4147-A177-3AD203B41FA5}">
                      <a16:colId xmlns:a16="http://schemas.microsoft.com/office/drawing/2014/main" val="3585886747"/>
                    </a:ext>
                  </a:extLst>
                </a:gridCol>
              </a:tblGrid>
              <a:tr h="430696">
                <a:tc>
                  <a:txBody>
                    <a:bodyPr/>
                    <a:lstStyle/>
                    <a:p>
                      <a:pPr algn="ctr"/>
                      <a:r>
                        <a:rPr lang="en-US" u="sng" dirty="0">
                          <a:solidFill>
                            <a:schemeClr val="tx1"/>
                          </a:solidFill>
                          <a:effectLst/>
                          <a:latin typeface="Times New Roman" panose="02020603050405020304" pitchFamily="18" charset="0"/>
                          <a:cs typeface="Times New Roman" panose="02020603050405020304" pitchFamily="18" charset="0"/>
                        </a:rPr>
                        <a:t>SOFTWARE REQUIREMENT</a:t>
                      </a:r>
                    </a:p>
                  </a:txBody>
                  <a:tcPr/>
                </a:tc>
                <a:tc>
                  <a:txBody>
                    <a:bodyPr/>
                    <a:lstStyle/>
                    <a:p>
                      <a:pPr algn="ctr"/>
                      <a:r>
                        <a:rPr lang="en-US" u="sng" dirty="0">
                          <a:solidFill>
                            <a:schemeClr val="tx1"/>
                          </a:solidFill>
                          <a:effectLst/>
                          <a:latin typeface="Times New Roman" panose="02020603050405020304" pitchFamily="18" charset="0"/>
                          <a:cs typeface="Times New Roman" panose="02020603050405020304" pitchFamily="18" charset="0"/>
                        </a:rPr>
                        <a:t>LANGUAGE USED</a:t>
                      </a:r>
                    </a:p>
                  </a:txBody>
                  <a:tcPr/>
                </a:tc>
                <a:extLst>
                  <a:ext uri="{0D108BD9-81ED-4DB2-BD59-A6C34878D82A}">
                    <a16:rowId xmlns:a16="http://schemas.microsoft.com/office/drawing/2014/main" val="2249486780"/>
                  </a:ext>
                </a:extLst>
              </a:tr>
              <a:tr h="430696">
                <a:tc>
                  <a:txBody>
                    <a:bodyPr/>
                    <a:lstStyle/>
                    <a:p>
                      <a:r>
                        <a:rPr lang="en-US" dirty="0"/>
                        <a:t>  </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Java</a:t>
                      </a:r>
                    </a:p>
                  </a:txBody>
                  <a:tcPr/>
                </a:tc>
                <a:extLst>
                  <a:ext uri="{0D108BD9-81ED-4DB2-BD59-A6C34878D82A}">
                    <a16:rowId xmlns:a16="http://schemas.microsoft.com/office/drawing/2014/main" val="657168451"/>
                  </a:ext>
                </a:extLst>
              </a:tr>
              <a:tr h="430696">
                <a:tc>
                  <a:txBody>
                    <a:bodyPr/>
                    <a:lstStyle/>
                    <a:p>
                      <a:pPr algn="ctr"/>
                      <a:r>
                        <a:rPr lang="en-US" sz="2000" dirty="0" err="1">
                          <a:latin typeface="Times New Roman" panose="02020603050405020304" pitchFamily="18" charset="0"/>
                          <a:cs typeface="Times New Roman" panose="02020603050405020304" pitchFamily="18" charset="0"/>
                        </a:rPr>
                        <a:t>Eclipce</a:t>
                      </a:r>
                      <a:r>
                        <a:rPr lang="en-US" sz="2000" dirty="0">
                          <a:latin typeface="Times New Roman" panose="02020603050405020304" pitchFamily="18" charset="0"/>
                          <a:cs typeface="Times New Roman" panose="02020603050405020304" pitchFamily="18" charset="0"/>
                        </a:rPr>
                        <a:t> IDE</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HTML</a:t>
                      </a:r>
                    </a:p>
                  </a:txBody>
                  <a:tcPr/>
                </a:tc>
                <a:extLst>
                  <a:ext uri="{0D108BD9-81ED-4DB2-BD59-A6C34878D82A}">
                    <a16:rowId xmlns:a16="http://schemas.microsoft.com/office/drawing/2014/main" val="667886466"/>
                  </a:ext>
                </a:extLst>
              </a:tr>
              <a:tr h="430696">
                <a:tc>
                  <a:txBody>
                    <a:bodyPr/>
                    <a:lstStyle/>
                    <a:p>
                      <a:pPr algn="ctr"/>
                      <a:r>
                        <a:rPr lang="en-US" sz="2000" dirty="0" err="1">
                          <a:latin typeface="Times New Roman" panose="02020603050405020304" pitchFamily="18" charset="0"/>
                          <a:cs typeface="Times New Roman" panose="02020603050405020304" pitchFamily="18" charset="0"/>
                        </a:rPr>
                        <a:t>MySql</a:t>
                      </a:r>
                      <a:r>
                        <a:rPr lang="en-US" sz="2000" dirty="0">
                          <a:latin typeface="Times New Roman" panose="02020603050405020304" pitchFamily="18" charset="0"/>
                          <a:cs typeface="Times New Roman" panose="02020603050405020304" pitchFamily="18" charset="0"/>
                        </a:rPr>
                        <a:t> Workbench 8.0 CE</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CSS</a:t>
                      </a:r>
                    </a:p>
                  </a:txBody>
                  <a:tcPr/>
                </a:tc>
                <a:extLst>
                  <a:ext uri="{0D108BD9-81ED-4DB2-BD59-A6C34878D82A}">
                    <a16:rowId xmlns:a16="http://schemas.microsoft.com/office/drawing/2014/main" val="1844995507"/>
                  </a:ext>
                </a:extLst>
              </a:tr>
              <a:tr h="430696">
                <a:tc>
                  <a:txBody>
                    <a:bodyPr/>
                    <a:lstStyle/>
                    <a:p>
                      <a:endParaRPr lang="en-US" dirty="0"/>
                    </a:p>
                  </a:txBody>
                  <a:tcPr/>
                </a:tc>
                <a:tc>
                  <a:txBody>
                    <a:bodyPr/>
                    <a:lstStyle/>
                    <a:p>
                      <a:pPr algn="ctr"/>
                      <a:r>
                        <a:rPr lang="en-US" sz="2000" dirty="0" err="1">
                          <a:solidFill>
                            <a:schemeClr val="tx1"/>
                          </a:solidFill>
                          <a:latin typeface="Times New Roman" panose="02020603050405020304" pitchFamily="18" charset="0"/>
                          <a:cs typeface="Times New Roman" panose="02020603050405020304" pitchFamily="18" charset="0"/>
                        </a:rPr>
                        <a:t>Springboot</a:t>
                      </a:r>
                      <a:endParaRPr lang="en-US"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68808405"/>
                  </a:ext>
                </a:extLst>
              </a:tr>
              <a:tr h="430696">
                <a:tc>
                  <a:txBody>
                    <a:bodyPr/>
                    <a:lstStyle/>
                    <a:p>
                      <a:endParaRPr lang="en-US" dirty="0"/>
                    </a:p>
                  </a:txBody>
                  <a:tcPr/>
                </a:tc>
                <a:tc>
                  <a:txBody>
                    <a:bodyPr/>
                    <a:lstStyle/>
                    <a:p>
                      <a:pPr algn="ctr"/>
                      <a:r>
                        <a:rPr lang="en-US" sz="2000" dirty="0" err="1">
                          <a:solidFill>
                            <a:schemeClr val="tx1"/>
                          </a:solidFill>
                          <a:latin typeface="Times New Roman" panose="02020603050405020304" pitchFamily="18" charset="0"/>
                          <a:cs typeface="Times New Roman" panose="02020603050405020304" pitchFamily="18" charset="0"/>
                        </a:rPr>
                        <a:t>MySql</a:t>
                      </a:r>
                      <a:endParaRPr lang="en-US"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83427863"/>
                  </a:ext>
                </a:extLst>
              </a:tr>
            </a:tbl>
          </a:graphicData>
        </a:graphic>
      </p:graphicFrame>
    </p:spTree>
    <p:extLst>
      <p:ext uri="{BB962C8B-B14F-4D97-AF65-F5344CB8AC3E}">
        <p14:creationId xmlns:p14="http://schemas.microsoft.com/office/powerpoint/2010/main" val="1064805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BD2-A840-4413-A665-A225030726F5}"/>
              </a:ext>
            </a:extLst>
          </p:cNvPr>
          <p:cNvSpPr>
            <a:spLocks noGrp="1"/>
          </p:cNvSpPr>
          <p:nvPr>
            <p:ph type="ctrTitle"/>
          </p:nvPr>
        </p:nvSpPr>
        <p:spPr>
          <a:xfrm>
            <a:off x="4094059" y="1232452"/>
            <a:ext cx="4003882" cy="440665"/>
          </a:xfrm>
        </p:spPr>
        <p:txBody>
          <a:bodyPr/>
          <a:lstStyle/>
          <a:p>
            <a:pPr algn="ctr"/>
            <a:r>
              <a:rPr lang="en-US" sz="32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 Screenshots</a:t>
            </a:r>
          </a:p>
        </p:txBody>
      </p:sp>
      <p:sp>
        <p:nvSpPr>
          <p:cNvPr id="3" name="Subtitle 2">
            <a:extLst>
              <a:ext uri="{FF2B5EF4-FFF2-40B4-BE49-F238E27FC236}">
                <a16:creationId xmlns:a16="http://schemas.microsoft.com/office/drawing/2014/main" id="{E3B582E3-FE55-4CB3-AC84-8A23A84D07B9}"/>
              </a:ext>
            </a:extLst>
          </p:cNvPr>
          <p:cNvSpPr>
            <a:spLocks noGrp="1"/>
          </p:cNvSpPr>
          <p:nvPr>
            <p:ph type="subTitle" idx="1"/>
          </p:nvPr>
        </p:nvSpPr>
        <p:spPr>
          <a:xfrm>
            <a:off x="4094059" y="2345635"/>
            <a:ext cx="3896140" cy="2908852"/>
          </a:xfrm>
        </p:spPr>
        <p:txBody>
          <a:bodyPr>
            <a:noAutofit/>
          </a:bodyPr>
          <a:lstStyle/>
          <a:p>
            <a:pPr marL="342900" indent="-342900">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Home page</a:t>
            </a:r>
          </a:p>
          <a:p>
            <a:pPr marL="342900" indent="-342900">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Inserting record</a:t>
            </a:r>
          </a:p>
          <a:p>
            <a:pPr marL="342900" indent="-342900">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Data stored</a:t>
            </a:r>
          </a:p>
          <a:p>
            <a:pPr marL="342900" indent="-342900">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Data edit</a:t>
            </a:r>
          </a:p>
          <a:p>
            <a:pPr marL="342900" indent="-342900">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Date delete</a:t>
            </a:r>
          </a:p>
          <a:p>
            <a:pPr marL="342900" indent="-342900">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Database</a:t>
            </a:r>
          </a:p>
        </p:txBody>
      </p:sp>
    </p:spTree>
    <p:extLst>
      <p:ext uri="{BB962C8B-B14F-4D97-AF65-F5344CB8AC3E}">
        <p14:creationId xmlns:p14="http://schemas.microsoft.com/office/powerpoint/2010/main" val="2052506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178</TotalTime>
  <Words>497</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vt:lpstr>
      <vt:lpstr>Wingdings 3</vt:lpstr>
      <vt:lpstr>Ion</vt:lpstr>
      <vt:lpstr>Project Report Placement Management System</vt:lpstr>
      <vt:lpstr>Contents</vt:lpstr>
      <vt:lpstr>Introduction</vt:lpstr>
      <vt:lpstr>Objectives</vt:lpstr>
      <vt:lpstr>Scope</vt:lpstr>
      <vt:lpstr>Problem Statement</vt:lpstr>
      <vt:lpstr>Advantages</vt:lpstr>
      <vt:lpstr>Requirement specifications</vt:lpstr>
      <vt:lpstr>Output Screenshots</vt:lpstr>
      <vt:lpstr>Home Page</vt:lpstr>
      <vt:lpstr>Inserting Data</vt:lpstr>
      <vt:lpstr>Data Stored</vt:lpstr>
      <vt:lpstr>Data Edit</vt:lpstr>
      <vt:lpstr>Database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placement management system</dc:title>
  <dc:creator>nilima sandhyan</dc:creator>
  <cp:lastModifiedBy>nilima sandhyan</cp:lastModifiedBy>
  <cp:revision>34</cp:revision>
  <dcterms:created xsi:type="dcterms:W3CDTF">2021-10-27T18:08:19Z</dcterms:created>
  <dcterms:modified xsi:type="dcterms:W3CDTF">2021-10-29T06:30:21Z</dcterms:modified>
</cp:coreProperties>
</file>