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78" r:id="rId6"/>
    <p:sldId id="289" r:id="rId7"/>
    <p:sldId id="288" r:id="rId8"/>
    <p:sldId id="290" r:id="rId9"/>
    <p:sldId id="262" r:id="rId10"/>
    <p:sldId id="291" r:id="rId11"/>
    <p:sldId id="292" r:id="rId12"/>
    <p:sldId id="293" r:id="rId13"/>
    <p:sldId id="294" r:id="rId14"/>
    <p:sldId id="295" r:id="rId15"/>
    <p:sldId id="265" r:id="rId16"/>
    <p:sldId id="296" r:id="rId17"/>
    <p:sldId id="297" r:id="rId18"/>
    <p:sldId id="298" r:id="rId19"/>
    <p:sldId id="267" r:id="rId20"/>
    <p:sldId id="2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81"/>
  </p:normalViewPr>
  <p:slideViewPr>
    <p:cSldViewPr snapToGrid="0">
      <p:cViewPr varScale="1">
        <p:scale>
          <a:sx n="121" d="100"/>
          <a:sy n="121" d="100"/>
        </p:scale>
        <p:origin x="27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8EDA3-96C6-EB4D-B001-07871644E95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CA9C2-99F0-EB40-8C7E-391D5A64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4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273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43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991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015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161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613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17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182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79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25d6e67646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25d6e676468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145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420D-EF21-0413-BBAB-15D65E0F4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327B5-B1DA-07E6-1371-C6958CAA8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5D146-83FB-4321-D345-05BE2BB8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6EE0-6AD4-9440-A4D9-1A0DE1D44537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EB33C-D477-0C5F-A755-DC85B7BD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B981-FFF3-1EA2-3AC4-1F30639F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8370-AC91-4F4E-B54A-C00BD14B7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B8C4-3E8B-4C18-F182-47263C1E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5DDCE-2D3D-CD62-68ED-6EFD771B8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69ECA-FA27-9CA5-FBA6-00D94792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6EE0-6AD4-9440-A4D9-1A0DE1D44537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00F23-087D-A3BF-40BD-7DDD0922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9E8C5-E2F4-506B-DD9A-48DE50AC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8370-AC91-4F4E-B54A-C00BD14B7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2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B4759-07DE-F6B2-DD74-4EB754EE6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2B3A1-9BC5-FBCA-2144-1931D4471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BF75F-082E-1381-3A2A-1B0DA9B5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6EE0-6AD4-9440-A4D9-1A0DE1D44537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4D1E1-438C-2413-3930-74AB63EB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DAD8E-7697-0206-4B17-17DE5E24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8370-AC91-4F4E-B54A-C00BD14B7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63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3"/>
          <p:cNvGrpSpPr/>
          <p:nvPr/>
        </p:nvGrpSpPr>
        <p:grpSpPr>
          <a:xfrm>
            <a:off x="-201288" y="-2093329"/>
            <a:ext cx="12393304" cy="10679701"/>
            <a:chOff x="-150966" y="-1569997"/>
            <a:chExt cx="9294978" cy="8009776"/>
          </a:xfrm>
        </p:grpSpPr>
        <p:sp>
          <p:nvSpPr>
            <p:cNvPr id="234" name="Google Shape;234;p13"/>
            <p:cNvSpPr/>
            <p:nvPr/>
          </p:nvSpPr>
          <p:spPr>
            <a:xfrm flipH="1">
              <a:off x="-150966" y="452838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13"/>
            <p:cNvSpPr/>
            <p:nvPr/>
          </p:nvSpPr>
          <p:spPr>
            <a:xfrm rot="10800000">
              <a:off x="5623599" y="-156999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6" name="Google Shape;236;p13"/>
          <p:cNvSpPr txBox="1">
            <a:spLocks noGrp="1"/>
          </p:cNvSpPr>
          <p:nvPr>
            <p:ph type="subTitle" idx="1"/>
          </p:nvPr>
        </p:nvSpPr>
        <p:spPr>
          <a:xfrm>
            <a:off x="1366333" y="4322251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2"/>
          </p:nvPr>
        </p:nvSpPr>
        <p:spPr>
          <a:xfrm>
            <a:off x="4558961" y="4322251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subTitle" idx="3"/>
          </p:nvPr>
        </p:nvSpPr>
        <p:spPr>
          <a:xfrm>
            <a:off x="7751599" y="4322251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4"/>
          </p:nvPr>
        </p:nvSpPr>
        <p:spPr>
          <a:xfrm>
            <a:off x="1366333" y="239488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5"/>
          </p:nvPr>
        </p:nvSpPr>
        <p:spPr>
          <a:xfrm>
            <a:off x="4558961" y="239488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6"/>
          </p:nvPr>
        </p:nvSpPr>
        <p:spPr>
          <a:xfrm>
            <a:off x="7751599" y="239488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242" name="Google Shape;242;p13"/>
          <p:cNvGrpSpPr/>
          <p:nvPr/>
        </p:nvGrpSpPr>
        <p:grpSpPr>
          <a:xfrm rot="10800000">
            <a:off x="-2795070" y="4973588"/>
            <a:ext cx="4013737" cy="507513"/>
            <a:chOff x="5446772" y="1743190"/>
            <a:chExt cx="3010303" cy="380635"/>
          </a:xfrm>
        </p:grpSpPr>
        <p:grpSp>
          <p:nvGrpSpPr>
            <p:cNvPr id="243" name="Google Shape;243;p13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44" name="Google Shape;244;p1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5" name="Google Shape;245;p1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6" name="Google Shape;246;p1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47" name="Google Shape;247;p1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8" name="Google Shape;248;p1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9" name="Google Shape;249;p13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50" name="Google Shape;250;p1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1" name="Google Shape;251;p1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52" name="Google Shape;252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7" hasCustomPrompt="1"/>
          </p:nvPr>
        </p:nvSpPr>
        <p:spPr>
          <a:xfrm>
            <a:off x="1933533" y="1638867"/>
            <a:ext cx="756000" cy="75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67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8" hasCustomPrompt="1"/>
          </p:nvPr>
        </p:nvSpPr>
        <p:spPr>
          <a:xfrm>
            <a:off x="1933600" y="3566267"/>
            <a:ext cx="756000" cy="75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67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9" hasCustomPrompt="1"/>
          </p:nvPr>
        </p:nvSpPr>
        <p:spPr>
          <a:xfrm>
            <a:off x="5126167" y="1638868"/>
            <a:ext cx="756000" cy="75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67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3" hasCustomPrompt="1"/>
          </p:nvPr>
        </p:nvSpPr>
        <p:spPr>
          <a:xfrm>
            <a:off x="5126167" y="3566265"/>
            <a:ext cx="756000" cy="75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67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14" hasCustomPrompt="1"/>
          </p:nvPr>
        </p:nvSpPr>
        <p:spPr>
          <a:xfrm>
            <a:off x="8318800" y="1638869"/>
            <a:ext cx="756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67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5" hasCustomPrompt="1"/>
          </p:nvPr>
        </p:nvSpPr>
        <p:spPr>
          <a:xfrm>
            <a:off x="8318800" y="3566271"/>
            <a:ext cx="756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67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 rot="10800000">
            <a:off x="1755180" y="6535012"/>
            <a:ext cx="1891001" cy="356008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3"/>
          <p:cNvSpPr/>
          <p:nvPr/>
        </p:nvSpPr>
        <p:spPr>
          <a:xfrm flipH="1">
            <a:off x="-780583" y="5640067"/>
            <a:ext cx="3740363" cy="2049877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97323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9"/>
          <p:cNvGrpSpPr/>
          <p:nvPr/>
        </p:nvGrpSpPr>
        <p:grpSpPr>
          <a:xfrm>
            <a:off x="-570011" y="-1662761"/>
            <a:ext cx="13000033" cy="10238365"/>
            <a:chOff x="-427509" y="-1247071"/>
            <a:chExt cx="9750025" cy="7678774"/>
          </a:xfrm>
        </p:grpSpPr>
        <p:sp>
          <p:nvSpPr>
            <p:cNvPr id="190" name="Google Shape;190;p9"/>
            <p:cNvSpPr/>
            <p:nvPr/>
          </p:nvSpPr>
          <p:spPr>
            <a:xfrm>
              <a:off x="-10" y="4520307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9"/>
            <p:cNvSpPr/>
            <p:nvPr/>
          </p:nvSpPr>
          <p:spPr>
            <a:xfrm rot="10800000">
              <a:off x="5802117" y="-1134709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9"/>
            <p:cNvSpPr/>
            <p:nvPr/>
          </p:nvSpPr>
          <p:spPr>
            <a:xfrm rot="5400000">
              <a:off x="-1266908" y="-407672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3" name="Google Shape;193;p9"/>
          <p:cNvSpPr txBox="1">
            <a:spLocks noGrp="1"/>
          </p:cNvSpPr>
          <p:nvPr>
            <p:ph type="title"/>
          </p:nvPr>
        </p:nvSpPr>
        <p:spPr>
          <a:xfrm>
            <a:off x="1974700" y="2803767"/>
            <a:ext cx="3939200" cy="12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subTitle" idx="1"/>
          </p:nvPr>
        </p:nvSpPr>
        <p:spPr>
          <a:xfrm>
            <a:off x="6073667" y="2803767"/>
            <a:ext cx="4392000" cy="12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9"/>
          <p:cNvGrpSpPr/>
          <p:nvPr/>
        </p:nvGrpSpPr>
        <p:grpSpPr>
          <a:xfrm>
            <a:off x="-569991" y="9"/>
            <a:ext cx="13134756" cy="6891032"/>
            <a:chOff x="-427494" y="7"/>
            <a:chExt cx="9851067" cy="5168274"/>
          </a:xfrm>
        </p:grpSpPr>
        <p:sp>
          <p:nvSpPr>
            <p:cNvPr id="196" name="Google Shape;196;p9"/>
            <p:cNvSpPr/>
            <p:nvPr/>
          </p:nvSpPr>
          <p:spPr>
            <a:xfrm rot="10800000">
              <a:off x="7647417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9"/>
            <p:cNvSpPr/>
            <p:nvPr/>
          </p:nvSpPr>
          <p:spPr>
            <a:xfrm flipH="1">
              <a:off x="1920116" y="4983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9"/>
            <p:cNvSpPr/>
            <p:nvPr/>
          </p:nvSpPr>
          <p:spPr>
            <a:xfrm rot="10800000" flipH="1">
              <a:off x="-427494" y="80977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9"/>
            <p:cNvSpPr/>
            <p:nvPr/>
          </p:nvSpPr>
          <p:spPr>
            <a:xfrm flipH="1">
              <a:off x="8005321" y="4336991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0" name="Google Shape;200;p9"/>
          <p:cNvGrpSpPr/>
          <p:nvPr/>
        </p:nvGrpSpPr>
        <p:grpSpPr>
          <a:xfrm>
            <a:off x="-788552" y="-2900885"/>
            <a:ext cx="15010815" cy="12006505"/>
            <a:chOff x="-591414" y="-2175664"/>
            <a:chExt cx="11258111" cy="9004879"/>
          </a:xfrm>
        </p:grpSpPr>
        <p:grpSp>
          <p:nvGrpSpPr>
            <p:cNvPr id="201" name="Google Shape;201;p9"/>
            <p:cNvGrpSpPr/>
            <p:nvPr/>
          </p:nvGrpSpPr>
          <p:grpSpPr>
            <a:xfrm flipH="1">
              <a:off x="4314168" y="4744700"/>
              <a:ext cx="5712041" cy="2084515"/>
              <a:chOff x="0" y="4530625"/>
              <a:chExt cx="5712041" cy="2084515"/>
            </a:xfrm>
          </p:grpSpPr>
          <p:sp>
            <p:nvSpPr>
              <p:cNvPr id="202" name="Google Shape;202;p9"/>
              <p:cNvSpPr/>
              <p:nvPr/>
            </p:nvSpPr>
            <p:spPr>
              <a:xfrm>
                <a:off x="0" y="4530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1217025" y="4530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04" name="Google Shape;204;p9"/>
            <p:cNvSpPr/>
            <p:nvPr/>
          </p:nvSpPr>
          <p:spPr>
            <a:xfrm rot="10800000" flipH="1">
              <a:off x="7861425" y="-9594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9"/>
            <p:cNvSpPr/>
            <p:nvPr/>
          </p:nvSpPr>
          <p:spPr>
            <a:xfrm rot="10800000" flipH="1">
              <a:off x="-591414" y="-217566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6" name="Google Shape;206;p9"/>
            <p:cNvGrpSpPr/>
            <p:nvPr/>
          </p:nvGrpSpPr>
          <p:grpSpPr>
            <a:xfrm flipH="1">
              <a:off x="-501963" y="4669800"/>
              <a:ext cx="3820522" cy="1537408"/>
              <a:chOff x="5741325" y="4455725"/>
              <a:chExt cx="3820522" cy="1537408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574132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763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857246" y="-1977724"/>
            <a:ext cx="13890044" cy="10571863"/>
            <a:chOff x="-642935" y="-1483293"/>
            <a:chExt cx="10417533" cy="7928897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977328" y="9"/>
            <a:ext cx="9688853" cy="6879800"/>
            <a:chOff x="-732996" y="7"/>
            <a:chExt cx="7266640" cy="5159850"/>
          </a:xfrm>
        </p:grpSpPr>
        <p:sp>
          <p:nvSpPr>
            <p:cNvPr id="35" name="Google Shape;35;p3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2780033" y="2086600"/>
            <a:ext cx="5544400" cy="20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1400100" y="2086600"/>
            <a:ext cx="1292000" cy="201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5467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13" y="-2982819"/>
            <a:ext cx="13096943" cy="12960819"/>
            <a:chOff x="-10" y="-2237114"/>
            <a:chExt cx="9822707" cy="9720614"/>
          </a:xfrm>
        </p:grpSpPr>
        <p:sp>
          <p:nvSpPr>
            <p:cNvPr id="41" name="Google Shape;41;p3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0" y="446596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3"/>
          <p:cNvGrpSpPr/>
          <p:nvPr/>
        </p:nvGrpSpPr>
        <p:grpSpPr>
          <a:xfrm flipH="1">
            <a:off x="-1792419" y="719328"/>
            <a:ext cx="4099476" cy="605272"/>
            <a:chOff x="5478797" y="847321"/>
            <a:chExt cx="3074607" cy="453954"/>
          </a:xfrm>
        </p:grpSpPr>
        <p:grpSp>
          <p:nvGrpSpPr>
            <p:cNvPr id="44" name="Google Shape;44;p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" name="Google Shape;46;p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" name="Google Shape;49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  <p:extLst>
      <p:ext uri="{BB962C8B-B14F-4D97-AF65-F5344CB8AC3E}">
        <p14:creationId xmlns:p14="http://schemas.microsoft.com/office/powerpoint/2010/main" val="3803713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33" name="Google Shape;633;p27"/>
          <p:cNvGrpSpPr/>
          <p:nvPr/>
        </p:nvGrpSpPr>
        <p:grpSpPr>
          <a:xfrm rot="10800000" flipH="1">
            <a:off x="10176113" y="211821"/>
            <a:ext cx="4013737" cy="507513"/>
            <a:chOff x="5446772" y="1743190"/>
            <a:chExt cx="3010303" cy="380635"/>
          </a:xfrm>
        </p:grpSpPr>
        <p:grpSp>
          <p:nvGrpSpPr>
            <p:cNvPr id="634" name="Google Shape;634;p2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635" name="Google Shape;635;p2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36" name="Google Shape;636;p2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7" name="Google Shape;637;p2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638" name="Google Shape;638;p2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9" name="Google Shape;639;p2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40" name="Google Shape;640;p2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641" name="Google Shape;641;p2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2" name="Google Shape;642;p2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43" name="Google Shape;643;p27"/>
          <p:cNvGrpSpPr/>
          <p:nvPr/>
        </p:nvGrpSpPr>
        <p:grpSpPr>
          <a:xfrm>
            <a:off x="-269104" y="-354124"/>
            <a:ext cx="12393304" cy="9217763"/>
            <a:chOff x="-201828" y="-265593"/>
            <a:chExt cx="9294978" cy="6913322"/>
          </a:xfrm>
        </p:grpSpPr>
        <p:sp>
          <p:nvSpPr>
            <p:cNvPr id="644" name="Google Shape;644;p27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7"/>
            <p:cNvSpPr/>
            <p:nvPr/>
          </p:nvSpPr>
          <p:spPr>
            <a:xfrm rot="10800000" flipH="1">
              <a:off x="-163643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46" name="Google Shape;646;p27"/>
          <p:cNvSpPr/>
          <p:nvPr/>
        </p:nvSpPr>
        <p:spPr>
          <a:xfrm rot="10800000" flipH="1">
            <a:off x="11758468" y="5411312"/>
            <a:ext cx="1891001" cy="356008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7" name="Google Shape;647;p27"/>
          <p:cNvSpPr/>
          <p:nvPr/>
        </p:nvSpPr>
        <p:spPr>
          <a:xfrm>
            <a:off x="9828033" y="5640067"/>
            <a:ext cx="3740363" cy="2049877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0559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28"/>
          <p:cNvGrpSpPr/>
          <p:nvPr/>
        </p:nvGrpSpPr>
        <p:grpSpPr>
          <a:xfrm>
            <a:off x="-1599828" y="-1812555"/>
            <a:ext cx="13578499" cy="10492900"/>
            <a:chOff x="-1199871" y="-1359417"/>
            <a:chExt cx="10183874" cy="7869675"/>
          </a:xfrm>
        </p:grpSpPr>
        <p:grpSp>
          <p:nvGrpSpPr>
            <p:cNvPr id="650" name="Google Shape;650;p28"/>
            <p:cNvGrpSpPr/>
            <p:nvPr/>
          </p:nvGrpSpPr>
          <p:grpSpPr>
            <a:xfrm>
              <a:off x="-955172" y="-1359417"/>
              <a:ext cx="9939175" cy="7789388"/>
              <a:chOff x="-955172" y="-1359417"/>
              <a:chExt cx="9939175" cy="7789388"/>
            </a:xfrm>
          </p:grpSpPr>
          <p:sp>
            <p:nvSpPr>
              <p:cNvPr id="651" name="Google Shape;651;p28"/>
              <p:cNvSpPr/>
              <p:nvPr/>
            </p:nvSpPr>
            <p:spPr>
              <a:xfrm flipH="1">
                <a:off x="5463604" y="4588371"/>
                <a:ext cx="3520399" cy="1841600"/>
              </a:xfrm>
              <a:custGeom>
                <a:avLst/>
                <a:gdLst/>
                <a:ahLst/>
                <a:cxnLst/>
                <a:rect l="l" t="t" r="r" b="b"/>
                <a:pathLst>
                  <a:path w="64958" h="33981" extrusionOk="0">
                    <a:moveTo>
                      <a:pt x="1" y="0"/>
                    </a:moveTo>
                    <a:lnTo>
                      <a:pt x="1" y="33831"/>
                    </a:lnTo>
                    <a:lnTo>
                      <a:pt x="64957" y="33980"/>
                    </a:lnTo>
                    <a:lnTo>
                      <a:pt x="64957" y="33980"/>
                    </a:lnTo>
                    <a:lnTo>
                      <a:pt x="3099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 rot="10800000" flipH="1">
                <a:off x="-955172" y="-1359417"/>
                <a:ext cx="2979895" cy="1757817"/>
              </a:xfrm>
              <a:custGeom>
                <a:avLst/>
                <a:gdLst/>
                <a:ahLst/>
                <a:cxnLst/>
                <a:rect l="l" t="t" r="r" b="b"/>
                <a:pathLst>
                  <a:path w="111617" h="65842" extrusionOk="0">
                    <a:moveTo>
                      <a:pt x="0" y="0"/>
                    </a:moveTo>
                    <a:lnTo>
                      <a:pt x="0" y="65842"/>
                    </a:lnTo>
                    <a:lnTo>
                      <a:pt x="111616" y="65842"/>
                    </a:lnTo>
                    <a:lnTo>
                      <a:pt x="111616" y="17621"/>
                    </a:lnTo>
                    <a:lnTo>
                      <a:pt x="97436" y="17621"/>
                    </a:lnTo>
                    <a:lnTo>
                      <a:pt x="85702" y="6053"/>
                    </a:lnTo>
                    <a:lnTo>
                      <a:pt x="52864" y="6053"/>
                    </a:lnTo>
                    <a:lnTo>
                      <a:pt x="4681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53" name="Google Shape;653;p28"/>
            <p:cNvSpPr/>
            <p:nvPr/>
          </p:nvSpPr>
          <p:spPr>
            <a:xfrm>
              <a:off x="-1199871" y="466865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4" name="Google Shape;654;p28"/>
          <p:cNvSpPr/>
          <p:nvPr/>
        </p:nvSpPr>
        <p:spPr>
          <a:xfrm flipH="1">
            <a:off x="11530355" y="6028669"/>
            <a:ext cx="1643120" cy="309327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55" name="Google Shape;655;p28"/>
          <p:cNvGrpSpPr/>
          <p:nvPr/>
        </p:nvGrpSpPr>
        <p:grpSpPr>
          <a:xfrm rot="10800000" flipH="1">
            <a:off x="-2102000" y="5669954"/>
            <a:ext cx="4395200" cy="937447"/>
            <a:chOff x="-12" y="3628590"/>
            <a:chExt cx="3296400" cy="703085"/>
          </a:xfrm>
        </p:grpSpPr>
        <p:grpSp>
          <p:nvGrpSpPr>
            <p:cNvPr id="656" name="Google Shape;656;p2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57" name="Google Shape;657;p2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2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9" name="Google Shape;659;p2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60" name="Google Shape;660;p2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1" name="Google Shape;661;p2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2" name="Google Shape;662;p2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63" name="Google Shape;663;p2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4" name="Google Shape;664;p2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5" name="Google Shape;665;p2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66" name="Google Shape;666;p2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7" name="Google Shape;667;p2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8" name="Google Shape;668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28"/>
          <p:cNvSpPr/>
          <p:nvPr/>
        </p:nvSpPr>
        <p:spPr>
          <a:xfrm flipH="1">
            <a:off x="7624705" y="6312511"/>
            <a:ext cx="4693867" cy="2768876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8257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1385699" y="2329584"/>
            <a:ext cx="4076000" cy="3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7"/>
          <p:cNvSpPr>
            <a:spLocks noGrp="1"/>
          </p:cNvSpPr>
          <p:nvPr>
            <p:ph type="pic" idx="2"/>
          </p:nvPr>
        </p:nvSpPr>
        <p:spPr>
          <a:xfrm>
            <a:off x="5858365" y="1839451"/>
            <a:ext cx="5204400" cy="404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7"/>
          <p:cNvSpPr/>
          <p:nvPr/>
        </p:nvSpPr>
        <p:spPr>
          <a:xfrm>
            <a:off x="-1465149" y="6138682"/>
            <a:ext cx="6820543" cy="4023385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7"/>
          <p:cNvSpPr/>
          <p:nvPr/>
        </p:nvSpPr>
        <p:spPr>
          <a:xfrm rot="10800000" flipH="1">
            <a:off x="-2126151" y="-805080"/>
            <a:ext cx="4329667" cy="2264947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8" name="Google Shape;118;p7"/>
          <p:cNvGrpSpPr/>
          <p:nvPr/>
        </p:nvGrpSpPr>
        <p:grpSpPr>
          <a:xfrm>
            <a:off x="861129" y="9"/>
            <a:ext cx="9640497" cy="6858000"/>
            <a:chOff x="645846" y="7"/>
            <a:chExt cx="7230373" cy="5143500"/>
          </a:xfrm>
        </p:grpSpPr>
        <p:sp>
          <p:nvSpPr>
            <p:cNvPr id="119" name="Google Shape;119;p7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-2013404" y="419536"/>
            <a:ext cx="4395200" cy="937447"/>
            <a:chOff x="-12" y="3628590"/>
            <a:chExt cx="3296400" cy="703085"/>
          </a:xfrm>
        </p:grpSpPr>
        <p:grpSp>
          <p:nvGrpSpPr>
            <p:cNvPr id="122" name="Google Shape;122;p7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23" name="Google Shape;123;p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4" name="Google Shape;124;p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5" name="Google Shape;125;p7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26" name="Google Shape;126;p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7" name="Google Shape;127;p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8" name="Google Shape;128;p7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0" name="Google Shape;130;p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1" name="Google Shape;131;p7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32" name="Google Shape;132;p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3" name="Google Shape;133;p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34" name="Google Shape;134;p7"/>
          <p:cNvGrpSpPr/>
          <p:nvPr/>
        </p:nvGrpSpPr>
        <p:grpSpPr>
          <a:xfrm>
            <a:off x="-2013385" y="-2118674"/>
            <a:ext cx="15894220" cy="10366308"/>
            <a:chOff x="-1510039" y="-1589006"/>
            <a:chExt cx="11920665" cy="7774731"/>
          </a:xfrm>
        </p:grpSpPr>
        <p:sp>
          <p:nvSpPr>
            <p:cNvPr id="135" name="Google Shape;135;p7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1510039" y="4316600"/>
              <a:ext cx="3573015" cy="186912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95651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23"/>
          <p:cNvSpPr txBox="1">
            <a:spLocks noGrp="1"/>
          </p:cNvSpPr>
          <p:nvPr>
            <p:ph type="subTitle" idx="1"/>
          </p:nvPr>
        </p:nvSpPr>
        <p:spPr>
          <a:xfrm>
            <a:off x="2252168" y="2347533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23"/>
          <p:cNvSpPr txBox="1">
            <a:spLocks noGrp="1"/>
          </p:cNvSpPr>
          <p:nvPr>
            <p:ph type="subTitle" idx="2"/>
          </p:nvPr>
        </p:nvSpPr>
        <p:spPr>
          <a:xfrm>
            <a:off x="6947837" y="2347533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23"/>
          <p:cNvSpPr txBox="1">
            <a:spLocks noGrp="1"/>
          </p:cNvSpPr>
          <p:nvPr>
            <p:ph type="subTitle" idx="3"/>
          </p:nvPr>
        </p:nvSpPr>
        <p:spPr>
          <a:xfrm>
            <a:off x="2252168" y="4460033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23"/>
          <p:cNvSpPr txBox="1">
            <a:spLocks noGrp="1"/>
          </p:cNvSpPr>
          <p:nvPr>
            <p:ph type="subTitle" idx="4"/>
          </p:nvPr>
        </p:nvSpPr>
        <p:spPr>
          <a:xfrm>
            <a:off x="6947837" y="4460033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23"/>
          <p:cNvSpPr txBox="1">
            <a:spLocks noGrp="1"/>
          </p:cNvSpPr>
          <p:nvPr>
            <p:ph type="subTitle" idx="5"/>
          </p:nvPr>
        </p:nvSpPr>
        <p:spPr>
          <a:xfrm>
            <a:off x="2252168" y="1940733"/>
            <a:ext cx="3748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95" name="Google Shape;495;p23"/>
          <p:cNvSpPr txBox="1">
            <a:spLocks noGrp="1"/>
          </p:cNvSpPr>
          <p:nvPr>
            <p:ph type="subTitle" idx="6"/>
          </p:nvPr>
        </p:nvSpPr>
        <p:spPr>
          <a:xfrm>
            <a:off x="2252168" y="4053333"/>
            <a:ext cx="3748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96" name="Google Shape;496;p23"/>
          <p:cNvSpPr txBox="1">
            <a:spLocks noGrp="1"/>
          </p:cNvSpPr>
          <p:nvPr>
            <p:ph type="subTitle" idx="7"/>
          </p:nvPr>
        </p:nvSpPr>
        <p:spPr>
          <a:xfrm>
            <a:off x="6947801" y="1940733"/>
            <a:ext cx="3748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97" name="Google Shape;497;p23"/>
          <p:cNvSpPr txBox="1">
            <a:spLocks noGrp="1"/>
          </p:cNvSpPr>
          <p:nvPr>
            <p:ph type="subTitle" idx="8"/>
          </p:nvPr>
        </p:nvSpPr>
        <p:spPr>
          <a:xfrm>
            <a:off x="6947801" y="4053333"/>
            <a:ext cx="3748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498" name="Google Shape;498;p23"/>
          <p:cNvGrpSpPr/>
          <p:nvPr/>
        </p:nvGrpSpPr>
        <p:grpSpPr>
          <a:xfrm>
            <a:off x="-1352033" y="-1286490"/>
            <a:ext cx="13544032" cy="10435857"/>
            <a:chOff x="-1014025" y="-964868"/>
            <a:chExt cx="10158024" cy="7826893"/>
          </a:xfrm>
        </p:grpSpPr>
        <p:sp>
          <p:nvSpPr>
            <p:cNvPr id="499" name="Google Shape;499;p23"/>
            <p:cNvSpPr/>
            <p:nvPr/>
          </p:nvSpPr>
          <p:spPr>
            <a:xfrm rot="10800000">
              <a:off x="-1014025" y="-96486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3"/>
            <p:cNvSpPr/>
            <p:nvPr/>
          </p:nvSpPr>
          <p:spPr>
            <a:xfrm flipH="1">
              <a:off x="-213475" y="4974994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1" name="Google Shape;501;p23"/>
          <p:cNvGrpSpPr/>
          <p:nvPr/>
        </p:nvGrpSpPr>
        <p:grpSpPr>
          <a:xfrm flipH="1">
            <a:off x="-3733215" y="5578757"/>
            <a:ext cx="5192048" cy="923248"/>
            <a:chOff x="5477439" y="1590790"/>
            <a:chExt cx="3894036" cy="692436"/>
          </a:xfrm>
        </p:grpSpPr>
        <p:grpSp>
          <p:nvGrpSpPr>
            <p:cNvPr id="502" name="Google Shape;502;p23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03" name="Google Shape;503;p2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4" name="Google Shape;504;p2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5" name="Google Shape;505;p23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06" name="Google Shape;506;p23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7" name="Google Shape;507;p23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8" name="Google Shape;508;p2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09" name="Google Shape;509;p2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0" name="Google Shape;510;p2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1" name="Google Shape;511;p23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12" name="Google Shape;512;p23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23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14" name="Google Shape;514;p23"/>
          <p:cNvSpPr/>
          <p:nvPr/>
        </p:nvSpPr>
        <p:spPr>
          <a:xfrm rot="10800000" flipH="1">
            <a:off x="10295534" y="6501988"/>
            <a:ext cx="1891001" cy="356008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15" name="Google Shape;515;p23"/>
          <p:cNvGrpSpPr/>
          <p:nvPr/>
        </p:nvGrpSpPr>
        <p:grpSpPr>
          <a:xfrm>
            <a:off x="-3586146" y="-3304041"/>
            <a:ext cx="17865743" cy="11008980"/>
            <a:chOff x="-2689610" y="-2478031"/>
            <a:chExt cx="13399307" cy="8256735"/>
          </a:xfrm>
        </p:grpSpPr>
        <p:sp>
          <p:nvSpPr>
            <p:cNvPr id="516" name="Google Shape;516;p23"/>
            <p:cNvSpPr/>
            <p:nvPr/>
          </p:nvSpPr>
          <p:spPr>
            <a:xfrm rot="10800000" flipH="1">
              <a:off x="-2689610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7904425" y="424129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73841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8"/>
          <p:cNvGrpSpPr/>
          <p:nvPr/>
        </p:nvGrpSpPr>
        <p:grpSpPr>
          <a:xfrm>
            <a:off x="-13" y="-1346156"/>
            <a:ext cx="12853444" cy="9924096"/>
            <a:chOff x="-10" y="-1009617"/>
            <a:chExt cx="9640083" cy="7443072"/>
          </a:xfrm>
        </p:grpSpPr>
        <p:sp>
          <p:nvSpPr>
            <p:cNvPr id="139" name="Google Shape;139;p8"/>
            <p:cNvSpPr/>
            <p:nvPr/>
          </p:nvSpPr>
          <p:spPr>
            <a:xfrm rot="10800000">
              <a:off x="6119674" y="-100961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8"/>
            <p:cNvSpPr/>
            <p:nvPr/>
          </p:nvSpPr>
          <p:spPr>
            <a:xfrm rot="10800000" flipH="1">
              <a:off x="0" y="-82735"/>
              <a:ext cx="2227897" cy="1165463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8"/>
            <p:cNvSpPr/>
            <p:nvPr/>
          </p:nvSpPr>
          <p:spPr>
            <a:xfrm flipH="1">
              <a:off x="-10" y="4522059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3337608" y="7"/>
            <a:ext cx="9343112" cy="6265355"/>
            <a:chOff x="2503206" y="5"/>
            <a:chExt cx="7007334" cy="4699016"/>
          </a:xfrm>
        </p:grpSpPr>
        <p:grpSp>
          <p:nvGrpSpPr>
            <p:cNvPr id="143" name="Google Shape;143;p8"/>
            <p:cNvGrpSpPr/>
            <p:nvPr/>
          </p:nvGrpSpPr>
          <p:grpSpPr>
            <a:xfrm>
              <a:off x="2503206" y="5"/>
              <a:ext cx="5597879" cy="4699016"/>
              <a:chOff x="2503206" y="5"/>
              <a:chExt cx="5597879" cy="4699016"/>
            </a:xfrm>
          </p:grpSpPr>
          <p:sp>
            <p:nvSpPr>
              <p:cNvPr id="144" name="Google Shape;144;p8"/>
              <p:cNvSpPr/>
              <p:nvPr/>
            </p:nvSpPr>
            <p:spPr>
              <a:xfrm flipH="1">
                <a:off x="2503206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 flipH="1">
                <a:off x="6868745" y="4467026"/>
                <a:ext cx="1232340" cy="231995"/>
              </a:xfrm>
              <a:custGeom>
                <a:avLst/>
                <a:gdLst/>
                <a:ahLst/>
                <a:cxnLst/>
                <a:rect l="l" t="t" r="r" b="b"/>
                <a:pathLst>
                  <a:path w="22325" h="4203" extrusionOk="0">
                    <a:moveTo>
                      <a:pt x="0" y="0"/>
                    </a:moveTo>
                    <a:lnTo>
                      <a:pt x="4191" y="4191"/>
                    </a:lnTo>
                    <a:lnTo>
                      <a:pt x="22325" y="4202"/>
                    </a:lnTo>
                    <a:lnTo>
                      <a:pt x="181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" name="Google Shape;146;p8"/>
            <p:cNvGrpSpPr/>
            <p:nvPr/>
          </p:nvGrpSpPr>
          <p:grpSpPr>
            <a:xfrm>
              <a:off x="7937781" y="5"/>
              <a:ext cx="1572759" cy="183531"/>
              <a:chOff x="7937781" y="5"/>
              <a:chExt cx="1572759" cy="183531"/>
            </a:xfrm>
          </p:grpSpPr>
          <p:sp>
            <p:nvSpPr>
              <p:cNvPr id="147" name="Google Shape;147;p8"/>
              <p:cNvSpPr/>
              <p:nvPr/>
            </p:nvSpPr>
            <p:spPr>
              <a:xfrm>
                <a:off x="8503756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7937781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49" name="Google Shape;149;p8"/>
          <p:cNvGrpSpPr/>
          <p:nvPr/>
        </p:nvGrpSpPr>
        <p:grpSpPr>
          <a:xfrm>
            <a:off x="-1760380" y="-3056185"/>
            <a:ext cx="16607376" cy="12913285"/>
            <a:chOff x="-1320285" y="-2292139"/>
            <a:chExt cx="12455532" cy="9684964"/>
          </a:xfrm>
        </p:grpSpPr>
        <p:sp>
          <p:nvSpPr>
            <p:cNvPr id="150" name="Google Shape;150;p8"/>
            <p:cNvSpPr/>
            <p:nvPr/>
          </p:nvSpPr>
          <p:spPr>
            <a:xfrm flipH="1">
              <a:off x="6019840" y="4375286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8"/>
            <p:cNvSpPr/>
            <p:nvPr/>
          </p:nvSpPr>
          <p:spPr>
            <a:xfrm rot="10800000" flipH="1">
              <a:off x="-1320285" y="-22921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-432453" y="4992033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2358067" y="2182200"/>
            <a:ext cx="7476000" cy="24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9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154" name="Google Shape;154;p8"/>
          <p:cNvGrpSpPr/>
          <p:nvPr/>
        </p:nvGrpSpPr>
        <p:grpSpPr>
          <a:xfrm>
            <a:off x="-2523203" y="1109295"/>
            <a:ext cx="17238492" cy="4846740"/>
            <a:chOff x="-1892403" y="831971"/>
            <a:chExt cx="12928869" cy="3635055"/>
          </a:xfrm>
        </p:grpSpPr>
        <p:grpSp>
          <p:nvGrpSpPr>
            <p:cNvPr id="155" name="Google Shape;155;p8"/>
            <p:cNvGrpSpPr/>
            <p:nvPr/>
          </p:nvGrpSpPr>
          <p:grpSpPr>
            <a:xfrm flipH="1">
              <a:off x="7436679" y="831971"/>
              <a:ext cx="3599787" cy="1044104"/>
              <a:chOff x="-1431671" y="656496"/>
              <a:chExt cx="3599787" cy="1044104"/>
            </a:xfrm>
          </p:grpSpPr>
          <p:grpSp>
            <p:nvGrpSpPr>
              <p:cNvPr id="156" name="Google Shape;156;p8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157" name="Google Shape;157;p8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58" name="Google Shape;158;p8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9" name="Google Shape;159;p8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160" name="Google Shape;160;p8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50" h="5994" extrusionOk="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1" name="Google Shape;161;p8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2" name="Google Shape;162;p8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07" h="4037" extrusionOk="0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5" name="Google Shape;165;p8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166" name="Google Shape;166;p8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67" h="10153" extrusionOk="0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7" name="Google Shape;167;p8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8" name="Google Shape;168;p8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169" name="Google Shape;169;p8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66" h="7583" extrusionOk="0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0" name="Google Shape;170;p8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71" name="Google Shape;171;p8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172" name="Google Shape;172;p8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73" name="Google Shape;173;p8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74" name="Google Shape;174;p8"/>
            <p:cNvGrpSpPr/>
            <p:nvPr/>
          </p:nvGrpSpPr>
          <p:grpSpPr>
            <a:xfrm>
              <a:off x="-1892403" y="3926990"/>
              <a:ext cx="3427062" cy="540036"/>
              <a:chOff x="-1366378" y="3596340"/>
              <a:chExt cx="3427062" cy="540036"/>
            </a:xfrm>
          </p:grpSpPr>
          <p:grpSp>
            <p:nvGrpSpPr>
              <p:cNvPr id="175" name="Google Shape;175;p8"/>
              <p:cNvGrpSpPr/>
              <p:nvPr/>
            </p:nvGrpSpPr>
            <p:grpSpPr>
              <a:xfrm>
                <a:off x="-1366378" y="4034012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76" name="Google Shape;176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07" h="4037" extrusionOk="0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78" name="Google Shape;178;p8"/>
              <p:cNvGrpSpPr/>
              <p:nvPr/>
            </p:nvGrpSpPr>
            <p:grpSpPr>
              <a:xfrm flipH="1">
                <a:off x="-949619" y="3596340"/>
                <a:ext cx="3010303" cy="380635"/>
                <a:chOff x="5446772" y="1743190"/>
                <a:chExt cx="3010303" cy="380635"/>
              </a:xfrm>
            </p:grpSpPr>
            <p:grpSp>
              <p:nvGrpSpPr>
                <p:cNvPr id="179" name="Google Shape;179;p8"/>
                <p:cNvGrpSpPr/>
                <p:nvPr/>
              </p:nvGrpSpPr>
              <p:grpSpPr>
                <a:xfrm flipH="1">
                  <a:off x="5898325" y="1865405"/>
                  <a:ext cx="1567047" cy="45661"/>
                  <a:chOff x="1754675" y="2661275"/>
                  <a:chExt cx="1945675" cy="56700"/>
                </a:xfrm>
              </p:grpSpPr>
              <p:cxnSp>
                <p:nvCxnSpPr>
                  <p:cNvPr id="180" name="Google Shape;180;p8"/>
                  <p:cNvCxnSpPr/>
                  <p:nvPr/>
                </p:nvCxnSpPr>
                <p:spPr>
                  <a:xfrm>
                    <a:off x="1754675" y="2689625"/>
                    <a:ext cx="1896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81" name="Google Shape;181;p8"/>
                  <p:cNvSpPr/>
                  <p:nvPr/>
                </p:nvSpPr>
                <p:spPr>
                  <a:xfrm>
                    <a:off x="3643650" y="2661275"/>
                    <a:ext cx="56700" cy="567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182" name="Google Shape;182;p8"/>
                <p:cNvGrpSpPr/>
                <p:nvPr/>
              </p:nvGrpSpPr>
              <p:grpSpPr>
                <a:xfrm flipH="1">
                  <a:off x="5477439" y="1987637"/>
                  <a:ext cx="1561280" cy="136187"/>
                  <a:chOff x="1754675" y="2824000"/>
                  <a:chExt cx="4728285" cy="412439"/>
                </a:xfrm>
              </p:grpSpPr>
              <p:sp>
                <p:nvSpPr>
                  <p:cNvPr id="183" name="Google Shape;183;p8"/>
                  <p:cNvSpPr/>
                  <p:nvPr/>
                </p:nvSpPr>
                <p:spPr>
                  <a:xfrm>
                    <a:off x="1754675" y="2824000"/>
                    <a:ext cx="4593868" cy="355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50" h="5994" extrusionOk="0">
                        <a:moveTo>
                          <a:pt x="0" y="0"/>
                        </a:moveTo>
                        <a:lnTo>
                          <a:pt x="59202" y="0"/>
                        </a:lnTo>
                        <a:lnTo>
                          <a:pt x="65196" y="5994"/>
                        </a:lnTo>
                        <a:lnTo>
                          <a:pt x="77550" y="5994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84" name="Google Shape;184;p8"/>
                  <p:cNvSpPr/>
                  <p:nvPr/>
                </p:nvSpPr>
                <p:spPr>
                  <a:xfrm>
                    <a:off x="6348560" y="3102039"/>
                    <a:ext cx="134400" cy="134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185" name="Google Shape;185;p8"/>
                <p:cNvGrpSpPr/>
                <p:nvPr/>
              </p:nvGrpSpPr>
              <p:grpSpPr>
                <a:xfrm flipH="1">
                  <a:off x="5446772" y="1743190"/>
                  <a:ext cx="3010303" cy="45661"/>
                  <a:chOff x="1766900" y="2869225"/>
                  <a:chExt cx="3737650" cy="56700"/>
                </a:xfrm>
              </p:grpSpPr>
              <p:cxnSp>
                <p:nvCxnSpPr>
                  <p:cNvPr id="186" name="Google Shape;186;p8"/>
                  <p:cNvCxnSpPr/>
                  <p:nvPr/>
                </p:nvCxnSpPr>
                <p:spPr>
                  <a:xfrm>
                    <a:off x="1766900" y="2897575"/>
                    <a:ext cx="3687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87" name="Google Shape;187;p8"/>
                  <p:cNvSpPr/>
                  <p:nvPr/>
                </p:nvSpPr>
                <p:spPr>
                  <a:xfrm>
                    <a:off x="5447850" y="2869225"/>
                    <a:ext cx="56700" cy="567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01846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9CA9-36E4-8F84-609E-22AFB07D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669D-6011-CD62-89B9-2AA7AEF90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5D022-4019-BEFE-A337-A8DBA01D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6EE0-6AD4-9440-A4D9-1A0DE1D44537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CBAB2-E449-4504-264E-1C9C4A84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A4CAC-F97A-2E37-FC49-94EA8404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8370-AC91-4F4E-B54A-C00BD14B7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5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1121-ECEC-D05A-BFA5-4FB04368F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80CC5-6451-7B54-5C8F-D3D140DA0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924F7-7D19-B006-7169-307508AD1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6EE0-6AD4-9440-A4D9-1A0DE1D44537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DED08-2DF9-3AB3-5817-D7080429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36800-7F48-CFFD-8614-E7843546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8370-AC91-4F4E-B54A-C00BD14B7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16FF-C583-2B45-BB56-FBB9E47B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0DB96-00DC-E86E-1803-C8E11BFC1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A2E8D-B81C-FE1C-60B2-4E808E588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4AE02-23E3-DC0E-DA14-9AA32B5F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6EE0-6AD4-9440-A4D9-1A0DE1D44537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19450-27EB-9102-4C93-434A0E72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6DC2E-03BB-8A5A-A657-A60E7148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8370-AC91-4F4E-B54A-C00BD14B7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7B4F-4DB6-493A-5421-829851AE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A8C04-3978-D31E-5EC7-10AAAFCA8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B715B-D410-501A-2248-30C74F280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04CBC-0316-A498-EAA0-72212294B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C3454-E6B9-0569-0AD7-4B1D1F059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C8147-E903-2D49-29F4-74401DCC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6EE0-6AD4-9440-A4D9-1A0DE1D44537}" type="datetimeFigureOut">
              <a:rPr lang="en-US" smtClean="0"/>
              <a:t>3/22/24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BB9A5B-7C23-5841-A2A8-0E2B4968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88137-EE57-D264-B872-9A4940B1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8370-AC91-4F4E-B54A-C00BD14B7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3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323F-1938-31B7-1988-6EF97BA2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79228-167E-5FD3-6BA0-6DE40F59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6EE0-6AD4-9440-A4D9-1A0DE1D44537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A6928-F2CF-0065-3069-E1227DEA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83332-3D58-CFD5-E578-DEE3D20C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8370-AC91-4F4E-B54A-C00BD14B7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7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16C33-AD93-D246-846F-C0085452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6EE0-6AD4-9440-A4D9-1A0DE1D44537}" type="datetimeFigureOut">
              <a:rPr lang="en-US" smtClean="0"/>
              <a:t>3/22/24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54347-25E2-CB63-0784-CE727E57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3636A-4BAC-19D7-CB96-058D8775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8370-AC91-4F4E-B54A-C00BD14B7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7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302D-E86F-8330-AF73-76DEA37D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EB7D-EA9A-3B1B-10F9-E6B003266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73E5E-3197-83AB-4018-99E53D7E3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44953-BBA4-F130-0BCE-94189597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6EE0-6AD4-9440-A4D9-1A0DE1D44537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726A2-D293-C39D-33C4-B0C867CC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8AB9B-8C62-855E-8075-773C797D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8370-AC91-4F4E-B54A-C00BD14B7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7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E1D6-888D-081E-159D-0C9B0797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39EA1-EE97-8BBB-B4CE-0B5EDD84E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1F8C8-A3DE-CB49-8C66-5385040CB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89661-BE35-86C5-83CD-F117ABDB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6EE0-6AD4-9440-A4D9-1A0DE1D44537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553A4-C1EE-7E7C-8D90-274AF61A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93D3D-0D88-B013-0D25-203A6435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8370-AC91-4F4E-B54A-C00BD14B7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9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8E60D-0378-2BF2-5AB0-FE3D5E65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D1470-215F-0C7B-F6F7-3E4D8E00A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29A49-BF6C-DB6F-3DA5-E73F244FD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16EE0-6AD4-9440-A4D9-1A0DE1D44537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7B4B6-82D7-DE42-0BFC-8B66ABCAE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7DB30-C853-0581-6438-CB157FF99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D8370-AC91-4F4E-B54A-C00BD14B7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6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 txBox="1">
            <a:spLocks noGrp="1"/>
          </p:cNvSpPr>
          <p:nvPr>
            <p:ph type="subTitle" idx="1"/>
          </p:nvPr>
        </p:nvSpPr>
        <p:spPr>
          <a:xfrm>
            <a:off x="1859000" y="4077900"/>
            <a:ext cx="8474000" cy="51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IN" dirty="0">
                <a:effectLst/>
                <a:latin typeface="Helvetica Neue" panose="02000503000000020004" pitchFamily="2" charset="0"/>
              </a:rPr>
              <a:t>"Let’s Gather </a:t>
            </a:r>
            <a:r>
              <a:rPr lang="en-IN" dirty="0">
                <a:latin typeface="Helvetica Neue" panose="02000503000000020004" pitchFamily="2" charset="0"/>
              </a:rPr>
              <a:t>S</a:t>
            </a:r>
            <a:r>
              <a:rPr lang="en-IN" dirty="0">
                <a:effectLst/>
                <a:latin typeface="Helvetica Neue" panose="02000503000000020004" pitchFamily="2" charset="0"/>
              </a:rPr>
              <a:t>ome </a:t>
            </a:r>
            <a:r>
              <a:rPr lang="en-IN" dirty="0">
                <a:latin typeface="Helvetica Neue" panose="02000503000000020004" pitchFamily="2" charset="0"/>
              </a:rPr>
              <a:t>V</a:t>
            </a:r>
            <a:r>
              <a:rPr lang="en-IN" dirty="0">
                <a:effectLst/>
                <a:latin typeface="Helvetica Neue" panose="02000503000000020004" pitchFamily="2" charset="0"/>
              </a:rPr>
              <a:t>aluable </a:t>
            </a:r>
            <a:r>
              <a:rPr lang="en-IN" dirty="0">
                <a:latin typeface="Helvetica Neue" panose="02000503000000020004" pitchFamily="2" charset="0"/>
              </a:rPr>
              <a:t>I</a:t>
            </a:r>
            <a:r>
              <a:rPr lang="en-IN" dirty="0">
                <a:effectLst/>
                <a:latin typeface="Helvetica Neue" panose="02000503000000020004" pitchFamily="2" charset="0"/>
              </a:rPr>
              <a:t>nsights."</a:t>
            </a:r>
          </a:p>
        </p:txBody>
      </p:sp>
      <p:sp>
        <p:nvSpPr>
          <p:cNvPr id="759" name="Google Shape;759;p36"/>
          <p:cNvSpPr txBox="1">
            <a:spLocks noGrp="1"/>
          </p:cNvSpPr>
          <p:nvPr>
            <p:ph type="ctrTitle"/>
          </p:nvPr>
        </p:nvSpPr>
        <p:spPr>
          <a:xfrm>
            <a:off x="1859000" y="1909700"/>
            <a:ext cx="8474000" cy="214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 dirty="0">
                <a:solidFill>
                  <a:srgbClr val="FF0000"/>
                </a:solidFill>
                <a:latin typeface="PT Mono" panose="02060509020205020204" pitchFamily="49" charset="77"/>
              </a:rPr>
              <a:t>YOU</a:t>
            </a:r>
            <a:r>
              <a:rPr lang="en" b="1" dirty="0">
                <a:latin typeface="PT Mono" panose="02060509020205020204" pitchFamily="49" charset="77"/>
              </a:rPr>
              <a:t>TUBE </a:t>
            </a:r>
            <a:br>
              <a:rPr lang="en" b="1" dirty="0">
                <a:latin typeface="PT Mono" panose="02060509020205020204" pitchFamily="49" charset="77"/>
              </a:rPr>
            </a:br>
            <a:r>
              <a:rPr lang="en" b="1" dirty="0">
                <a:latin typeface="PT Mono" panose="02060509020205020204" pitchFamily="49" charset="77"/>
              </a:rPr>
              <a:t>DATA ANALYSIS</a:t>
            </a:r>
            <a:endParaRPr b="1" dirty="0">
              <a:latin typeface="PT Mono" panose="02060509020205020204" pitchFamily="49" charset="77"/>
            </a:endParaRPr>
          </a:p>
        </p:txBody>
      </p:sp>
      <p:grpSp>
        <p:nvGrpSpPr>
          <p:cNvPr id="760" name="Google Shape;760;p36"/>
          <p:cNvGrpSpPr/>
          <p:nvPr/>
        </p:nvGrpSpPr>
        <p:grpSpPr>
          <a:xfrm rot="10800000">
            <a:off x="8882933" y="4849765"/>
            <a:ext cx="4716200" cy="835729"/>
            <a:chOff x="1199232" y="2120038"/>
            <a:chExt cx="4391793" cy="778340"/>
          </a:xfrm>
        </p:grpSpPr>
        <p:grpSp>
          <p:nvGrpSpPr>
            <p:cNvPr id="761" name="Google Shape;761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62" name="Google Shape;762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764" name="Google Shape;764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6" name="Google Shape;766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9" name="Google Shape;769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770" name="Google Shape;770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2" name="Google Shape;772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773" name="Google Shape;773;p36"/>
          <p:cNvGrpSpPr/>
          <p:nvPr/>
        </p:nvGrpSpPr>
        <p:grpSpPr>
          <a:xfrm>
            <a:off x="-2261661" y="1290539"/>
            <a:ext cx="4799716" cy="1392128"/>
            <a:chOff x="-1431671" y="656504"/>
            <a:chExt cx="3599787" cy="1044096"/>
          </a:xfrm>
        </p:grpSpPr>
        <p:grpSp>
          <p:nvGrpSpPr>
            <p:cNvPr id="774" name="Google Shape;774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75" name="Google Shape;77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777" name="Google Shape;777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9" name="Google Shape;77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2" name="Google Shape;78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5" name="Google Shape;78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7" name="Google Shape;78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8" name="Google Shape;78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90" name="Google Shape;79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1" name="Google Shape;79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048E1D4-0D3F-2E0C-8060-2897872E9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586" y="385267"/>
            <a:ext cx="1432162" cy="10820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780033" y="2086600"/>
            <a:ext cx="5544400" cy="201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b="1" dirty="0">
                <a:latin typeface="+mn-lt"/>
              </a:rPr>
              <a:t>Sentiment Analysis</a:t>
            </a:r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400100" y="2086600"/>
            <a:ext cx="1292000" cy="201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04</a:t>
            </a:r>
            <a:endParaRPr dirty="0"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9034506" y="5158328"/>
            <a:ext cx="4799716" cy="1392139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4653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Sentiment Analysis</a:t>
            </a:r>
          </a:p>
        </p:txBody>
      </p:sp>
      <p:sp>
        <p:nvSpPr>
          <p:cNvPr id="947" name="Google Shape;947;p42"/>
          <p:cNvSpPr txBox="1">
            <a:spLocks noGrp="1"/>
          </p:cNvSpPr>
          <p:nvPr>
            <p:ph type="subTitle" idx="1"/>
          </p:nvPr>
        </p:nvSpPr>
        <p:spPr>
          <a:xfrm>
            <a:off x="422531" y="2267645"/>
            <a:ext cx="4076000" cy="306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IN" dirty="0">
                <a:effectLst/>
                <a:latin typeface="Helvetica Neue" panose="02000503000000020004" pitchFamily="2" charset="0"/>
              </a:rPr>
              <a:t>Sentiment analysis, a technique within natural language processing (NLP), serves to ascertain the sentiment conveyed in textual content.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4FC40-CC12-B864-FF34-B223B7F51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262" y="1869871"/>
            <a:ext cx="5725206" cy="36311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780033" y="2086600"/>
            <a:ext cx="5544400" cy="201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b="1" dirty="0" err="1">
                <a:latin typeface="+mn-lt"/>
              </a:rPr>
              <a:t>Streamlit</a:t>
            </a:r>
            <a:r>
              <a:rPr lang="en-US" b="1" dirty="0">
                <a:latin typeface="+mn-lt"/>
              </a:rPr>
              <a:t> App</a:t>
            </a:r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400100" y="2086600"/>
            <a:ext cx="1292000" cy="201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05</a:t>
            </a:r>
            <a:endParaRPr dirty="0"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9034506" y="5158328"/>
            <a:ext cx="4799716" cy="1392139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499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IN" dirty="0">
                <a:effectLst/>
                <a:latin typeface="Helvetica Neue" panose="02000503000000020004" pitchFamily="2" charset="0"/>
              </a:rPr>
              <a:t>YouTube Video Stats in </a:t>
            </a:r>
            <a:r>
              <a:rPr lang="en-IN" dirty="0" err="1">
                <a:effectLst/>
                <a:latin typeface="Helvetica Neue" panose="02000503000000020004" pitchFamily="2" charset="0"/>
              </a:rPr>
              <a:t>Streamlit</a:t>
            </a:r>
            <a:r>
              <a:rPr lang="en-IN" dirty="0">
                <a:effectLst/>
                <a:latin typeface="Helvetica Neue" panose="02000503000000020004" pitchFamily="2" charset="0"/>
              </a:rPr>
              <a:t> App</a:t>
            </a:r>
          </a:p>
        </p:txBody>
      </p:sp>
      <p:sp>
        <p:nvSpPr>
          <p:cNvPr id="947" name="Google Shape;947;p42"/>
          <p:cNvSpPr txBox="1">
            <a:spLocks noGrp="1"/>
          </p:cNvSpPr>
          <p:nvPr>
            <p:ph type="subTitle" idx="1"/>
          </p:nvPr>
        </p:nvSpPr>
        <p:spPr>
          <a:xfrm>
            <a:off x="324995" y="2414928"/>
            <a:ext cx="4076000" cy="306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IN" sz="2400" dirty="0">
                <a:effectLst/>
                <a:latin typeface="Helvetica Neue" panose="02000503000000020004" pitchFamily="2" charset="0"/>
              </a:rPr>
              <a:t>Explore real-time statistics of YouTube videos within a user-friendly </a:t>
            </a:r>
            <a:r>
              <a:rPr lang="en-IN" sz="2400" dirty="0" err="1">
                <a:effectLst/>
                <a:latin typeface="Helvetica Neue" panose="02000503000000020004" pitchFamily="2" charset="0"/>
              </a:rPr>
              <a:t>Streamlit</a:t>
            </a:r>
            <a:r>
              <a:rPr lang="en-IN" sz="2400" dirty="0">
                <a:effectLst/>
                <a:latin typeface="Helvetica Neue" panose="02000503000000020004" pitchFamily="2" charset="0"/>
              </a:rPr>
              <a:t> application, providing insights into viewer engagement, trends, and performance metrics.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57370-8165-3830-CC06-99264D8B8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0" y="1518253"/>
            <a:ext cx="77724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1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780033" y="2086600"/>
            <a:ext cx="5544400" cy="201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b="1" dirty="0">
                <a:latin typeface="+mn-lt"/>
              </a:rPr>
              <a:t>Insight and Findings</a:t>
            </a:r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400100" y="2086600"/>
            <a:ext cx="1292000" cy="201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06</a:t>
            </a:r>
            <a:endParaRPr dirty="0"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9034506" y="5158328"/>
            <a:ext cx="4799716" cy="1392139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07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5"/>
          <p:cNvSpPr txBox="1">
            <a:spLocks noGrp="1"/>
          </p:cNvSpPr>
          <p:nvPr>
            <p:ph type="subTitle" idx="1"/>
          </p:nvPr>
        </p:nvSpPr>
        <p:spPr>
          <a:xfrm>
            <a:off x="2252168" y="2347533"/>
            <a:ext cx="3748000" cy="127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IN" sz="2400" dirty="0"/>
              <a:t>T-series, Set- India, WWE have the highest number of video count</a:t>
            </a:r>
            <a:endParaRPr sz="2400" dirty="0"/>
          </a:p>
        </p:txBody>
      </p:sp>
      <p:sp>
        <p:nvSpPr>
          <p:cNvPr id="990" name="Google Shape;990;p45"/>
          <p:cNvSpPr txBox="1">
            <a:spLocks noGrp="1"/>
          </p:cNvSpPr>
          <p:nvPr>
            <p:ph type="subTitle" idx="2"/>
          </p:nvPr>
        </p:nvSpPr>
        <p:spPr>
          <a:xfrm>
            <a:off x="6947837" y="2347533"/>
            <a:ext cx="3748000" cy="127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IN" sz="2400" dirty="0"/>
              <a:t>from the Pareto chart we can see just 4 channel account for 65 percentage of the total likes</a:t>
            </a:r>
            <a:endParaRPr sz="2400" dirty="0"/>
          </a:p>
        </p:txBody>
      </p:sp>
      <p:sp>
        <p:nvSpPr>
          <p:cNvPr id="991" name="Google Shape;991;p45"/>
          <p:cNvSpPr txBox="1">
            <a:spLocks noGrp="1"/>
          </p:cNvSpPr>
          <p:nvPr>
            <p:ph type="subTitle" idx="3"/>
          </p:nvPr>
        </p:nvSpPr>
        <p:spPr>
          <a:xfrm>
            <a:off x="2252168" y="4460033"/>
            <a:ext cx="3748000" cy="127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IN" sz="2400" dirty="0"/>
              <a:t>we have analysed view counts from 5 countries India, Russia, USA, south Korea, And UAE</a:t>
            </a:r>
            <a:endParaRPr sz="2400" dirty="0"/>
          </a:p>
        </p:txBody>
      </p:sp>
      <p:sp>
        <p:nvSpPr>
          <p:cNvPr id="992" name="Google Shape;992;p45"/>
          <p:cNvSpPr txBox="1">
            <a:spLocks noGrp="1"/>
          </p:cNvSpPr>
          <p:nvPr>
            <p:ph type="subTitle" idx="4"/>
          </p:nvPr>
        </p:nvSpPr>
        <p:spPr>
          <a:xfrm>
            <a:off x="6947837" y="4460033"/>
            <a:ext cx="3748000" cy="127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IN" dirty="0"/>
              <a:t>our scatter plot shows more views leads more likes</a:t>
            </a:r>
            <a:endParaRPr dirty="0"/>
          </a:p>
        </p:txBody>
      </p:sp>
      <p:sp>
        <p:nvSpPr>
          <p:cNvPr id="993" name="Google Shape;993;p45"/>
          <p:cNvSpPr txBox="1">
            <a:spLocks noGrp="1"/>
          </p:cNvSpPr>
          <p:nvPr>
            <p:ph type="subTitle" idx="5"/>
          </p:nvPr>
        </p:nvSpPr>
        <p:spPr>
          <a:xfrm>
            <a:off x="2252168" y="1940733"/>
            <a:ext cx="3748000" cy="50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2400" dirty="0"/>
              <a:t>Highest Video count</a:t>
            </a:r>
            <a:endParaRPr sz="2400" dirty="0"/>
          </a:p>
        </p:txBody>
      </p:sp>
      <p:sp>
        <p:nvSpPr>
          <p:cNvPr id="994" name="Google Shape;994;p45"/>
          <p:cNvSpPr txBox="1">
            <a:spLocks noGrp="1"/>
          </p:cNvSpPr>
          <p:nvPr>
            <p:ph type="subTitle" idx="6"/>
          </p:nvPr>
        </p:nvSpPr>
        <p:spPr>
          <a:xfrm>
            <a:off x="2252168" y="4053333"/>
            <a:ext cx="3748000" cy="50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IN" sz="2400" b="1" dirty="0">
                <a:effectLst/>
                <a:latin typeface="Helvetica Neue" panose="02000503000000020004" pitchFamily="2" charset="0"/>
              </a:rPr>
              <a:t>Country View Counts</a:t>
            </a:r>
          </a:p>
        </p:txBody>
      </p:sp>
      <p:sp>
        <p:nvSpPr>
          <p:cNvPr id="995" name="Google Shape;995;p45"/>
          <p:cNvSpPr txBox="1">
            <a:spLocks noGrp="1"/>
          </p:cNvSpPr>
          <p:nvPr>
            <p:ph type="subTitle" idx="7"/>
          </p:nvPr>
        </p:nvSpPr>
        <p:spPr>
          <a:xfrm>
            <a:off x="6947801" y="1940733"/>
            <a:ext cx="3748000" cy="50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2400" dirty="0"/>
              <a:t>Pareto Insight</a:t>
            </a:r>
            <a:endParaRPr sz="2400" dirty="0"/>
          </a:p>
        </p:txBody>
      </p:sp>
      <p:sp>
        <p:nvSpPr>
          <p:cNvPr id="996" name="Google Shape;996;p45"/>
          <p:cNvSpPr txBox="1">
            <a:spLocks noGrp="1"/>
          </p:cNvSpPr>
          <p:nvPr>
            <p:ph type="subTitle" idx="8"/>
          </p:nvPr>
        </p:nvSpPr>
        <p:spPr>
          <a:xfrm>
            <a:off x="6947801" y="4053333"/>
            <a:ext cx="3748000" cy="50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IN" sz="2400" b="1" dirty="0">
                <a:effectLst/>
                <a:latin typeface="Helvetica Neue" panose="02000503000000020004" pitchFamily="2" charset="0"/>
              </a:rPr>
              <a:t>Views Drive Likes</a:t>
            </a:r>
          </a:p>
        </p:txBody>
      </p:sp>
      <p:sp>
        <p:nvSpPr>
          <p:cNvPr id="997" name="Google Shape;997;p4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Insight and findings</a:t>
            </a:r>
            <a:endParaRPr dirty="0"/>
          </a:p>
        </p:txBody>
      </p:sp>
      <p:sp>
        <p:nvSpPr>
          <p:cNvPr id="998" name="Google Shape;998;p45"/>
          <p:cNvSpPr/>
          <p:nvPr/>
        </p:nvSpPr>
        <p:spPr>
          <a:xfrm>
            <a:off x="1496163" y="1940733"/>
            <a:ext cx="756000" cy="7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9" name="Google Shape;999;p45"/>
          <p:cNvSpPr/>
          <p:nvPr/>
        </p:nvSpPr>
        <p:spPr>
          <a:xfrm>
            <a:off x="6191796" y="1940733"/>
            <a:ext cx="756000" cy="7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0" name="Google Shape;1000;p45"/>
          <p:cNvSpPr/>
          <p:nvPr/>
        </p:nvSpPr>
        <p:spPr>
          <a:xfrm>
            <a:off x="1496163" y="4053333"/>
            <a:ext cx="756000" cy="7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1" name="Google Shape;1001;p45"/>
          <p:cNvSpPr/>
          <p:nvPr/>
        </p:nvSpPr>
        <p:spPr>
          <a:xfrm>
            <a:off x="6191796" y="4053333"/>
            <a:ext cx="756000" cy="7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02" name="Google Shape;1002;p45"/>
          <p:cNvGrpSpPr/>
          <p:nvPr/>
        </p:nvGrpSpPr>
        <p:grpSpPr>
          <a:xfrm>
            <a:off x="1648248" y="4236967"/>
            <a:ext cx="451833" cy="388733"/>
            <a:chOff x="4775850" y="2706275"/>
            <a:chExt cx="338875" cy="291550"/>
          </a:xfrm>
        </p:grpSpPr>
        <p:sp>
          <p:nvSpPr>
            <p:cNvPr id="1003" name="Google Shape;1003;p45"/>
            <p:cNvSpPr/>
            <p:nvPr/>
          </p:nvSpPr>
          <p:spPr>
            <a:xfrm>
              <a:off x="4775850" y="2706275"/>
              <a:ext cx="338875" cy="291550"/>
            </a:xfrm>
            <a:custGeom>
              <a:avLst/>
              <a:gdLst/>
              <a:ahLst/>
              <a:cxnLst/>
              <a:rect l="l" t="t" r="r" b="b"/>
              <a:pathLst>
                <a:path w="13555" h="11662" extrusionOk="0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4901650" y="2759550"/>
              <a:ext cx="59200" cy="59450"/>
            </a:xfrm>
            <a:custGeom>
              <a:avLst/>
              <a:gdLst/>
              <a:ahLst/>
              <a:cxnLst/>
              <a:rect l="l" t="t" r="r" b="b"/>
              <a:pathLst>
                <a:path w="2368" h="2378" extrusionOk="0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5" name="Google Shape;1005;p45"/>
            <p:cNvSpPr/>
            <p:nvPr/>
          </p:nvSpPr>
          <p:spPr>
            <a:xfrm>
              <a:off x="4811125" y="2786175"/>
              <a:ext cx="122750" cy="105425"/>
            </a:xfrm>
            <a:custGeom>
              <a:avLst/>
              <a:gdLst/>
              <a:ahLst/>
              <a:cxnLst/>
              <a:rect l="l" t="t" r="r" b="b"/>
              <a:pathLst>
                <a:path w="4910" h="4217" extrusionOk="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4977750" y="2852175"/>
              <a:ext cx="84025" cy="39850"/>
            </a:xfrm>
            <a:custGeom>
              <a:avLst/>
              <a:gdLst/>
              <a:ahLst/>
              <a:cxnLst/>
              <a:rect l="l" t="t" r="r" b="b"/>
              <a:pathLst>
                <a:path w="3361" h="1594" extrusionOk="0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4975350" y="2821050"/>
              <a:ext cx="88175" cy="13225"/>
            </a:xfrm>
            <a:custGeom>
              <a:avLst/>
              <a:gdLst/>
              <a:ahLst/>
              <a:cxnLst/>
              <a:rect l="l" t="t" r="r" b="b"/>
              <a:pathLst>
                <a:path w="3527" h="529" extrusionOk="0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8" name="Google Shape;1008;p45"/>
            <p:cNvSpPr/>
            <p:nvPr/>
          </p:nvSpPr>
          <p:spPr>
            <a:xfrm>
              <a:off x="4975350" y="2790675"/>
              <a:ext cx="88175" cy="13125"/>
            </a:xfrm>
            <a:custGeom>
              <a:avLst/>
              <a:gdLst/>
              <a:ahLst/>
              <a:cxnLst/>
              <a:rect l="l" t="t" r="r" b="b"/>
              <a:pathLst>
                <a:path w="3527" h="525" extrusionOk="0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9" name="Google Shape;1009;p45"/>
            <p:cNvSpPr/>
            <p:nvPr/>
          </p:nvSpPr>
          <p:spPr>
            <a:xfrm>
              <a:off x="4975350" y="2759550"/>
              <a:ext cx="88175" cy="13125"/>
            </a:xfrm>
            <a:custGeom>
              <a:avLst/>
              <a:gdLst/>
              <a:ahLst/>
              <a:cxnLst/>
              <a:rect l="l" t="t" r="r" b="b"/>
              <a:pathLst>
                <a:path w="3527" h="525" extrusionOk="0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10" name="Google Shape;1010;p45"/>
          <p:cNvSpPr/>
          <p:nvPr/>
        </p:nvSpPr>
        <p:spPr>
          <a:xfrm>
            <a:off x="1672863" y="2092818"/>
            <a:ext cx="402600" cy="451833"/>
          </a:xfrm>
          <a:custGeom>
            <a:avLst/>
            <a:gdLst/>
            <a:ahLst/>
            <a:cxnLst/>
            <a:rect l="l" t="t" r="r" b="b"/>
            <a:pathLst>
              <a:path w="12078" h="13555" extrusionOk="0">
                <a:moveTo>
                  <a:pt x="7679" y="525"/>
                </a:moveTo>
                <a:cubicBezTo>
                  <a:pt x="7815" y="525"/>
                  <a:pt x="7941" y="651"/>
                  <a:pt x="7941" y="787"/>
                </a:cubicBezTo>
                <a:lnTo>
                  <a:pt x="7941" y="1050"/>
                </a:lnTo>
                <a:lnTo>
                  <a:pt x="5823" y="1050"/>
                </a:lnTo>
                <a:cubicBezTo>
                  <a:pt x="5671" y="1050"/>
                  <a:pt x="5561" y="1176"/>
                  <a:pt x="5561" y="1328"/>
                </a:cubicBezTo>
                <a:cubicBezTo>
                  <a:pt x="5561" y="1465"/>
                  <a:pt x="5438" y="1591"/>
                  <a:pt x="5299" y="1591"/>
                </a:cubicBezTo>
                <a:lnTo>
                  <a:pt x="3168" y="1591"/>
                </a:lnTo>
                <a:cubicBezTo>
                  <a:pt x="3032" y="1591"/>
                  <a:pt x="2906" y="1465"/>
                  <a:pt x="2906" y="1315"/>
                </a:cubicBezTo>
                <a:cubicBezTo>
                  <a:pt x="2906" y="1176"/>
                  <a:pt x="2796" y="1050"/>
                  <a:pt x="2643" y="1050"/>
                </a:cubicBezTo>
                <a:lnTo>
                  <a:pt x="525" y="1050"/>
                </a:lnTo>
                <a:lnTo>
                  <a:pt x="525" y="787"/>
                </a:lnTo>
                <a:cubicBezTo>
                  <a:pt x="525" y="651"/>
                  <a:pt x="638" y="525"/>
                  <a:pt x="791" y="525"/>
                </a:cubicBezTo>
                <a:close/>
                <a:moveTo>
                  <a:pt x="8204" y="5063"/>
                </a:moveTo>
                <a:cubicBezTo>
                  <a:pt x="8426" y="5063"/>
                  <a:pt x="8605" y="5229"/>
                  <a:pt x="8605" y="5448"/>
                </a:cubicBezTo>
                <a:cubicBezTo>
                  <a:pt x="8605" y="5671"/>
                  <a:pt x="8426" y="5850"/>
                  <a:pt x="8204" y="5850"/>
                </a:cubicBezTo>
                <a:cubicBezTo>
                  <a:pt x="7679" y="5836"/>
                  <a:pt x="7679" y="5076"/>
                  <a:pt x="8204" y="5063"/>
                </a:cubicBezTo>
                <a:close/>
                <a:moveTo>
                  <a:pt x="2906" y="6112"/>
                </a:moveTo>
                <a:cubicBezTo>
                  <a:pt x="3128" y="6112"/>
                  <a:pt x="3307" y="6295"/>
                  <a:pt x="3307" y="6514"/>
                </a:cubicBezTo>
                <a:cubicBezTo>
                  <a:pt x="3294" y="6778"/>
                  <a:pt x="3101" y="6910"/>
                  <a:pt x="2907" y="6910"/>
                </a:cubicBezTo>
                <a:cubicBezTo>
                  <a:pt x="2713" y="6910"/>
                  <a:pt x="2519" y="6778"/>
                  <a:pt x="2504" y="6514"/>
                </a:cubicBezTo>
                <a:cubicBezTo>
                  <a:pt x="2504" y="6295"/>
                  <a:pt x="2683" y="6112"/>
                  <a:pt x="2906" y="6112"/>
                </a:cubicBezTo>
                <a:close/>
                <a:moveTo>
                  <a:pt x="5299" y="3443"/>
                </a:moveTo>
                <a:lnTo>
                  <a:pt x="5299" y="7221"/>
                </a:lnTo>
                <a:cubicBezTo>
                  <a:pt x="5160" y="7261"/>
                  <a:pt x="5037" y="7330"/>
                  <a:pt x="4940" y="7413"/>
                </a:cubicBezTo>
                <a:lnTo>
                  <a:pt x="3805" y="6749"/>
                </a:lnTo>
                <a:cubicBezTo>
                  <a:pt x="3945" y="6265"/>
                  <a:pt x="3639" y="5753"/>
                  <a:pt x="3168" y="5631"/>
                </a:cubicBezTo>
                <a:lnTo>
                  <a:pt x="3168" y="3443"/>
                </a:lnTo>
                <a:close/>
                <a:moveTo>
                  <a:pt x="5555" y="7710"/>
                </a:moveTo>
                <a:cubicBezTo>
                  <a:pt x="5749" y="7710"/>
                  <a:pt x="5943" y="7842"/>
                  <a:pt x="5950" y="8104"/>
                </a:cubicBezTo>
                <a:cubicBezTo>
                  <a:pt x="5950" y="8326"/>
                  <a:pt x="5784" y="8505"/>
                  <a:pt x="5561" y="8505"/>
                </a:cubicBezTo>
                <a:cubicBezTo>
                  <a:pt x="5339" y="8505"/>
                  <a:pt x="5160" y="8326"/>
                  <a:pt x="5160" y="8104"/>
                </a:cubicBezTo>
                <a:cubicBezTo>
                  <a:pt x="5166" y="7842"/>
                  <a:pt x="5360" y="7710"/>
                  <a:pt x="5555" y="7710"/>
                </a:cubicBezTo>
                <a:close/>
                <a:moveTo>
                  <a:pt x="10851" y="7710"/>
                </a:moveTo>
                <a:cubicBezTo>
                  <a:pt x="11045" y="7710"/>
                  <a:pt x="11239" y="7842"/>
                  <a:pt x="11248" y="8104"/>
                </a:cubicBezTo>
                <a:cubicBezTo>
                  <a:pt x="11248" y="8326"/>
                  <a:pt x="11082" y="8505"/>
                  <a:pt x="10859" y="8505"/>
                </a:cubicBezTo>
                <a:cubicBezTo>
                  <a:pt x="10637" y="8505"/>
                  <a:pt x="10458" y="8326"/>
                  <a:pt x="10458" y="8104"/>
                </a:cubicBezTo>
                <a:cubicBezTo>
                  <a:pt x="10464" y="7842"/>
                  <a:pt x="10658" y="7710"/>
                  <a:pt x="10851" y="7710"/>
                </a:cubicBezTo>
                <a:close/>
                <a:moveTo>
                  <a:pt x="3530" y="7191"/>
                </a:moveTo>
                <a:lnTo>
                  <a:pt x="4662" y="7871"/>
                </a:lnTo>
                <a:cubicBezTo>
                  <a:pt x="4525" y="8353"/>
                  <a:pt x="4828" y="8867"/>
                  <a:pt x="5299" y="8990"/>
                </a:cubicBezTo>
                <a:lnTo>
                  <a:pt x="5299" y="10650"/>
                </a:lnTo>
                <a:lnTo>
                  <a:pt x="3168" y="10650"/>
                </a:lnTo>
                <a:lnTo>
                  <a:pt x="3168" y="7400"/>
                </a:lnTo>
                <a:cubicBezTo>
                  <a:pt x="3307" y="7357"/>
                  <a:pt x="3430" y="7290"/>
                  <a:pt x="3530" y="7191"/>
                </a:cubicBezTo>
                <a:close/>
                <a:moveTo>
                  <a:pt x="7941" y="1591"/>
                </a:moveTo>
                <a:lnTo>
                  <a:pt x="7941" y="4565"/>
                </a:lnTo>
                <a:cubicBezTo>
                  <a:pt x="7400" y="4718"/>
                  <a:pt x="7111" y="5395"/>
                  <a:pt x="7387" y="5893"/>
                </a:cubicBezTo>
                <a:lnTo>
                  <a:pt x="6003" y="7290"/>
                </a:lnTo>
                <a:cubicBezTo>
                  <a:pt x="5950" y="7261"/>
                  <a:pt x="5880" y="7234"/>
                  <a:pt x="5823" y="7221"/>
                </a:cubicBezTo>
                <a:lnTo>
                  <a:pt x="5823" y="3181"/>
                </a:lnTo>
                <a:cubicBezTo>
                  <a:pt x="5823" y="3028"/>
                  <a:pt x="5701" y="2905"/>
                  <a:pt x="5561" y="2905"/>
                </a:cubicBezTo>
                <a:lnTo>
                  <a:pt x="2906" y="2905"/>
                </a:lnTo>
                <a:cubicBezTo>
                  <a:pt x="2766" y="2905"/>
                  <a:pt x="2643" y="3028"/>
                  <a:pt x="2643" y="3181"/>
                </a:cubicBezTo>
                <a:lnTo>
                  <a:pt x="2643" y="5631"/>
                </a:lnTo>
                <a:cubicBezTo>
                  <a:pt x="1770" y="5893"/>
                  <a:pt x="1770" y="7138"/>
                  <a:pt x="2643" y="7400"/>
                </a:cubicBezTo>
                <a:lnTo>
                  <a:pt x="2643" y="10650"/>
                </a:lnTo>
                <a:lnTo>
                  <a:pt x="1853" y="10650"/>
                </a:lnTo>
                <a:cubicBezTo>
                  <a:pt x="1730" y="10650"/>
                  <a:pt x="1604" y="10733"/>
                  <a:pt x="1591" y="10872"/>
                </a:cubicBezTo>
                <a:cubicBezTo>
                  <a:pt x="1564" y="11038"/>
                  <a:pt x="1687" y="11174"/>
                  <a:pt x="1853" y="11174"/>
                </a:cubicBezTo>
                <a:lnTo>
                  <a:pt x="6614" y="11174"/>
                </a:lnTo>
                <a:cubicBezTo>
                  <a:pt x="6736" y="11174"/>
                  <a:pt x="6862" y="11078"/>
                  <a:pt x="6876" y="10955"/>
                </a:cubicBezTo>
                <a:cubicBezTo>
                  <a:pt x="6902" y="10789"/>
                  <a:pt x="6779" y="10650"/>
                  <a:pt x="6614" y="10650"/>
                </a:cubicBezTo>
                <a:lnTo>
                  <a:pt x="5823" y="10650"/>
                </a:lnTo>
                <a:lnTo>
                  <a:pt x="5823" y="8990"/>
                </a:lnTo>
                <a:cubicBezTo>
                  <a:pt x="6365" y="8837"/>
                  <a:pt x="6653" y="8160"/>
                  <a:pt x="6378" y="7662"/>
                </a:cubicBezTo>
                <a:lnTo>
                  <a:pt x="7762" y="6265"/>
                </a:lnTo>
                <a:cubicBezTo>
                  <a:pt x="7815" y="6295"/>
                  <a:pt x="7885" y="6321"/>
                  <a:pt x="7941" y="6348"/>
                </a:cubicBezTo>
                <a:lnTo>
                  <a:pt x="7941" y="11964"/>
                </a:lnTo>
                <a:lnTo>
                  <a:pt x="525" y="11964"/>
                </a:lnTo>
                <a:lnTo>
                  <a:pt x="525" y="1591"/>
                </a:lnTo>
                <a:lnTo>
                  <a:pt x="2421" y="1591"/>
                </a:lnTo>
                <a:cubicBezTo>
                  <a:pt x="2534" y="1896"/>
                  <a:pt x="2823" y="2115"/>
                  <a:pt x="3168" y="2115"/>
                </a:cubicBezTo>
                <a:lnTo>
                  <a:pt x="5299" y="2115"/>
                </a:lnTo>
                <a:cubicBezTo>
                  <a:pt x="5644" y="2115"/>
                  <a:pt x="5936" y="1896"/>
                  <a:pt x="6046" y="1591"/>
                </a:cubicBezTo>
                <a:close/>
                <a:moveTo>
                  <a:pt x="7941" y="12502"/>
                </a:moveTo>
                <a:lnTo>
                  <a:pt x="7941" y="12768"/>
                </a:lnTo>
                <a:cubicBezTo>
                  <a:pt x="7941" y="12904"/>
                  <a:pt x="7815" y="13030"/>
                  <a:pt x="7679" y="13030"/>
                </a:cubicBezTo>
                <a:lnTo>
                  <a:pt x="791" y="13030"/>
                </a:lnTo>
                <a:cubicBezTo>
                  <a:pt x="638" y="13030"/>
                  <a:pt x="525" y="12904"/>
                  <a:pt x="525" y="12768"/>
                </a:cubicBezTo>
                <a:lnTo>
                  <a:pt x="525" y="12502"/>
                </a:lnTo>
                <a:close/>
                <a:moveTo>
                  <a:pt x="791" y="1"/>
                </a:moveTo>
                <a:cubicBezTo>
                  <a:pt x="346" y="1"/>
                  <a:pt x="1" y="359"/>
                  <a:pt x="1" y="787"/>
                </a:cubicBezTo>
                <a:lnTo>
                  <a:pt x="1" y="12768"/>
                </a:lnTo>
                <a:cubicBezTo>
                  <a:pt x="1" y="13209"/>
                  <a:pt x="346" y="13555"/>
                  <a:pt x="791" y="13555"/>
                </a:cubicBezTo>
                <a:lnTo>
                  <a:pt x="7679" y="13555"/>
                </a:lnTo>
                <a:cubicBezTo>
                  <a:pt x="8121" y="13555"/>
                  <a:pt x="8466" y="13209"/>
                  <a:pt x="8466" y="12768"/>
                </a:cubicBezTo>
                <a:lnTo>
                  <a:pt x="8466" y="6348"/>
                </a:lnTo>
                <a:cubicBezTo>
                  <a:pt x="8536" y="6321"/>
                  <a:pt x="8592" y="6295"/>
                  <a:pt x="8645" y="6265"/>
                </a:cubicBezTo>
                <a:lnTo>
                  <a:pt x="10043" y="7662"/>
                </a:lnTo>
                <a:cubicBezTo>
                  <a:pt x="9700" y="8252"/>
                  <a:pt x="10161" y="9033"/>
                  <a:pt x="10842" y="9033"/>
                </a:cubicBezTo>
                <a:cubicBezTo>
                  <a:pt x="10848" y="9033"/>
                  <a:pt x="10854" y="9033"/>
                  <a:pt x="10859" y="9033"/>
                </a:cubicBezTo>
                <a:cubicBezTo>
                  <a:pt x="12078" y="8977"/>
                  <a:pt x="12078" y="7221"/>
                  <a:pt x="10859" y="7178"/>
                </a:cubicBezTo>
                <a:cubicBezTo>
                  <a:pt x="10693" y="7178"/>
                  <a:pt x="10541" y="7221"/>
                  <a:pt x="10418" y="7290"/>
                </a:cubicBezTo>
                <a:lnTo>
                  <a:pt x="9020" y="5893"/>
                </a:lnTo>
                <a:cubicBezTo>
                  <a:pt x="9309" y="5395"/>
                  <a:pt x="9020" y="4718"/>
                  <a:pt x="8466" y="4565"/>
                </a:cubicBezTo>
                <a:lnTo>
                  <a:pt x="8466" y="787"/>
                </a:lnTo>
                <a:cubicBezTo>
                  <a:pt x="8466" y="359"/>
                  <a:pt x="8121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11" name="Google Shape;1011;p45"/>
          <p:cNvGrpSpPr/>
          <p:nvPr/>
        </p:nvGrpSpPr>
        <p:grpSpPr>
          <a:xfrm>
            <a:off x="6339963" y="2092551"/>
            <a:ext cx="459667" cy="452367"/>
            <a:chOff x="4775850" y="1573475"/>
            <a:chExt cx="344750" cy="339275"/>
          </a:xfrm>
        </p:grpSpPr>
        <p:sp>
          <p:nvSpPr>
            <p:cNvPr id="1012" name="Google Shape;1012;p45"/>
            <p:cNvSpPr/>
            <p:nvPr/>
          </p:nvSpPr>
          <p:spPr>
            <a:xfrm>
              <a:off x="4775850" y="1573475"/>
              <a:ext cx="344750" cy="339275"/>
            </a:xfrm>
            <a:custGeom>
              <a:avLst/>
              <a:gdLst/>
              <a:ahLst/>
              <a:cxnLst/>
              <a:rect l="l" t="t" r="r" b="b"/>
              <a:pathLst>
                <a:path w="13790" h="13571" extrusionOk="0">
                  <a:moveTo>
                    <a:pt x="8714" y="843"/>
                  </a:moveTo>
                  <a:lnTo>
                    <a:pt x="10069" y="2201"/>
                  </a:lnTo>
                  <a:lnTo>
                    <a:pt x="8714" y="2201"/>
                  </a:lnTo>
                  <a:lnTo>
                    <a:pt x="8714" y="843"/>
                  </a:lnTo>
                  <a:close/>
                  <a:moveTo>
                    <a:pt x="11174" y="5587"/>
                  </a:moveTo>
                  <a:lnTo>
                    <a:pt x="11174" y="6971"/>
                  </a:lnTo>
                  <a:cubicBezTo>
                    <a:pt x="11174" y="7028"/>
                    <a:pt x="11187" y="7067"/>
                    <a:pt x="11217" y="7111"/>
                  </a:cubicBezTo>
                  <a:lnTo>
                    <a:pt x="11383" y="7373"/>
                  </a:lnTo>
                  <a:lnTo>
                    <a:pt x="9903" y="7373"/>
                  </a:lnTo>
                  <a:lnTo>
                    <a:pt x="10069" y="7111"/>
                  </a:lnTo>
                  <a:cubicBezTo>
                    <a:pt x="10095" y="7067"/>
                    <a:pt x="10108" y="7028"/>
                    <a:pt x="10108" y="6971"/>
                  </a:cubicBezTo>
                  <a:lnTo>
                    <a:pt x="10108" y="5587"/>
                  </a:lnTo>
                  <a:close/>
                  <a:moveTo>
                    <a:pt x="11715" y="7897"/>
                  </a:moveTo>
                  <a:cubicBezTo>
                    <a:pt x="11715" y="7911"/>
                    <a:pt x="12960" y="9862"/>
                    <a:pt x="12960" y="9862"/>
                  </a:cubicBezTo>
                  <a:cubicBezTo>
                    <a:pt x="13056" y="10002"/>
                    <a:pt x="13013" y="10125"/>
                    <a:pt x="12987" y="10181"/>
                  </a:cubicBezTo>
                  <a:cubicBezTo>
                    <a:pt x="12930" y="10277"/>
                    <a:pt x="12834" y="10334"/>
                    <a:pt x="12724" y="10334"/>
                  </a:cubicBezTo>
                  <a:lnTo>
                    <a:pt x="8562" y="10334"/>
                  </a:lnTo>
                  <a:cubicBezTo>
                    <a:pt x="8396" y="10334"/>
                    <a:pt x="8326" y="10221"/>
                    <a:pt x="8299" y="10168"/>
                  </a:cubicBezTo>
                  <a:cubicBezTo>
                    <a:pt x="8243" y="10055"/>
                    <a:pt x="8256" y="9945"/>
                    <a:pt x="8326" y="9849"/>
                  </a:cubicBezTo>
                  <a:cubicBezTo>
                    <a:pt x="8352" y="9806"/>
                    <a:pt x="9557" y="7940"/>
                    <a:pt x="9571" y="7897"/>
                  </a:cubicBezTo>
                  <a:close/>
                  <a:moveTo>
                    <a:pt x="8173" y="541"/>
                  </a:moveTo>
                  <a:lnTo>
                    <a:pt x="8173" y="2476"/>
                  </a:lnTo>
                  <a:cubicBezTo>
                    <a:pt x="8173" y="2616"/>
                    <a:pt x="8299" y="2739"/>
                    <a:pt x="8449" y="2739"/>
                  </a:cubicBezTo>
                  <a:lnTo>
                    <a:pt x="10374" y="2739"/>
                  </a:lnTo>
                  <a:lnTo>
                    <a:pt x="10374" y="5062"/>
                  </a:lnTo>
                  <a:lnTo>
                    <a:pt x="9584" y="5062"/>
                  </a:lnTo>
                  <a:cubicBezTo>
                    <a:pt x="9239" y="5076"/>
                    <a:pt x="9239" y="5574"/>
                    <a:pt x="9584" y="5587"/>
                  </a:cubicBezTo>
                  <a:lnTo>
                    <a:pt x="9584" y="6888"/>
                  </a:lnTo>
                  <a:lnTo>
                    <a:pt x="7898" y="9531"/>
                  </a:lnTo>
                  <a:cubicBezTo>
                    <a:pt x="7483" y="10055"/>
                    <a:pt x="7884" y="10872"/>
                    <a:pt x="8562" y="10872"/>
                  </a:cubicBezTo>
                  <a:lnTo>
                    <a:pt x="10374" y="10872"/>
                  </a:lnTo>
                  <a:lnTo>
                    <a:pt x="10374" y="11662"/>
                  </a:lnTo>
                  <a:lnTo>
                    <a:pt x="1909" y="11662"/>
                  </a:lnTo>
                  <a:lnTo>
                    <a:pt x="1909" y="541"/>
                  </a:lnTo>
                  <a:close/>
                  <a:moveTo>
                    <a:pt x="1368" y="1909"/>
                  </a:moveTo>
                  <a:lnTo>
                    <a:pt x="1368" y="11924"/>
                  </a:lnTo>
                  <a:cubicBezTo>
                    <a:pt x="1368" y="12077"/>
                    <a:pt x="1494" y="12186"/>
                    <a:pt x="1630" y="12186"/>
                  </a:cubicBezTo>
                  <a:lnTo>
                    <a:pt x="9003" y="12186"/>
                  </a:lnTo>
                  <a:lnTo>
                    <a:pt x="9003" y="13043"/>
                  </a:lnTo>
                  <a:lnTo>
                    <a:pt x="525" y="13043"/>
                  </a:lnTo>
                  <a:lnTo>
                    <a:pt x="525" y="1909"/>
                  </a:lnTo>
                  <a:close/>
                  <a:moveTo>
                    <a:pt x="1630" y="0"/>
                  </a:moveTo>
                  <a:cubicBezTo>
                    <a:pt x="1494" y="0"/>
                    <a:pt x="1368" y="126"/>
                    <a:pt x="1368" y="276"/>
                  </a:cubicBezTo>
                  <a:lnTo>
                    <a:pt x="1368" y="1384"/>
                  </a:lnTo>
                  <a:lnTo>
                    <a:pt x="263" y="1384"/>
                  </a:lnTo>
                  <a:cubicBezTo>
                    <a:pt x="110" y="1384"/>
                    <a:pt x="0" y="1507"/>
                    <a:pt x="0" y="1647"/>
                  </a:cubicBezTo>
                  <a:lnTo>
                    <a:pt x="0" y="13305"/>
                  </a:lnTo>
                  <a:cubicBezTo>
                    <a:pt x="0" y="13444"/>
                    <a:pt x="110" y="13570"/>
                    <a:pt x="263" y="13570"/>
                  </a:cubicBezTo>
                  <a:lnTo>
                    <a:pt x="9265" y="13570"/>
                  </a:lnTo>
                  <a:cubicBezTo>
                    <a:pt x="9405" y="13570"/>
                    <a:pt x="9528" y="13444"/>
                    <a:pt x="9528" y="13305"/>
                  </a:cubicBezTo>
                  <a:lnTo>
                    <a:pt x="9528" y="12186"/>
                  </a:lnTo>
                  <a:lnTo>
                    <a:pt x="10650" y="12186"/>
                  </a:lnTo>
                  <a:cubicBezTo>
                    <a:pt x="10789" y="12186"/>
                    <a:pt x="10912" y="12077"/>
                    <a:pt x="10912" y="11924"/>
                  </a:cubicBezTo>
                  <a:lnTo>
                    <a:pt x="10912" y="10872"/>
                  </a:lnTo>
                  <a:lnTo>
                    <a:pt x="12724" y="10872"/>
                  </a:lnTo>
                  <a:cubicBezTo>
                    <a:pt x="13388" y="10872"/>
                    <a:pt x="13790" y="10098"/>
                    <a:pt x="13402" y="9570"/>
                  </a:cubicBezTo>
                  <a:lnTo>
                    <a:pt x="11702" y="6888"/>
                  </a:lnTo>
                  <a:lnTo>
                    <a:pt x="11702" y="5603"/>
                  </a:lnTo>
                  <a:cubicBezTo>
                    <a:pt x="12047" y="5587"/>
                    <a:pt x="12047" y="5076"/>
                    <a:pt x="11702" y="5062"/>
                  </a:cubicBezTo>
                  <a:lnTo>
                    <a:pt x="10912" y="5062"/>
                  </a:lnTo>
                  <a:lnTo>
                    <a:pt x="10912" y="2393"/>
                  </a:lnTo>
                  <a:cubicBezTo>
                    <a:pt x="10912" y="2324"/>
                    <a:pt x="10885" y="2254"/>
                    <a:pt x="10829" y="2201"/>
                  </a:cubicBezTo>
                  <a:lnTo>
                    <a:pt x="8714" y="83"/>
                  </a:lnTo>
                  <a:cubicBezTo>
                    <a:pt x="8658" y="27"/>
                    <a:pt x="8588" y="0"/>
                    <a:pt x="8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4844325" y="1667950"/>
              <a:ext cx="136525" cy="177500"/>
            </a:xfrm>
            <a:custGeom>
              <a:avLst/>
              <a:gdLst/>
              <a:ahLst/>
              <a:cxnLst/>
              <a:rect l="l" t="t" r="r" b="b"/>
              <a:pathLst>
                <a:path w="5461" h="7100" extrusionOk="0">
                  <a:moveTo>
                    <a:pt x="4652" y="524"/>
                  </a:moveTo>
                  <a:cubicBezTo>
                    <a:pt x="4795" y="524"/>
                    <a:pt x="4936" y="638"/>
                    <a:pt x="4936" y="799"/>
                  </a:cubicBezTo>
                  <a:cubicBezTo>
                    <a:pt x="4936" y="951"/>
                    <a:pt x="4813" y="1078"/>
                    <a:pt x="4661" y="1078"/>
                  </a:cubicBezTo>
                  <a:cubicBezTo>
                    <a:pt x="4425" y="1078"/>
                    <a:pt x="4286" y="772"/>
                    <a:pt x="4465" y="606"/>
                  </a:cubicBezTo>
                  <a:cubicBezTo>
                    <a:pt x="4518" y="549"/>
                    <a:pt x="4585" y="524"/>
                    <a:pt x="4652" y="524"/>
                  </a:cubicBezTo>
                  <a:close/>
                  <a:moveTo>
                    <a:pt x="977" y="2969"/>
                  </a:moveTo>
                  <a:cubicBezTo>
                    <a:pt x="983" y="2969"/>
                    <a:pt x="990" y="2969"/>
                    <a:pt x="996" y="2970"/>
                  </a:cubicBezTo>
                  <a:cubicBezTo>
                    <a:pt x="1001" y="2969"/>
                    <a:pt x="1006" y="2969"/>
                    <a:pt x="1012" y="2969"/>
                  </a:cubicBezTo>
                  <a:cubicBezTo>
                    <a:pt x="1250" y="2969"/>
                    <a:pt x="1364" y="3265"/>
                    <a:pt x="1188" y="3428"/>
                  </a:cubicBezTo>
                  <a:cubicBezTo>
                    <a:pt x="1134" y="3487"/>
                    <a:pt x="1065" y="3513"/>
                    <a:pt x="996" y="3513"/>
                  </a:cubicBezTo>
                  <a:cubicBezTo>
                    <a:pt x="856" y="3513"/>
                    <a:pt x="721" y="3403"/>
                    <a:pt x="730" y="3235"/>
                  </a:cubicBezTo>
                  <a:cubicBezTo>
                    <a:pt x="718" y="3102"/>
                    <a:pt x="844" y="2969"/>
                    <a:pt x="977" y="2969"/>
                  </a:cubicBezTo>
                  <a:close/>
                  <a:moveTo>
                    <a:pt x="4030" y="2969"/>
                  </a:moveTo>
                  <a:cubicBezTo>
                    <a:pt x="4037" y="2969"/>
                    <a:pt x="4043" y="2969"/>
                    <a:pt x="4050" y="2970"/>
                  </a:cubicBezTo>
                  <a:cubicBezTo>
                    <a:pt x="4055" y="2969"/>
                    <a:pt x="4060" y="2969"/>
                    <a:pt x="4065" y="2969"/>
                  </a:cubicBezTo>
                  <a:cubicBezTo>
                    <a:pt x="4291" y="2969"/>
                    <a:pt x="4408" y="3265"/>
                    <a:pt x="4246" y="3428"/>
                  </a:cubicBezTo>
                  <a:cubicBezTo>
                    <a:pt x="4191" y="3487"/>
                    <a:pt x="4122" y="3513"/>
                    <a:pt x="4053" y="3513"/>
                  </a:cubicBezTo>
                  <a:cubicBezTo>
                    <a:pt x="3912" y="3513"/>
                    <a:pt x="3774" y="3403"/>
                    <a:pt x="3774" y="3235"/>
                  </a:cubicBezTo>
                  <a:cubicBezTo>
                    <a:pt x="3774" y="3102"/>
                    <a:pt x="3890" y="2969"/>
                    <a:pt x="4030" y="2969"/>
                  </a:cubicBezTo>
                  <a:close/>
                  <a:moveTo>
                    <a:pt x="996" y="6014"/>
                  </a:moveTo>
                  <a:cubicBezTo>
                    <a:pt x="1245" y="6014"/>
                    <a:pt x="1368" y="6319"/>
                    <a:pt x="1188" y="6485"/>
                  </a:cubicBezTo>
                  <a:cubicBezTo>
                    <a:pt x="1140" y="6540"/>
                    <a:pt x="1071" y="6567"/>
                    <a:pt x="1000" y="6567"/>
                  </a:cubicBezTo>
                  <a:cubicBezTo>
                    <a:pt x="929" y="6567"/>
                    <a:pt x="856" y="6540"/>
                    <a:pt x="800" y="6485"/>
                  </a:cubicBezTo>
                  <a:cubicBezTo>
                    <a:pt x="634" y="6319"/>
                    <a:pt x="760" y="6014"/>
                    <a:pt x="996" y="6014"/>
                  </a:cubicBezTo>
                  <a:close/>
                  <a:moveTo>
                    <a:pt x="4641" y="0"/>
                  </a:moveTo>
                  <a:cubicBezTo>
                    <a:pt x="4444" y="0"/>
                    <a:pt x="4244" y="71"/>
                    <a:pt x="4080" y="231"/>
                  </a:cubicBezTo>
                  <a:cubicBezTo>
                    <a:pt x="3718" y="580"/>
                    <a:pt x="3788" y="1214"/>
                    <a:pt x="4203" y="1476"/>
                  </a:cubicBezTo>
                  <a:lnTo>
                    <a:pt x="3967" y="2445"/>
                  </a:lnTo>
                  <a:cubicBezTo>
                    <a:pt x="3665" y="2472"/>
                    <a:pt x="3373" y="2694"/>
                    <a:pt x="3276" y="2986"/>
                  </a:cubicBezTo>
                  <a:lnTo>
                    <a:pt x="1756" y="2986"/>
                  </a:lnTo>
                  <a:cubicBezTo>
                    <a:pt x="1635" y="2643"/>
                    <a:pt x="1308" y="2443"/>
                    <a:pt x="981" y="2443"/>
                  </a:cubicBezTo>
                  <a:cubicBezTo>
                    <a:pt x="781" y="2443"/>
                    <a:pt x="581" y="2518"/>
                    <a:pt x="428" y="2681"/>
                  </a:cubicBezTo>
                  <a:cubicBezTo>
                    <a:pt x="0" y="3083"/>
                    <a:pt x="166" y="3816"/>
                    <a:pt x="730" y="4009"/>
                  </a:cubicBezTo>
                  <a:lnTo>
                    <a:pt x="730" y="5542"/>
                  </a:lnTo>
                  <a:cubicBezTo>
                    <a:pt x="166" y="5725"/>
                    <a:pt x="0" y="6455"/>
                    <a:pt x="428" y="6870"/>
                  </a:cubicBezTo>
                  <a:cubicBezTo>
                    <a:pt x="579" y="7023"/>
                    <a:pt x="783" y="7099"/>
                    <a:pt x="989" y="7099"/>
                  </a:cubicBezTo>
                  <a:cubicBezTo>
                    <a:pt x="1195" y="7099"/>
                    <a:pt x="1403" y="7023"/>
                    <a:pt x="1560" y="6870"/>
                  </a:cubicBezTo>
                  <a:cubicBezTo>
                    <a:pt x="1975" y="6455"/>
                    <a:pt x="1809" y="5725"/>
                    <a:pt x="1258" y="5542"/>
                  </a:cubicBezTo>
                  <a:lnTo>
                    <a:pt x="1258" y="4009"/>
                  </a:lnTo>
                  <a:cubicBezTo>
                    <a:pt x="1477" y="3926"/>
                    <a:pt x="1673" y="3733"/>
                    <a:pt x="1756" y="3511"/>
                  </a:cubicBezTo>
                  <a:lnTo>
                    <a:pt x="3276" y="3511"/>
                  </a:lnTo>
                  <a:cubicBezTo>
                    <a:pt x="3396" y="3854"/>
                    <a:pt x="3722" y="4048"/>
                    <a:pt x="4049" y="4048"/>
                  </a:cubicBezTo>
                  <a:cubicBezTo>
                    <a:pt x="4250" y="4048"/>
                    <a:pt x="4451" y="3974"/>
                    <a:pt x="4604" y="3816"/>
                  </a:cubicBezTo>
                  <a:cubicBezTo>
                    <a:pt x="4963" y="3468"/>
                    <a:pt x="4910" y="2847"/>
                    <a:pt x="4481" y="2571"/>
                  </a:cubicBezTo>
                  <a:lnTo>
                    <a:pt x="4730" y="1602"/>
                  </a:lnTo>
                  <a:cubicBezTo>
                    <a:pt x="5129" y="1575"/>
                    <a:pt x="5461" y="1214"/>
                    <a:pt x="5447" y="799"/>
                  </a:cubicBezTo>
                  <a:cubicBezTo>
                    <a:pt x="5456" y="321"/>
                    <a:pt x="5058" y="0"/>
                    <a:pt x="4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4847050" y="1608075"/>
              <a:ext cx="107575" cy="13125"/>
            </a:xfrm>
            <a:custGeom>
              <a:avLst/>
              <a:gdLst/>
              <a:ahLst/>
              <a:cxnLst/>
              <a:rect l="l" t="t" r="r" b="b"/>
              <a:pathLst>
                <a:path w="4303" h="525" extrusionOk="0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997" y="525"/>
                  </a:lnTo>
                  <a:cubicBezTo>
                    <a:pt x="4137" y="525"/>
                    <a:pt x="4260" y="428"/>
                    <a:pt x="4273" y="302"/>
                  </a:cubicBezTo>
                  <a:cubicBezTo>
                    <a:pt x="4303" y="136"/>
                    <a:pt x="4177" y="0"/>
                    <a:pt x="4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4847050" y="1638450"/>
              <a:ext cx="107575" cy="13225"/>
            </a:xfrm>
            <a:custGeom>
              <a:avLst/>
              <a:gdLst/>
              <a:ahLst/>
              <a:cxnLst/>
              <a:rect l="l" t="t" r="r" b="b"/>
              <a:pathLst>
                <a:path w="4303" h="529" extrusionOk="0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997" y="528"/>
                  </a:lnTo>
                  <a:cubicBezTo>
                    <a:pt x="4137" y="528"/>
                    <a:pt x="4260" y="445"/>
                    <a:pt x="4273" y="306"/>
                  </a:cubicBezTo>
                  <a:cubicBezTo>
                    <a:pt x="4303" y="140"/>
                    <a:pt x="4177" y="0"/>
                    <a:pt x="4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4848800" y="1669575"/>
              <a:ext cx="61525" cy="13200"/>
            </a:xfrm>
            <a:custGeom>
              <a:avLst/>
              <a:gdLst/>
              <a:ahLst/>
              <a:cxnLst/>
              <a:rect l="l" t="t" r="r" b="b"/>
              <a:pathLst>
                <a:path w="2461" h="528" extrusionOk="0">
                  <a:moveTo>
                    <a:pt x="276" y="0"/>
                  </a:moveTo>
                  <a:cubicBezTo>
                    <a:pt x="123" y="0"/>
                    <a:pt x="0" y="139"/>
                    <a:pt x="14" y="305"/>
                  </a:cubicBezTo>
                  <a:cubicBezTo>
                    <a:pt x="40" y="445"/>
                    <a:pt x="153" y="528"/>
                    <a:pt x="289" y="528"/>
                  </a:cubicBezTo>
                  <a:lnTo>
                    <a:pt x="2115" y="528"/>
                  </a:lnTo>
                  <a:cubicBezTo>
                    <a:pt x="2460" y="515"/>
                    <a:pt x="2460" y="17"/>
                    <a:pt x="2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4848800" y="1700025"/>
              <a:ext cx="61525" cy="13125"/>
            </a:xfrm>
            <a:custGeom>
              <a:avLst/>
              <a:gdLst/>
              <a:ahLst/>
              <a:cxnLst/>
              <a:rect l="l" t="t" r="r" b="b"/>
              <a:pathLst>
                <a:path w="2461" h="525" extrusionOk="0">
                  <a:moveTo>
                    <a:pt x="276" y="0"/>
                  </a:moveTo>
                  <a:cubicBezTo>
                    <a:pt x="123" y="0"/>
                    <a:pt x="0" y="140"/>
                    <a:pt x="14" y="306"/>
                  </a:cubicBezTo>
                  <a:cubicBezTo>
                    <a:pt x="40" y="442"/>
                    <a:pt x="153" y="525"/>
                    <a:pt x="289" y="525"/>
                  </a:cubicBezTo>
                  <a:lnTo>
                    <a:pt x="2115" y="525"/>
                  </a:lnTo>
                  <a:cubicBezTo>
                    <a:pt x="2460" y="525"/>
                    <a:pt x="2460" y="14"/>
                    <a:pt x="2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018" name="Google Shape;1018;p45"/>
          <p:cNvGrpSpPr/>
          <p:nvPr/>
        </p:nvGrpSpPr>
        <p:grpSpPr>
          <a:xfrm>
            <a:off x="6343430" y="4205151"/>
            <a:ext cx="452733" cy="452367"/>
            <a:chOff x="5543825" y="1573475"/>
            <a:chExt cx="339550" cy="339275"/>
          </a:xfrm>
        </p:grpSpPr>
        <p:sp>
          <p:nvSpPr>
            <p:cNvPr id="1019" name="Google Shape;1019;p45"/>
            <p:cNvSpPr/>
            <p:nvPr/>
          </p:nvSpPr>
          <p:spPr>
            <a:xfrm>
              <a:off x="5543825" y="1573475"/>
              <a:ext cx="339550" cy="339275"/>
            </a:xfrm>
            <a:custGeom>
              <a:avLst/>
              <a:gdLst/>
              <a:ahLst/>
              <a:cxnLst/>
              <a:rect l="l" t="t" r="r" b="b"/>
              <a:pathLst>
                <a:path w="13582" h="13571" extrusionOk="0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5768900" y="1600100"/>
              <a:ext cx="52975" cy="13150"/>
            </a:xfrm>
            <a:custGeom>
              <a:avLst/>
              <a:gdLst/>
              <a:ahLst/>
              <a:cxnLst/>
              <a:rect l="l" t="t" r="r" b="b"/>
              <a:pathLst>
                <a:path w="2119" h="526" extrusionOk="0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5739525" y="1600100"/>
              <a:ext cx="13125" cy="13300"/>
            </a:xfrm>
            <a:custGeom>
              <a:avLst/>
              <a:gdLst/>
              <a:ahLst/>
              <a:cxnLst/>
              <a:rect l="l" t="t" r="r" b="b"/>
              <a:pathLst>
                <a:path w="525" h="532" extrusionOk="0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5768900" y="1707325"/>
              <a:ext cx="52975" cy="13125"/>
            </a:xfrm>
            <a:custGeom>
              <a:avLst/>
              <a:gdLst/>
              <a:ahLst/>
              <a:cxnLst/>
              <a:rect l="l" t="t" r="r" b="b"/>
              <a:pathLst>
                <a:path w="2119" h="525" extrusionOk="0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5739525" y="1707325"/>
              <a:ext cx="13125" cy="13375"/>
            </a:xfrm>
            <a:custGeom>
              <a:avLst/>
              <a:gdLst/>
              <a:ahLst/>
              <a:cxnLst/>
              <a:rect l="l" t="t" r="r" b="b"/>
              <a:pathLst>
                <a:path w="525" h="535" extrusionOk="0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5768900" y="1653725"/>
              <a:ext cx="52975" cy="13125"/>
            </a:xfrm>
            <a:custGeom>
              <a:avLst/>
              <a:gdLst/>
              <a:ahLst/>
              <a:cxnLst/>
              <a:rect l="l" t="t" r="r" b="b"/>
              <a:pathLst>
                <a:path w="2119" h="525" extrusionOk="0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5739525" y="1653725"/>
              <a:ext cx="13125" cy="13375"/>
            </a:xfrm>
            <a:custGeom>
              <a:avLst/>
              <a:gdLst/>
              <a:ahLst/>
              <a:cxnLst/>
              <a:rect l="l" t="t" r="r" b="b"/>
              <a:pathLst>
                <a:path w="525" h="535" extrusionOk="0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5"/>
          <p:cNvSpPr txBox="1">
            <a:spLocks noGrp="1"/>
          </p:cNvSpPr>
          <p:nvPr>
            <p:ph type="subTitle" idx="1"/>
          </p:nvPr>
        </p:nvSpPr>
        <p:spPr>
          <a:xfrm>
            <a:off x="2252168" y="2347533"/>
            <a:ext cx="3748000" cy="127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IN" sz="1800" dirty="0"/>
              <a:t>video usually come out on Tuesday and Wednesday but people like one's released on Saturday , Friday, Thursday more</a:t>
            </a:r>
            <a:endParaRPr sz="1800" dirty="0"/>
          </a:p>
        </p:txBody>
      </p:sp>
      <p:sp>
        <p:nvSpPr>
          <p:cNvPr id="990" name="Google Shape;990;p45"/>
          <p:cNvSpPr txBox="1">
            <a:spLocks noGrp="1"/>
          </p:cNvSpPr>
          <p:nvPr>
            <p:ph type="subTitle" idx="2"/>
          </p:nvPr>
        </p:nvSpPr>
        <p:spPr>
          <a:xfrm>
            <a:off x="6947837" y="2347533"/>
            <a:ext cx="3748000" cy="127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IN" sz="2400" dirty="0"/>
              <a:t> video uploads dip in April but rise towards the </a:t>
            </a:r>
            <a:r>
              <a:rPr lang="en-IN" sz="2400" dirty="0" err="1"/>
              <a:t>years's</a:t>
            </a:r>
            <a:r>
              <a:rPr lang="en-IN" sz="2400" dirty="0"/>
              <a:t> end</a:t>
            </a:r>
          </a:p>
        </p:txBody>
      </p:sp>
      <p:sp>
        <p:nvSpPr>
          <p:cNvPr id="991" name="Google Shape;991;p45"/>
          <p:cNvSpPr txBox="1">
            <a:spLocks noGrp="1"/>
          </p:cNvSpPr>
          <p:nvPr>
            <p:ph type="subTitle" idx="3"/>
          </p:nvPr>
        </p:nvSpPr>
        <p:spPr>
          <a:xfrm>
            <a:off x="2252168" y="4460033"/>
            <a:ext cx="3748000" cy="127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IN" sz="2400" dirty="0"/>
              <a:t> we forecasted future video counts, likes, comments, and views for each channel using past data</a:t>
            </a:r>
            <a:endParaRPr sz="2400" dirty="0"/>
          </a:p>
        </p:txBody>
      </p:sp>
      <p:sp>
        <p:nvSpPr>
          <p:cNvPr id="992" name="Google Shape;992;p45"/>
          <p:cNvSpPr txBox="1">
            <a:spLocks noGrp="1"/>
          </p:cNvSpPr>
          <p:nvPr>
            <p:ph type="subTitle" idx="4"/>
          </p:nvPr>
        </p:nvSpPr>
        <p:spPr>
          <a:xfrm>
            <a:off x="6947837" y="4460033"/>
            <a:ext cx="3748000" cy="127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IN" dirty="0"/>
              <a:t>there is no clarity between tag count and view count</a:t>
            </a:r>
            <a:endParaRPr dirty="0"/>
          </a:p>
        </p:txBody>
      </p:sp>
      <p:sp>
        <p:nvSpPr>
          <p:cNvPr id="993" name="Google Shape;993;p45"/>
          <p:cNvSpPr txBox="1">
            <a:spLocks noGrp="1"/>
          </p:cNvSpPr>
          <p:nvPr>
            <p:ph type="subTitle" idx="5"/>
          </p:nvPr>
        </p:nvSpPr>
        <p:spPr>
          <a:xfrm>
            <a:off x="2252168" y="1940733"/>
            <a:ext cx="3748000" cy="50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IN" sz="2000" b="1" dirty="0">
                <a:effectLst/>
                <a:latin typeface="Helvetica Neue" panose="02000503000000020004" pitchFamily="2" charset="0"/>
              </a:rPr>
              <a:t>Weekend Videos Prevail</a:t>
            </a:r>
          </a:p>
        </p:txBody>
      </p:sp>
      <p:sp>
        <p:nvSpPr>
          <p:cNvPr id="994" name="Google Shape;994;p45"/>
          <p:cNvSpPr txBox="1">
            <a:spLocks noGrp="1"/>
          </p:cNvSpPr>
          <p:nvPr>
            <p:ph type="subTitle" idx="6"/>
          </p:nvPr>
        </p:nvSpPr>
        <p:spPr>
          <a:xfrm>
            <a:off x="2252168" y="4053333"/>
            <a:ext cx="3748000" cy="50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IN" sz="2000" b="1" dirty="0">
                <a:effectLst/>
                <a:latin typeface="Helvetica Neue" panose="02000503000000020004" pitchFamily="2" charset="0"/>
              </a:rPr>
              <a:t>Channel Data Forecast</a:t>
            </a:r>
          </a:p>
        </p:txBody>
      </p:sp>
      <p:sp>
        <p:nvSpPr>
          <p:cNvPr id="995" name="Google Shape;995;p45"/>
          <p:cNvSpPr txBox="1">
            <a:spLocks noGrp="1"/>
          </p:cNvSpPr>
          <p:nvPr>
            <p:ph type="subTitle" idx="7"/>
          </p:nvPr>
        </p:nvSpPr>
        <p:spPr>
          <a:xfrm>
            <a:off x="6947801" y="1940733"/>
            <a:ext cx="3748000" cy="50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IN" sz="2000" b="1" dirty="0">
                <a:effectLst/>
                <a:latin typeface="Helvetica Neue" panose="02000503000000020004" pitchFamily="2" charset="0"/>
              </a:rPr>
              <a:t>April Upload Dip</a:t>
            </a:r>
          </a:p>
        </p:txBody>
      </p:sp>
      <p:sp>
        <p:nvSpPr>
          <p:cNvPr id="996" name="Google Shape;996;p45"/>
          <p:cNvSpPr txBox="1">
            <a:spLocks noGrp="1"/>
          </p:cNvSpPr>
          <p:nvPr>
            <p:ph type="subTitle" idx="8"/>
          </p:nvPr>
        </p:nvSpPr>
        <p:spPr>
          <a:xfrm>
            <a:off x="6947801" y="4053333"/>
            <a:ext cx="3748000" cy="50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IN" sz="2000" b="1" dirty="0">
                <a:effectLst/>
                <a:latin typeface="Helvetica Neue" panose="02000503000000020004" pitchFamily="2" charset="0"/>
              </a:rPr>
              <a:t>Tag vs View</a:t>
            </a:r>
          </a:p>
        </p:txBody>
      </p:sp>
      <p:sp>
        <p:nvSpPr>
          <p:cNvPr id="997" name="Google Shape;997;p4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Insight and findings</a:t>
            </a:r>
            <a:endParaRPr dirty="0"/>
          </a:p>
        </p:txBody>
      </p:sp>
      <p:sp>
        <p:nvSpPr>
          <p:cNvPr id="998" name="Google Shape;998;p45"/>
          <p:cNvSpPr/>
          <p:nvPr/>
        </p:nvSpPr>
        <p:spPr>
          <a:xfrm>
            <a:off x="1496163" y="1940733"/>
            <a:ext cx="756000" cy="7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9" name="Google Shape;999;p45"/>
          <p:cNvSpPr/>
          <p:nvPr/>
        </p:nvSpPr>
        <p:spPr>
          <a:xfrm>
            <a:off x="6191796" y="1940733"/>
            <a:ext cx="756000" cy="7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0" name="Google Shape;1000;p45"/>
          <p:cNvSpPr/>
          <p:nvPr/>
        </p:nvSpPr>
        <p:spPr>
          <a:xfrm>
            <a:off x="1496163" y="4053333"/>
            <a:ext cx="756000" cy="7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1" name="Google Shape;1001;p45"/>
          <p:cNvSpPr/>
          <p:nvPr/>
        </p:nvSpPr>
        <p:spPr>
          <a:xfrm>
            <a:off x="6191796" y="4053333"/>
            <a:ext cx="756000" cy="7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02" name="Google Shape;1002;p45"/>
          <p:cNvGrpSpPr/>
          <p:nvPr/>
        </p:nvGrpSpPr>
        <p:grpSpPr>
          <a:xfrm>
            <a:off x="1648248" y="4236967"/>
            <a:ext cx="451833" cy="388733"/>
            <a:chOff x="4775850" y="2706275"/>
            <a:chExt cx="338875" cy="291550"/>
          </a:xfrm>
        </p:grpSpPr>
        <p:sp>
          <p:nvSpPr>
            <p:cNvPr id="1003" name="Google Shape;1003;p45"/>
            <p:cNvSpPr/>
            <p:nvPr/>
          </p:nvSpPr>
          <p:spPr>
            <a:xfrm>
              <a:off x="4775850" y="2706275"/>
              <a:ext cx="338875" cy="291550"/>
            </a:xfrm>
            <a:custGeom>
              <a:avLst/>
              <a:gdLst/>
              <a:ahLst/>
              <a:cxnLst/>
              <a:rect l="l" t="t" r="r" b="b"/>
              <a:pathLst>
                <a:path w="13555" h="11662" extrusionOk="0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4901650" y="2759550"/>
              <a:ext cx="59200" cy="59450"/>
            </a:xfrm>
            <a:custGeom>
              <a:avLst/>
              <a:gdLst/>
              <a:ahLst/>
              <a:cxnLst/>
              <a:rect l="l" t="t" r="r" b="b"/>
              <a:pathLst>
                <a:path w="2368" h="2378" extrusionOk="0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5" name="Google Shape;1005;p45"/>
            <p:cNvSpPr/>
            <p:nvPr/>
          </p:nvSpPr>
          <p:spPr>
            <a:xfrm>
              <a:off x="4811125" y="2786175"/>
              <a:ext cx="122750" cy="105425"/>
            </a:xfrm>
            <a:custGeom>
              <a:avLst/>
              <a:gdLst/>
              <a:ahLst/>
              <a:cxnLst/>
              <a:rect l="l" t="t" r="r" b="b"/>
              <a:pathLst>
                <a:path w="4910" h="4217" extrusionOk="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4977750" y="2852175"/>
              <a:ext cx="84025" cy="39850"/>
            </a:xfrm>
            <a:custGeom>
              <a:avLst/>
              <a:gdLst/>
              <a:ahLst/>
              <a:cxnLst/>
              <a:rect l="l" t="t" r="r" b="b"/>
              <a:pathLst>
                <a:path w="3361" h="1594" extrusionOk="0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4975350" y="2821050"/>
              <a:ext cx="88175" cy="13225"/>
            </a:xfrm>
            <a:custGeom>
              <a:avLst/>
              <a:gdLst/>
              <a:ahLst/>
              <a:cxnLst/>
              <a:rect l="l" t="t" r="r" b="b"/>
              <a:pathLst>
                <a:path w="3527" h="529" extrusionOk="0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8" name="Google Shape;1008;p45"/>
            <p:cNvSpPr/>
            <p:nvPr/>
          </p:nvSpPr>
          <p:spPr>
            <a:xfrm>
              <a:off x="4975350" y="2790675"/>
              <a:ext cx="88175" cy="13125"/>
            </a:xfrm>
            <a:custGeom>
              <a:avLst/>
              <a:gdLst/>
              <a:ahLst/>
              <a:cxnLst/>
              <a:rect l="l" t="t" r="r" b="b"/>
              <a:pathLst>
                <a:path w="3527" h="525" extrusionOk="0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9" name="Google Shape;1009;p45"/>
            <p:cNvSpPr/>
            <p:nvPr/>
          </p:nvSpPr>
          <p:spPr>
            <a:xfrm>
              <a:off x="4975350" y="2759550"/>
              <a:ext cx="88175" cy="13125"/>
            </a:xfrm>
            <a:custGeom>
              <a:avLst/>
              <a:gdLst/>
              <a:ahLst/>
              <a:cxnLst/>
              <a:rect l="l" t="t" r="r" b="b"/>
              <a:pathLst>
                <a:path w="3527" h="525" extrusionOk="0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10" name="Google Shape;1010;p45"/>
          <p:cNvSpPr/>
          <p:nvPr/>
        </p:nvSpPr>
        <p:spPr>
          <a:xfrm>
            <a:off x="1672863" y="2092818"/>
            <a:ext cx="402600" cy="451833"/>
          </a:xfrm>
          <a:custGeom>
            <a:avLst/>
            <a:gdLst/>
            <a:ahLst/>
            <a:cxnLst/>
            <a:rect l="l" t="t" r="r" b="b"/>
            <a:pathLst>
              <a:path w="12078" h="13555" extrusionOk="0">
                <a:moveTo>
                  <a:pt x="7679" y="525"/>
                </a:moveTo>
                <a:cubicBezTo>
                  <a:pt x="7815" y="525"/>
                  <a:pt x="7941" y="651"/>
                  <a:pt x="7941" y="787"/>
                </a:cubicBezTo>
                <a:lnTo>
                  <a:pt x="7941" y="1050"/>
                </a:lnTo>
                <a:lnTo>
                  <a:pt x="5823" y="1050"/>
                </a:lnTo>
                <a:cubicBezTo>
                  <a:pt x="5671" y="1050"/>
                  <a:pt x="5561" y="1176"/>
                  <a:pt x="5561" y="1328"/>
                </a:cubicBezTo>
                <a:cubicBezTo>
                  <a:pt x="5561" y="1465"/>
                  <a:pt x="5438" y="1591"/>
                  <a:pt x="5299" y="1591"/>
                </a:cubicBezTo>
                <a:lnTo>
                  <a:pt x="3168" y="1591"/>
                </a:lnTo>
                <a:cubicBezTo>
                  <a:pt x="3032" y="1591"/>
                  <a:pt x="2906" y="1465"/>
                  <a:pt x="2906" y="1315"/>
                </a:cubicBezTo>
                <a:cubicBezTo>
                  <a:pt x="2906" y="1176"/>
                  <a:pt x="2796" y="1050"/>
                  <a:pt x="2643" y="1050"/>
                </a:cubicBezTo>
                <a:lnTo>
                  <a:pt x="525" y="1050"/>
                </a:lnTo>
                <a:lnTo>
                  <a:pt x="525" y="787"/>
                </a:lnTo>
                <a:cubicBezTo>
                  <a:pt x="525" y="651"/>
                  <a:pt x="638" y="525"/>
                  <a:pt x="791" y="525"/>
                </a:cubicBezTo>
                <a:close/>
                <a:moveTo>
                  <a:pt x="8204" y="5063"/>
                </a:moveTo>
                <a:cubicBezTo>
                  <a:pt x="8426" y="5063"/>
                  <a:pt x="8605" y="5229"/>
                  <a:pt x="8605" y="5448"/>
                </a:cubicBezTo>
                <a:cubicBezTo>
                  <a:pt x="8605" y="5671"/>
                  <a:pt x="8426" y="5850"/>
                  <a:pt x="8204" y="5850"/>
                </a:cubicBezTo>
                <a:cubicBezTo>
                  <a:pt x="7679" y="5836"/>
                  <a:pt x="7679" y="5076"/>
                  <a:pt x="8204" y="5063"/>
                </a:cubicBezTo>
                <a:close/>
                <a:moveTo>
                  <a:pt x="2906" y="6112"/>
                </a:moveTo>
                <a:cubicBezTo>
                  <a:pt x="3128" y="6112"/>
                  <a:pt x="3307" y="6295"/>
                  <a:pt x="3307" y="6514"/>
                </a:cubicBezTo>
                <a:cubicBezTo>
                  <a:pt x="3294" y="6778"/>
                  <a:pt x="3101" y="6910"/>
                  <a:pt x="2907" y="6910"/>
                </a:cubicBezTo>
                <a:cubicBezTo>
                  <a:pt x="2713" y="6910"/>
                  <a:pt x="2519" y="6778"/>
                  <a:pt x="2504" y="6514"/>
                </a:cubicBezTo>
                <a:cubicBezTo>
                  <a:pt x="2504" y="6295"/>
                  <a:pt x="2683" y="6112"/>
                  <a:pt x="2906" y="6112"/>
                </a:cubicBezTo>
                <a:close/>
                <a:moveTo>
                  <a:pt x="5299" y="3443"/>
                </a:moveTo>
                <a:lnTo>
                  <a:pt x="5299" y="7221"/>
                </a:lnTo>
                <a:cubicBezTo>
                  <a:pt x="5160" y="7261"/>
                  <a:pt x="5037" y="7330"/>
                  <a:pt x="4940" y="7413"/>
                </a:cubicBezTo>
                <a:lnTo>
                  <a:pt x="3805" y="6749"/>
                </a:lnTo>
                <a:cubicBezTo>
                  <a:pt x="3945" y="6265"/>
                  <a:pt x="3639" y="5753"/>
                  <a:pt x="3168" y="5631"/>
                </a:cubicBezTo>
                <a:lnTo>
                  <a:pt x="3168" y="3443"/>
                </a:lnTo>
                <a:close/>
                <a:moveTo>
                  <a:pt x="5555" y="7710"/>
                </a:moveTo>
                <a:cubicBezTo>
                  <a:pt x="5749" y="7710"/>
                  <a:pt x="5943" y="7842"/>
                  <a:pt x="5950" y="8104"/>
                </a:cubicBezTo>
                <a:cubicBezTo>
                  <a:pt x="5950" y="8326"/>
                  <a:pt x="5784" y="8505"/>
                  <a:pt x="5561" y="8505"/>
                </a:cubicBezTo>
                <a:cubicBezTo>
                  <a:pt x="5339" y="8505"/>
                  <a:pt x="5160" y="8326"/>
                  <a:pt x="5160" y="8104"/>
                </a:cubicBezTo>
                <a:cubicBezTo>
                  <a:pt x="5166" y="7842"/>
                  <a:pt x="5360" y="7710"/>
                  <a:pt x="5555" y="7710"/>
                </a:cubicBezTo>
                <a:close/>
                <a:moveTo>
                  <a:pt x="10851" y="7710"/>
                </a:moveTo>
                <a:cubicBezTo>
                  <a:pt x="11045" y="7710"/>
                  <a:pt x="11239" y="7842"/>
                  <a:pt x="11248" y="8104"/>
                </a:cubicBezTo>
                <a:cubicBezTo>
                  <a:pt x="11248" y="8326"/>
                  <a:pt x="11082" y="8505"/>
                  <a:pt x="10859" y="8505"/>
                </a:cubicBezTo>
                <a:cubicBezTo>
                  <a:pt x="10637" y="8505"/>
                  <a:pt x="10458" y="8326"/>
                  <a:pt x="10458" y="8104"/>
                </a:cubicBezTo>
                <a:cubicBezTo>
                  <a:pt x="10464" y="7842"/>
                  <a:pt x="10658" y="7710"/>
                  <a:pt x="10851" y="7710"/>
                </a:cubicBezTo>
                <a:close/>
                <a:moveTo>
                  <a:pt x="3530" y="7191"/>
                </a:moveTo>
                <a:lnTo>
                  <a:pt x="4662" y="7871"/>
                </a:lnTo>
                <a:cubicBezTo>
                  <a:pt x="4525" y="8353"/>
                  <a:pt x="4828" y="8867"/>
                  <a:pt x="5299" y="8990"/>
                </a:cubicBezTo>
                <a:lnTo>
                  <a:pt x="5299" y="10650"/>
                </a:lnTo>
                <a:lnTo>
                  <a:pt x="3168" y="10650"/>
                </a:lnTo>
                <a:lnTo>
                  <a:pt x="3168" y="7400"/>
                </a:lnTo>
                <a:cubicBezTo>
                  <a:pt x="3307" y="7357"/>
                  <a:pt x="3430" y="7290"/>
                  <a:pt x="3530" y="7191"/>
                </a:cubicBezTo>
                <a:close/>
                <a:moveTo>
                  <a:pt x="7941" y="1591"/>
                </a:moveTo>
                <a:lnTo>
                  <a:pt x="7941" y="4565"/>
                </a:lnTo>
                <a:cubicBezTo>
                  <a:pt x="7400" y="4718"/>
                  <a:pt x="7111" y="5395"/>
                  <a:pt x="7387" y="5893"/>
                </a:cubicBezTo>
                <a:lnTo>
                  <a:pt x="6003" y="7290"/>
                </a:lnTo>
                <a:cubicBezTo>
                  <a:pt x="5950" y="7261"/>
                  <a:pt x="5880" y="7234"/>
                  <a:pt x="5823" y="7221"/>
                </a:cubicBezTo>
                <a:lnTo>
                  <a:pt x="5823" y="3181"/>
                </a:lnTo>
                <a:cubicBezTo>
                  <a:pt x="5823" y="3028"/>
                  <a:pt x="5701" y="2905"/>
                  <a:pt x="5561" y="2905"/>
                </a:cubicBezTo>
                <a:lnTo>
                  <a:pt x="2906" y="2905"/>
                </a:lnTo>
                <a:cubicBezTo>
                  <a:pt x="2766" y="2905"/>
                  <a:pt x="2643" y="3028"/>
                  <a:pt x="2643" y="3181"/>
                </a:cubicBezTo>
                <a:lnTo>
                  <a:pt x="2643" y="5631"/>
                </a:lnTo>
                <a:cubicBezTo>
                  <a:pt x="1770" y="5893"/>
                  <a:pt x="1770" y="7138"/>
                  <a:pt x="2643" y="7400"/>
                </a:cubicBezTo>
                <a:lnTo>
                  <a:pt x="2643" y="10650"/>
                </a:lnTo>
                <a:lnTo>
                  <a:pt x="1853" y="10650"/>
                </a:lnTo>
                <a:cubicBezTo>
                  <a:pt x="1730" y="10650"/>
                  <a:pt x="1604" y="10733"/>
                  <a:pt x="1591" y="10872"/>
                </a:cubicBezTo>
                <a:cubicBezTo>
                  <a:pt x="1564" y="11038"/>
                  <a:pt x="1687" y="11174"/>
                  <a:pt x="1853" y="11174"/>
                </a:cubicBezTo>
                <a:lnTo>
                  <a:pt x="6614" y="11174"/>
                </a:lnTo>
                <a:cubicBezTo>
                  <a:pt x="6736" y="11174"/>
                  <a:pt x="6862" y="11078"/>
                  <a:pt x="6876" y="10955"/>
                </a:cubicBezTo>
                <a:cubicBezTo>
                  <a:pt x="6902" y="10789"/>
                  <a:pt x="6779" y="10650"/>
                  <a:pt x="6614" y="10650"/>
                </a:cubicBezTo>
                <a:lnTo>
                  <a:pt x="5823" y="10650"/>
                </a:lnTo>
                <a:lnTo>
                  <a:pt x="5823" y="8990"/>
                </a:lnTo>
                <a:cubicBezTo>
                  <a:pt x="6365" y="8837"/>
                  <a:pt x="6653" y="8160"/>
                  <a:pt x="6378" y="7662"/>
                </a:cubicBezTo>
                <a:lnTo>
                  <a:pt x="7762" y="6265"/>
                </a:lnTo>
                <a:cubicBezTo>
                  <a:pt x="7815" y="6295"/>
                  <a:pt x="7885" y="6321"/>
                  <a:pt x="7941" y="6348"/>
                </a:cubicBezTo>
                <a:lnTo>
                  <a:pt x="7941" y="11964"/>
                </a:lnTo>
                <a:lnTo>
                  <a:pt x="525" y="11964"/>
                </a:lnTo>
                <a:lnTo>
                  <a:pt x="525" y="1591"/>
                </a:lnTo>
                <a:lnTo>
                  <a:pt x="2421" y="1591"/>
                </a:lnTo>
                <a:cubicBezTo>
                  <a:pt x="2534" y="1896"/>
                  <a:pt x="2823" y="2115"/>
                  <a:pt x="3168" y="2115"/>
                </a:cubicBezTo>
                <a:lnTo>
                  <a:pt x="5299" y="2115"/>
                </a:lnTo>
                <a:cubicBezTo>
                  <a:pt x="5644" y="2115"/>
                  <a:pt x="5936" y="1896"/>
                  <a:pt x="6046" y="1591"/>
                </a:cubicBezTo>
                <a:close/>
                <a:moveTo>
                  <a:pt x="7941" y="12502"/>
                </a:moveTo>
                <a:lnTo>
                  <a:pt x="7941" y="12768"/>
                </a:lnTo>
                <a:cubicBezTo>
                  <a:pt x="7941" y="12904"/>
                  <a:pt x="7815" y="13030"/>
                  <a:pt x="7679" y="13030"/>
                </a:cubicBezTo>
                <a:lnTo>
                  <a:pt x="791" y="13030"/>
                </a:lnTo>
                <a:cubicBezTo>
                  <a:pt x="638" y="13030"/>
                  <a:pt x="525" y="12904"/>
                  <a:pt x="525" y="12768"/>
                </a:cubicBezTo>
                <a:lnTo>
                  <a:pt x="525" y="12502"/>
                </a:lnTo>
                <a:close/>
                <a:moveTo>
                  <a:pt x="791" y="1"/>
                </a:moveTo>
                <a:cubicBezTo>
                  <a:pt x="346" y="1"/>
                  <a:pt x="1" y="359"/>
                  <a:pt x="1" y="787"/>
                </a:cubicBezTo>
                <a:lnTo>
                  <a:pt x="1" y="12768"/>
                </a:lnTo>
                <a:cubicBezTo>
                  <a:pt x="1" y="13209"/>
                  <a:pt x="346" y="13555"/>
                  <a:pt x="791" y="13555"/>
                </a:cubicBezTo>
                <a:lnTo>
                  <a:pt x="7679" y="13555"/>
                </a:lnTo>
                <a:cubicBezTo>
                  <a:pt x="8121" y="13555"/>
                  <a:pt x="8466" y="13209"/>
                  <a:pt x="8466" y="12768"/>
                </a:cubicBezTo>
                <a:lnTo>
                  <a:pt x="8466" y="6348"/>
                </a:lnTo>
                <a:cubicBezTo>
                  <a:pt x="8536" y="6321"/>
                  <a:pt x="8592" y="6295"/>
                  <a:pt x="8645" y="6265"/>
                </a:cubicBezTo>
                <a:lnTo>
                  <a:pt x="10043" y="7662"/>
                </a:lnTo>
                <a:cubicBezTo>
                  <a:pt x="9700" y="8252"/>
                  <a:pt x="10161" y="9033"/>
                  <a:pt x="10842" y="9033"/>
                </a:cubicBezTo>
                <a:cubicBezTo>
                  <a:pt x="10848" y="9033"/>
                  <a:pt x="10854" y="9033"/>
                  <a:pt x="10859" y="9033"/>
                </a:cubicBezTo>
                <a:cubicBezTo>
                  <a:pt x="12078" y="8977"/>
                  <a:pt x="12078" y="7221"/>
                  <a:pt x="10859" y="7178"/>
                </a:cubicBezTo>
                <a:cubicBezTo>
                  <a:pt x="10693" y="7178"/>
                  <a:pt x="10541" y="7221"/>
                  <a:pt x="10418" y="7290"/>
                </a:cubicBezTo>
                <a:lnTo>
                  <a:pt x="9020" y="5893"/>
                </a:lnTo>
                <a:cubicBezTo>
                  <a:pt x="9309" y="5395"/>
                  <a:pt x="9020" y="4718"/>
                  <a:pt x="8466" y="4565"/>
                </a:cubicBezTo>
                <a:lnTo>
                  <a:pt x="8466" y="787"/>
                </a:lnTo>
                <a:cubicBezTo>
                  <a:pt x="8466" y="359"/>
                  <a:pt x="8121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11" name="Google Shape;1011;p45"/>
          <p:cNvGrpSpPr/>
          <p:nvPr/>
        </p:nvGrpSpPr>
        <p:grpSpPr>
          <a:xfrm>
            <a:off x="6339963" y="2092551"/>
            <a:ext cx="459667" cy="452367"/>
            <a:chOff x="4775850" y="1573475"/>
            <a:chExt cx="344750" cy="339275"/>
          </a:xfrm>
        </p:grpSpPr>
        <p:sp>
          <p:nvSpPr>
            <p:cNvPr id="1012" name="Google Shape;1012;p45"/>
            <p:cNvSpPr/>
            <p:nvPr/>
          </p:nvSpPr>
          <p:spPr>
            <a:xfrm>
              <a:off x="4775850" y="1573475"/>
              <a:ext cx="344750" cy="339275"/>
            </a:xfrm>
            <a:custGeom>
              <a:avLst/>
              <a:gdLst/>
              <a:ahLst/>
              <a:cxnLst/>
              <a:rect l="l" t="t" r="r" b="b"/>
              <a:pathLst>
                <a:path w="13790" h="13571" extrusionOk="0">
                  <a:moveTo>
                    <a:pt x="8714" y="843"/>
                  </a:moveTo>
                  <a:lnTo>
                    <a:pt x="10069" y="2201"/>
                  </a:lnTo>
                  <a:lnTo>
                    <a:pt x="8714" y="2201"/>
                  </a:lnTo>
                  <a:lnTo>
                    <a:pt x="8714" y="843"/>
                  </a:lnTo>
                  <a:close/>
                  <a:moveTo>
                    <a:pt x="11174" y="5587"/>
                  </a:moveTo>
                  <a:lnTo>
                    <a:pt x="11174" y="6971"/>
                  </a:lnTo>
                  <a:cubicBezTo>
                    <a:pt x="11174" y="7028"/>
                    <a:pt x="11187" y="7067"/>
                    <a:pt x="11217" y="7111"/>
                  </a:cubicBezTo>
                  <a:lnTo>
                    <a:pt x="11383" y="7373"/>
                  </a:lnTo>
                  <a:lnTo>
                    <a:pt x="9903" y="7373"/>
                  </a:lnTo>
                  <a:lnTo>
                    <a:pt x="10069" y="7111"/>
                  </a:lnTo>
                  <a:cubicBezTo>
                    <a:pt x="10095" y="7067"/>
                    <a:pt x="10108" y="7028"/>
                    <a:pt x="10108" y="6971"/>
                  </a:cubicBezTo>
                  <a:lnTo>
                    <a:pt x="10108" y="5587"/>
                  </a:lnTo>
                  <a:close/>
                  <a:moveTo>
                    <a:pt x="11715" y="7897"/>
                  </a:moveTo>
                  <a:cubicBezTo>
                    <a:pt x="11715" y="7911"/>
                    <a:pt x="12960" y="9862"/>
                    <a:pt x="12960" y="9862"/>
                  </a:cubicBezTo>
                  <a:cubicBezTo>
                    <a:pt x="13056" y="10002"/>
                    <a:pt x="13013" y="10125"/>
                    <a:pt x="12987" y="10181"/>
                  </a:cubicBezTo>
                  <a:cubicBezTo>
                    <a:pt x="12930" y="10277"/>
                    <a:pt x="12834" y="10334"/>
                    <a:pt x="12724" y="10334"/>
                  </a:cubicBezTo>
                  <a:lnTo>
                    <a:pt x="8562" y="10334"/>
                  </a:lnTo>
                  <a:cubicBezTo>
                    <a:pt x="8396" y="10334"/>
                    <a:pt x="8326" y="10221"/>
                    <a:pt x="8299" y="10168"/>
                  </a:cubicBezTo>
                  <a:cubicBezTo>
                    <a:pt x="8243" y="10055"/>
                    <a:pt x="8256" y="9945"/>
                    <a:pt x="8326" y="9849"/>
                  </a:cubicBezTo>
                  <a:cubicBezTo>
                    <a:pt x="8352" y="9806"/>
                    <a:pt x="9557" y="7940"/>
                    <a:pt x="9571" y="7897"/>
                  </a:cubicBezTo>
                  <a:close/>
                  <a:moveTo>
                    <a:pt x="8173" y="541"/>
                  </a:moveTo>
                  <a:lnTo>
                    <a:pt x="8173" y="2476"/>
                  </a:lnTo>
                  <a:cubicBezTo>
                    <a:pt x="8173" y="2616"/>
                    <a:pt x="8299" y="2739"/>
                    <a:pt x="8449" y="2739"/>
                  </a:cubicBezTo>
                  <a:lnTo>
                    <a:pt x="10374" y="2739"/>
                  </a:lnTo>
                  <a:lnTo>
                    <a:pt x="10374" y="5062"/>
                  </a:lnTo>
                  <a:lnTo>
                    <a:pt x="9584" y="5062"/>
                  </a:lnTo>
                  <a:cubicBezTo>
                    <a:pt x="9239" y="5076"/>
                    <a:pt x="9239" y="5574"/>
                    <a:pt x="9584" y="5587"/>
                  </a:cubicBezTo>
                  <a:lnTo>
                    <a:pt x="9584" y="6888"/>
                  </a:lnTo>
                  <a:lnTo>
                    <a:pt x="7898" y="9531"/>
                  </a:lnTo>
                  <a:cubicBezTo>
                    <a:pt x="7483" y="10055"/>
                    <a:pt x="7884" y="10872"/>
                    <a:pt x="8562" y="10872"/>
                  </a:cubicBezTo>
                  <a:lnTo>
                    <a:pt x="10374" y="10872"/>
                  </a:lnTo>
                  <a:lnTo>
                    <a:pt x="10374" y="11662"/>
                  </a:lnTo>
                  <a:lnTo>
                    <a:pt x="1909" y="11662"/>
                  </a:lnTo>
                  <a:lnTo>
                    <a:pt x="1909" y="541"/>
                  </a:lnTo>
                  <a:close/>
                  <a:moveTo>
                    <a:pt x="1368" y="1909"/>
                  </a:moveTo>
                  <a:lnTo>
                    <a:pt x="1368" y="11924"/>
                  </a:lnTo>
                  <a:cubicBezTo>
                    <a:pt x="1368" y="12077"/>
                    <a:pt x="1494" y="12186"/>
                    <a:pt x="1630" y="12186"/>
                  </a:cubicBezTo>
                  <a:lnTo>
                    <a:pt x="9003" y="12186"/>
                  </a:lnTo>
                  <a:lnTo>
                    <a:pt x="9003" y="13043"/>
                  </a:lnTo>
                  <a:lnTo>
                    <a:pt x="525" y="13043"/>
                  </a:lnTo>
                  <a:lnTo>
                    <a:pt x="525" y="1909"/>
                  </a:lnTo>
                  <a:close/>
                  <a:moveTo>
                    <a:pt x="1630" y="0"/>
                  </a:moveTo>
                  <a:cubicBezTo>
                    <a:pt x="1494" y="0"/>
                    <a:pt x="1368" y="126"/>
                    <a:pt x="1368" y="276"/>
                  </a:cubicBezTo>
                  <a:lnTo>
                    <a:pt x="1368" y="1384"/>
                  </a:lnTo>
                  <a:lnTo>
                    <a:pt x="263" y="1384"/>
                  </a:lnTo>
                  <a:cubicBezTo>
                    <a:pt x="110" y="1384"/>
                    <a:pt x="0" y="1507"/>
                    <a:pt x="0" y="1647"/>
                  </a:cubicBezTo>
                  <a:lnTo>
                    <a:pt x="0" y="13305"/>
                  </a:lnTo>
                  <a:cubicBezTo>
                    <a:pt x="0" y="13444"/>
                    <a:pt x="110" y="13570"/>
                    <a:pt x="263" y="13570"/>
                  </a:cubicBezTo>
                  <a:lnTo>
                    <a:pt x="9265" y="13570"/>
                  </a:lnTo>
                  <a:cubicBezTo>
                    <a:pt x="9405" y="13570"/>
                    <a:pt x="9528" y="13444"/>
                    <a:pt x="9528" y="13305"/>
                  </a:cubicBezTo>
                  <a:lnTo>
                    <a:pt x="9528" y="12186"/>
                  </a:lnTo>
                  <a:lnTo>
                    <a:pt x="10650" y="12186"/>
                  </a:lnTo>
                  <a:cubicBezTo>
                    <a:pt x="10789" y="12186"/>
                    <a:pt x="10912" y="12077"/>
                    <a:pt x="10912" y="11924"/>
                  </a:cubicBezTo>
                  <a:lnTo>
                    <a:pt x="10912" y="10872"/>
                  </a:lnTo>
                  <a:lnTo>
                    <a:pt x="12724" y="10872"/>
                  </a:lnTo>
                  <a:cubicBezTo>
                    <a:pt x="13388" y="10872"/>
                    <a:pt x="13790" y="10098"/>
                    <a:pt x="13402" y="9570"/>
                  </a:cubicBezTo>
                  <a:lnTo>
                    <a:pt x="11702" y="6888"/>
                  </a:lnTo>
                  <a:lnTo>
                    <a:pt x="11702" y="5603"/>
                  </a:lnTo>
                  <a:cubicBezTo>
                    <a:pt x="12047" y="5587"/>
                    <a:pt x="12047" y="5076"/>
                    <a:pt x="11702" y="5062"/>
                  </a:cubicBezTo>
                  <a:lnTo>
                    <a:pt x="10912" y="5062"/>
                  </a:lnTo>
                  <a:lnTo>
                    <a:pt x="10912" y="2393"/>
                  </a:lnTo>
                  <a:cubicBezTo>
                    <a:pt x="10912" y="2324"/>
                    <a:pt x="10885" y="2254"/>
                    <a:pt x="10829" y="2201"/>
                  </a:cubicBezTo>
                  <a:lnTo>
                    <a:pt x="8714" y="83"/>
                  </a:lnTo>
                  <a:cubicBezTo>
                    <a:pt x="8658" y="27"/>
                    <a:pt x="8588" y="0"/>
                    <a:pt x="8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4844325" y="1667950"/>
              <a:ext cx="136525" cy="177500"/>
            </a:xfrm>
            <a:custGeom>
              <a:avLst/>
              <a:gdLst/>
              <a:ahLst/>
              <a:cxnLst/>
              <a:rect l="l" t="t" r="r" b="b"/>
              <a:pathLst>
                <a:path w="5461" h="7100" extrusionOk="0">
                  <a:moveTo>
                    <a:pt x="4652" y="524"/>
                  </a:moveTo>
                  <a:cubicBezTo>
                    <a:pt x="4795" y="524"/>
                    <a:pt x="4936" y="638"/>
                    <a:pt x="4936" y="799"/>
                  </a:cubicBezTo>
                  <a:cubicBezTo>
                    <a:pt x="4936" y="951"/>
                    <a:pt x="4813" y="1078"/>
                    <a:pt x="4661" y="1078"/>
                  </a:cubicBezTo>
                  <a:cubicBezTo>
                    <a:pt x="4425" y="1078"/>
                    <a:pt x="4286" y="772"/>
                    <a:pt x="4465" y="606"/>
                  </a:cubicBezTo>
                  <a:cubicBezTo>
                    <a:pt x="4518" y="549"/>
                    <a:pt x="4585" y="524"/>
                    <a:pt x="4652" y="524"/>
                  </a:cubicBezTo>
                  <a:close/>
                  <a:moveTo>
                    <a:pt x="977" y="2969"/>
                  </a:moveTo>
                  <a:cubicBezTo>
                    <a:pt x="983" y="2969"/>
                    <a:pt x="990" y="2969"/>
                    <a:pt x="996" y="2970"/>
                  </a:cubicBezTo>
                  <a:cubicBezTo>
                    <a:pt x="1001" y="2969"/>
                    <a:pt x="1006" y="2969"/>
                    <a:pt x="1012" y="2969"/>
                  </a:cubicBezTo>
                  <a:cubicBezTo>
                    <a:pt x="1250" y="2969"/>
                    <a:pt x="1364" y="3265"/>
                    <a:pt x="1188" y="3428"/>
                  </a:cubicBezTo>
                  <a:cubicBezTo>
                    <a:pt x="1134" y="3487"/>
                    <a:pt x="1065" y="3513"/>
                    <a:pt x="996" y="3513"/>
                  </a:cubicBezTo>
                  <a:cubicBezTo>
                    <a:pt x="856" y="3513"/>
                    <a:pt x="721" y="3403"/>
                    <a:pt x="730" y="3235"/>
                  </a:cubicBezTo>
                  <a:cubicBezTo>
                    <a:pt x="718" y="3102"/>
                    <a:pt x="844" y="2969"/>
                    <a:pt x="977" y="2969"/>
                  </a:cubicBezTo>
                  <a:close/>
                  <a:moveTo>
                    <a:pt x="4030" y="2969"/>
                  </a:moveTo>
                  <a:cubicBezTo>
                    <a:pt x="4037" y="2969"/>
                    <a:pt x="4043" y="2969"/>
                    <a:pt x="4050" y="2970"/>
                  </a:cubicBezTo>
                  <a:cubicBezTo>
                    <a:pt x="4055" y="2969"/>
                    <a:pt x="4060" y="2969"/>
                    <a:pt x="4065" y="2969"/>
                  </a:cubicBezTo>
                  <a:cubicBezTo>
                    <a:pt x="4291" y="2969"/>
                    <a:pt x="4408" y="3265"/>
                    <a:pt x="4246" y="3428"/>
                  </a:cubicBezTo>
                  <a:cubicBezTo>
                    <a:pt x="4191" y="3487"/>
                    <a:pt x="4122" y="3513"/>
                    <a:pt x="4053" y="3513"/>
                  </a:cubicBezTo>
                  <a:cubicBezTo>
                    <a:pt x="3912" y="3513"/>
                    <a:pt x="3774" y="3403"/>
                    <a:pt x="3774" y="3235"/>
                  </a:cubicBezTo>
                  <a:cubicBezTo>
                    <a:pt x="3774" y="3102"/>
                    <a:pt x="3890" y="2969"/>
                    <a:pt x="4030" y="2969"/>
                  </a:cubicBezTo>
                  <a:close/>
                  <a:moveTo>
                    <a:pt x="996" y="6014"/>
                  </a:moveTo>
                  <a:cubicBezTo>
                    <a:pt x="1245" y="6014"/>
                    <a:pt x="1368" y="6319"/>
                    <a:pt x="1188" y="6485"/>
                  </a:cubicBezTo>
                  <a:cubicBezTo>
                    <a:pt x="1140" y="6540"/>
                    <a:pt x="1071" y="6567"/>
                    <a:pt x="1000" y="6567"/>
                  </a:cubicBezTo>
                  <a:cubicBezTo>
                    <a:pt x="929" y="6567"/>
                    <a:pt x="856" y="6540"/>
                    <a:pt x="800" y="6485"/>
                  </a:cubicBezTo>
                  <a:cubicBezTo>
                    <a:pt x="634" y="6319"/>
                    <a:pt x="760" y="6014"/>
                    <a:pt x="996" y="6014"/>
                  </a:cubicBezTo>
                  <a:close/>
                  <a:moveTo>
                    <a:pt x="4641" y="0"/>
                  </a:moveTo>
                  <a:cubicBezTo>
                    <a:pt x="4444" y="0"/>
                    <a:pt x="4244" y="71"/>
                    <a:pt x="4080" y="231"/>
                  </a:cubicBezTo>
                  <a:cubicBezTo>
                    <a:pt x="3718" y="580"/>
                    <a:pt x="3788" y="1214"/>
                    <a:pt x="4203" y="1476"/>
                  </a:cubicBezTo>
                  <a:lnTo>
                    <a:pt x="3967" y="2445"/>
                  </a:lnTo>
                  <a:cubicBezTo>
                    <a:pt x="3665" y="2472"/>
                    <a:pt x="3373" y="2694"/>
                    <a:pt x="3276" y="2986"/>
                  </a:cubicBezTo>
                  <a:lnTo>
                    <a:pt x="1756" y="2986"/>
                  </a:lnTo>
                  <a:cubicBezTo>
                    <a:pt x="1635" y="2643"/>
                    <a:pt x="1308" y="2443"/>
                    <a:pt x="981" y="2443"/>
                  </a:cubicBezTo>
                  <a:cubicBezTo>
                    <a:pt x="781" y="2443"/>
                    <a:pt x="581" y="2518"/>
                    <a:pt x="428" y="2681"/>
                  </a:cubicBezTo>
                  <a:cubicBezTo>
                    <a:pt x="0" y="3083"/>
                    <a:pt x="166" y="3816"/>
                    <a:pt x="730" y="4009"/>
                  </a:cubicBezTo>
                  <a:lnTo>
                    <a:pt x="730" y="5542"/>
                  </a:lnTo>
                  <a:cubicBezTo>
                    <a:pt x="166" y="5725"/>
                    <a:pt x="0" y="6455"/>
                    <a:pt x="428" y="6870"/>
                  </a:cubicBezTo>
                  <a:cubicBezTo>
                    <a:pt x="579" y="7023"/>
                    <a:pt x="783" y="7099"/>
                    <a:pt x="989" y="7099"/>
                  </a:cubicBezTo>
                  <a:cubicBezTo>
                    <a:pt x="1195" y="7099"/>
                    <a:pt x="1403" y="7023"/>
                    <a:pt x="1560" y="6870"/>
                  </a:cubicBezTo>
                  <a:cubicBezTo>
                    <a:pt x="1975" y="6455"/>
                    <a:pt x="1809" y="5725"/>
                    <a:pt x="1258" y="5542"/>
                  </a:cubicBezTo>
                  <a:lnTo>
                    <a:pt x="1258" y="4009"/>
                  </a:lnTo>
                  <a:cubicBezTo>
                    <a:pt x="1477" y="3926"/>
                    <a:pt x="1673" y="3733"/>
                    <a:pt x="1756" y="3511"/>
                  </a:cubicBezTo>
                  <a:lnTo>
                    <a:pt x="3276" y="3511"/>
                  </a:lnTo>
                  <a:cubicBezTo>
                    <a:pt x="3396" y="3854"/>
                    <a:pt x="3722" y="4048"/>
                    <a:pt x="4049" y="4048"/>
                  </a:cubicBezTo>
                  <a:cubicBezTo>
                    <a:pt x="4250" y="4048"/>
                    <a:pt x="4451" y="3974"/>
                    <a:pt x="4604" y="3816"/>
                  </a:cubicBezTo>
                  <a:cubicBezTo>
                    <a:pt x="4963" y="3468"/>
                    <a:pt x="4910" y="2847"/>
                    <a:pt x="4481" y="2571"/>
                  </a:cubicBezTo>
                  <a:lnTo>
                    <a:pt x="4730" y="1602"/>
                  </a:lnTo>
                  <a:cubicBezTo>
                    <a:pt x="5129" y="1575"/>
                    <a:pt x="5461" y="1214"/>
                    <a:pt x="5447" y="799"/>
                  </a:cubicBezTo>
                  <a:cubicBezTo>
                    <a:pt x="5456" y="321"/>
                    <a:pt x="5058" y="0"/>
                    <a:pt x="4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4847050" y="1608075"/>
              <a:ext cx="107575" cy="13125"/>
            </a:xfrm>
            <a:custGeom>
              <a:avLst/>
              <a:gdLst/>
              <a:ahLst/>
              <a:cxnLst/>
              <a:rect l="l" t="t" r="r" b="b"/>
              <a:pathLst>
                <a:path w="4303" h="525" extrusionOk="0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997" y="525"/>
                  </a:lnTo>
                  <a:cubicBezTo>
                    <a:pt x="4137" y="525"/>
                    <a:pt x="4260" y="428"/>
                    <a:pt x="4273" y="302"/>
                  </a:cubicBezTo>
                  <a:cubicBezTo>
                    <a:pt x="4303" y="136"/>
                    <a:pt x="4177" y="0"/>
                    <a:pt x="4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4847050" y="1638450"/>
              <a:ext cx="107575" cy="13225"/>
            </a:xfrm>
            <a:custGeom>
              <a:avLst/>
              <a:gdLst/>
              <a:ahLst/>
              <a:cxnLst/>
              <a:rect l="l" t="t" r="r" b="b"/>
              <a:pathLst>
                <a:path w="4303" h="529" extrusionOk="0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997" y="528"/>
                  </a:lnTo>
                  <a:cubicBezTo>
                    <a:pt x="4137" y="528"/>
                    <a:pt x="4260" y="445"/>
                    <a:pt x="4273" y="306"/>
                  </a:cubicBezTo>
                  <a:cubicBezTo>
                    <a:pt x="4303" y="140"/>
                    <a:pt x="4177" y="0"/>
                    <a:pt x="4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4848800" y="1669575"/>
              <a:ext cx="61525" cy="13200"/>
            </a:xfrm>
            <a:custGeom>
              <a:avLst/>
              <a:gdLst/>
              <a:ahLst/>
              <a:cxnLst/>
              <a:rect l="l" t="t" r="r" b="b"/>
              <a:pathLst>
                <a:path w="2461" h="528" extrusionOk="0">
                  <a:moveTo>
                    <a:pt x="276" y="0"/>
                  </a:moveTo>
                  <a:cubicBezTo>
                    <a:pt x="123" y="0"/>
                    <a:pt x="0" y="139"/>
                    <a:pt x="14" y="305"/>
                  </a:cubicBezTo>
                  <a:cubicBezTo>
                    <a:pt x="40" y="445"/>
                    <a:pt x="153" y="528"/>
                    <a:pt x="289" y="528"/>
                  </a:cubicBezTo>
                  <a:lnTo>
                    <a:pt x="2115" y="528"/>
                  </a:lnTo>
                  <a:cubicBezTo>
                    <a:pt x="2460" y="515"/>
                    <a:pt x="2460" y="17"/>
                    <a:pt x="2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4848800" y="1700025"/>
              <a:ext cx="61525" cy="13125"/>
            </a:xfrm>
            <a:custGeom>
              <a:avLst/>
              <a:gdLst/>
              <a:ahLst/>
              <a:cxnLst/>
              <a:rect l="l" t="t" r="r" b="b"/>
              <a:pathLst>
                <a:path w="2461" h="525" extrusionOk="0">
                  <a:moveTo>
                    <a:pt x="276" y="0"/>
                  </a:moveTo>
                  <a:cubicBezTo>
                    <a:pt x="123" y="0"/>
                    <a:pt x="0" y="140"/>
                    <a:pt x="14" y="306"/>
                  </a:cubicBezTo>
                  <a:cubicBezTo>
                    <a:pt x="40" y="442"/>
                    <a:pt x="153" y="525"/>
                    <a:pt x="289" y="525"/>
                  </a:cubicBezTo>
                  <a:lnTo>
                    <a:pt x="2115" y="525"/>
                  </a:lnTo>
                  <a:cubicBezTo>
                    <a:pt x="2460" y="525"/>
                    <a:pt x="2460" y="14"/>
                    <a:pt x="2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018" name="Google Shape;1018;p45"/>
          <p:cNvGrpSpPr/>
          <p:nvPr/>
        </p:nvGrpSpPr>
        <p:grpSpPr>
          <a:xfrm>
            <a:off x="6343430" y="4205151"/>
            <a:ext cx="452733" cy="452367"/>
            <a:chOff x="5543825" y="1573475"/>
            <a:chExt cx="339550" cy="339275"/>
          </a:xfrm>
        </p:grpSpPr>
        <p:sp>
          <p:nvSpPr>
            <p:cNvPr id="1019" name="Google Shape;1019;p45"/>
            <p:cNvSpPr/>
            <p:nvPr/>
          </p:nvSpPr>
          <p:spPr>
            <a:xfrm>
              <a:off x="5543825" y="1573475"/>
              <a:ext cx="339550" cy="339275"/>
            </a:xfrm>
            <a:custGeom>
              <a:avLst/>
              <a:gdLst/>
              <a:ahLst/>
              <a:cxnLst/>
              <a:rect l="l" t="t" r="r" b="b"/>
              <a:pathLst>
                <a:path w="13582" h="13571" extrusionOk="0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5768900" y="1600100"/>
              <a:ext cx="52975" cy="13150"/>
            </a:xfrm>
            <a:custGeom>
              <a:avLst/>
              <a:gdLst/>
              <a:ahLst/>
              <a:cxnLst/>
              <a:rect l="l" t="t" r="r" b="b"/>
              <a:pathLst>
                <a:path w="2119" h="526" extrusionOk="0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5739525" y="1600100"/>
              <a:ext cx="13125" cy="13300"/>
            </a:xfrm>
            <a:custGeom>
              <a:avLst/>
              <a:gdLst/>
              <a:ahLst/>
              <a:cxnLst/>
              <a:rect l="l" t="t" r="r" b="b"/>
              <a:pathLst>
                <a:path w="525" h="532" extrusionOk="0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5768900" y="1707325"/>
              <a:ext cx="52975" cy="13125"/>
            </a:xfrm>
            <a:custGeom>
              <a:avLst/>
              <a:gdLst/>
              <a:ahLst/>
              <a:cxnLst/>
              <a:rect l="l" t="t" r="r" b="b"/>
              <a:pathLst>
                <a:path w="2119" h="525" extrusionOk="0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5739525" y="1707325"/>
              <a:ext cx="13125" cy="13375"/>
            </a:xfrm>
            <a:custGeom>
              <a:avLst/>
              <a:gdLst/>
              <a:ahLst/>
              <a:cxnLst/>
              <a:rect l="l" t="t" r="r" b="b"/>
              <a:pathLst>
                <a:path w="525" h="535" extrusionOk="0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5768900" y="1653725"/>
              <a:ext cx="52975" cy="13125"/>
            </a:xfrm>
            <a:custGeom>
              <a:avLst/>
              <a:gdLst/>
              <a:ahLst/>
              <a:cxnLst/>
              <a:rect l="l" t="t" r="r" b="b"/>
              <a:pathLst>
                <a:path w="2119" h="525" extrusionOk="0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5739525" y="1653725"/>
              <a:ext cx="13125" cy="13375"/>
            </a:xfrm>
            <a:custGeom>
              <a:avLst/>
              <a:gdLst/>
              <a:ahLst/>
              <a:cxnLst/>
              <a:rect l="l" t="t" r="r" b="b"/>
              <a:pathLst>
                <a:path w="525" h="535" extrusionOk="0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29656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780033" y="2086600"/>
            <a:ext cx="5544400" cy="201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b="1" dirty="0">
                <a:latin typeface="+mn-lt"/>
              </a:rPr>
              <a:t>Conclusion</a:t>
            </a:r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400100" y="2086600"/>
            <a:ext cx="1292000" cy="201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07</a:t>
            </a:r>
            <a:endParaRPr dirty="0"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9034506" y="5158328"/>
            <a:ext cx="4799716" cy="1392139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6525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5"/>
          <p:cNvSpPr txBox="1">
            <a:spLocks noGrp="1"/>
          </p:cNvSpPr>
          <p:nvPr>
            <p:ph type="subTitle" idx="1"/>
          </p:nvPr>
        </p:nvSpPr>
        <p:spPr>
          <a:xfrm>
            <a:off x="2252168" y="2347533"/>
            <a:ext cx="3748000" cy="127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IN" sz="2000" dirty="0"/>
              <a:t>we identified popular video types  and view engagement levels</a:t>
            </a:r>
            <a:endParaRPr sz="2000" dirty="0"/>
          </a:p>
        </p:txBody>
      </p:sp>
      <p:sp>
        <p:nvSpPr>
          <p:cNvPr id="990" name="Google Shape;990;p45"/>
          <p:cNvSpPr txBox="1">
            <a:spLocks noGrp="1"/>
          </p:cNvSpPr>
          <p:nvPr>
            <p:ph type="subTitle" idx="2"/>
          </p:nvPr>
        </p:nvSpPr>
        <p:spPr>
          <a:xfrm>
            <a:off x="6947837" y="2347533"/>
            <a:ext cx="3748000" cy="127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IN" sz="2000" dirty="0"/>
              <a:t>Demographics analysis provided insights into audience</a:t>
            </a:r>
          </a:p>
        </p:txBody>
      </p:sp>
      <p:sp>
        <p:nvSpPr>
          <p:cNvPr id="991" name="Google Shape;991;p45"/>
          <p:cNvSpPr txBox="1">
            <a:spLocks noGrp="1"/>
          </p:cNvSpPr>
          <p:nvPr>
            <p:ph type="subTitle" idx="3"/>
          </p:nvPr>
        </p:nvSpPr>
        <p:spPr>
          <a:xfrm>
            <a:off x="2252168" y="4460033"/>
            <a:ext cx="3748000" cy="127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IN" sz="2400" dirty="0"/>
              <a:t> </a:t>
            </a:r>
            <a:r>
              <a:rPr lang="en-IN" sz="2000" dirty="0"/>
              <a:t>sentiment analysis of comments measured overall viewer feelings</a:t>
            </a:r>
            <a:endParaRPr sz="2000" dirty="0"/>
          </a:p>
        </p:txBody>
      </p:sp>
      <p:sp>
        <p:nvSpPr>
          <p:cNvPr id="992" name="Google Shape;992;p45"/>
          <p:cNvSpPr txBox="1">
            <a:spLocks noGrp="1"/>
          </p:cNvSpPr>
          <p:nvPr>
            <p:ph type="subTitle" idx="4"/>
          </p:nvPr>
        </p:nvSpPr>
        <p:spPr>
          <a:xfrm>
            <a:off x="6947837" y="4460033"/>
            <a:ext cx="3748000" cy="127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IN" sz="2000" dirty="0"/>
              <a:t>Our user- friendly interface allows easy exploration of findings</a:t>
            </a:r>
            <a:endParaRPr sz="2000" dirty="0"/>
          </a:p>
        </p:txBody>
      </p:sp>
      <p:sp>
        <p:nvSpPr>
          <p:cNvPr id="993" name="Google Shape;993;p45"/>
          <p:cNvSpPr txBox="1">
            <a:spLocks noGrp="1"/>
          </p:cNvSpPr>
          <p:nvPr>
            <p:ph type="subTitle" idx="5"/>
          </p:nvPr>
        </p:nvSpPr>
        <p:spPr>
          <a:xfrm>
            <a:off x="2252168" y="1940733"/>
            <a:ext cx="3748000" cy="50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IN" sz="2000" b="1" dirty="0">
                <a:effectLst/>
                <a:latin typeface="Helvetica Neue" panose="02000503000000020004" pitchFamily="2" charset="0"/>
              </a:rPr>
              <a:t>Popular Video Analysis</a:t>
            </a:r>
          </a:p>
        </p:txBody>
      </p:sp>
      <p:sp>
        <p:nvSpPr>
          <p:cNvPr id="994" name="Google Shape;994;p45"/>
          <p:cNvSpPr txBox="1">
            <a:spLocks noGrp="1"/>
          </p:cNvSpPr>
          <p:nvPr>
            <p:ph type="subTitle" idx="6"/>
          </p:nvPr>
        </p:nvSpPr>
        <p:spPr>
          <a:xfrm>
            <a:off x="2252168" y="4053333"/>
            <a:ext cx="3748000" cy="50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IN" sz="2000" b="1" dirty="0">
                <a:effectLst/>
                <a:latin typeface="Helvetica Neue" panose="02000503000000020004" pitchFamily="2" charset="0"/>
              </a:rPr>
              <a:t>Viewer Sentiment Analysis</a:t>
            </a:r>
          </a:p>
        </p:txBody>
      </p:sp>
      <p:sp>
        <p:nvSpPr>
          <p:cNvPr id="995" name="Google Shape;995;p45"/>
          <p:cNvSpPr txBox="1">
            <a:spLocks noGrp="1"/>
          </p:cNvSpPr>
          <p:nvPr>
            <p:ph type="subTitle" idx="7"/>
          </p:nvPr>
        </p:nvSpPr>
        <p:spPr>
          <a:xfrm>
            <a:off x="6947800" y="1940733"/>
            <a:ext cx="4518986" cy="50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IN" sz="2000" b="1" dirty="0">
                <a:effectLst/>
                <a:latin typeface="Helvetica Neue" panose="02000503000000020004" pitchFamily="2" charset="0"/>
              </a:rPr>
              <a:t>Insightful Demographics Analysis</a:t>
            </a:r>
          </a:p>
        </p:txBody>
      </p:sp>
      <p:sp>
        <p:nvSpPr>
          <p:cNvPr id="996" name="Google Shape;996;p45"/>
          <p:cNvSpPr txBox="1">
            <a:spLocks noGrp="1"/>
          </p:cNvSpPr>
          <p:nvPr>
            <p:ph type="subTitle" idx="8"/>
          </p:nvPr>
        </p:nvSpPr>
        <p:spPr>
          <a:xfrm>
            <a:off x="6947801" y="4053333"/>
            <a:ext cx="3748000" cy="50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IN" sz="2000" b="1" dirty="0">
                <a:effectLst/>
                <a:latin typeface="Helvetica Neue" panose="02000503000000020004" pitchFamily="2" charset="0"/>
              </a:rPr>
              <a:t>Easy Exploration Interface</a:t>
            </a:r>
          </a:p>
        </p:txBody>
      </p:sp>
      <p:sp>
        <p:nvSpPr>
          <p:cNvPr id="997" name="Google Shape;997;p4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Conclusion</a:t>
            </a:r>
            <a:endParaRPr dirty="0"/>
          </a:p>
        </p:txBody>
      </p:sp>
      <p:sp>
        <p:nvSpPr>
          <p:cNvPr id="998" name="Google Shape;998;p45"/>
          <p:cNvSpPr/>
          <p:nvPr/>
        </p:nvSpPr>
        <p:spPr>
          <a:xfrm>
            <a:off x="1496163" y="1940733"/>
            <a:ext cx="756000" cy="7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9" name="Google Shape;999;p45"/>
          <p:cNvSpPr/>
          <p:nvPr/>
        </p:nvSpPr>
        <p:spPr>
          <a:xfrm>
            <a:off x="6191796" y="1940733"/>
            <a:ext cx="756000" cy="7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0" name="Google Shape;1000;p45"/>
          <p:cNvSpPr/>
          <p:nvPr/>
        </p:nvSpPr>
        <p:spPr>
          <a:xfrm>
            <a:off x="1496163" y="4053333"/>
            <a:ext cx="756000" cy="7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1" name="Google Shape;1001;p45"/>
          <p:cNvSpPr/>
          <p:nvPr/>
        </p:nvSpPr>
        <p:spPr>
          <a:xfrm>
            <a:off x="6191796" y="4053333"/>
            <a:ext cx="756000" cy="7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02" name="Google Shape;1002;p45"/>
          <p:cNvGrpSpPr/>
          <p:nvPr/>
        </p:nvGrpSpPr>
        <p:grpSpPr>
          <a:xfrm>
            <a:off x="1648248" y="4236967"/>
            <a:ext cx="451833" cy="388733"/>
            <a:chOff x="4775850" y="2706275"/>
            <a:chExt cx="338875" cy="291550"/>
          </a:xfrm>
        </p:grpSpPr>
        <p:sp>
          <p:nvSpPr>
            <p:cNvPr id="1003" name="Google Shape;1003;p45"/>
            <p:cNvSpPr/>
            <p:nvPr/>
          </p:nvSpPr>
          <p:spPr>
            <a:xfrm>
              <a:off x="4775850" y="2706275"/>
              <a:ext cx="338875" cy="291550"/>
            </a:xfrm>
            <a:custGeom>
              <a:avLst/>
              <a:gdLst/>
              <a:ahLst/>
              <a:cxnLst/>
              <a:rect l="l" t="t" r="r" b="b"/>
              <a:pathLst>
                <a:path w="13555" h="11662" extrusionOk="0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4901650" y="2759550"/>
              <a:ext cx="59200" cy="59450"/>
            </a:xfrm>
            <a:custGeom>
              <a:avLst/>
              <a:gdLst/>
              <a:ahLst/>
              <a:cxnLst/>
              <a:rect l="l" t="t" r="r" b="b"/>
              <a:pathLst>
                <a:path w="2368" h="2378" extrusionOk="0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5" name="Google Shape;1005;p45"/>
            <p:cNvSpPr/>
            <p:nvPr/>
          </p:nvSpPr>
          <p:spPr>
            <a:xfrm>
              <a:off x="4811125" y="2786175"/>
              <a:ext cx="122750" cy="105425"/>
            </a:xfrm>
            <a:custGeom>
              <a:avLst/>
              <a:gdLst/>
              <a:ahLst/>
              <a:cxnLst/>
              <a:rect l="l" t="t" r="r" b="b"/>
              <a:pathLst>
                <a:path w="4910" h="4217" extrusionOk="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4977750" y="2852175"/>
              <a:ext cx="84025" cy="39850"/>
            </a:xfrm>
            <a:custGeom>
              <a:avLst/>
              <a:gdLst/>
              <a:ahLst/>
              <a:cxnLst/>
              <a:rect l="l" t="t" r="r" b="b"/>
              <a:pathLst>
                <a:path w="3361" h="1594" extrusionOk="0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4975350" y="2821050"/>
              <a:ext cx="88175" cy="13225"/>
            </a:xfrm>
            <a:custGeom>
              <a:avLst/>
              <a:gdLst/>
              <a:ahLst/>
              <a:cxnLst/>
              <a:rect l="l" t="t" r="r" b="b"/>
              <a:pathLst>
                <a:path w="3527" h="529" extrusionOk="0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8" name="Google Shape;1008;p45"/>
            <p:cNvSpPr/>
            <p:nvPr/>
          </p:nvSpPr>
          <p:spPr>
            <a:xfrm>
              <a:off x="4975350" y="2790675"/>
              <a:ext cx="88175" cy="13125"/>
            </a:xfrm>
            <a:custGeom>
              <a:avLst/>
              <a:gdLst/>
              <a:ahLst/>
              <a:cxnLst/>
              <a:rect l="l" t="t" r="r" b="b"/>
              <a:pathLst>
                <a:path w="3527" h="525" extrusionOk="0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9" name="Google Shape;1009;p45"/>
            <p:cNvSpPr/>
            <p:nvPr/>
          </p:nvSpPr>
          <p:spPr>
            <a:xfrm>
              <a:off x="4975350" y="2759550"/>
              <a:ext cx="88175" cy="13125"/>
            </a:xfrm>
            <a:custGeom>
              <a:avLst/>
              <a:gdLst/>
              <a:ahLst/>
              <a:cxnLst/>
              <a:rect l="l" t="t" r="r" b="b"/>
              <a:pathLst>
                <a:path w="3527" h="525" extrusionOk="0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10" name="Google Shape;1010;p45"/>
          <p:cNvSpPr/>
          <p:nvPr/>
        </p:nvSpPr>
        <p:spPr>
          <a:xfrm>
            <a:off x="1672863" y="2092818"/>
            <a:ext cx="402600" cy="451833"/>
          </a:xfrm>
          <a:custGeom>
            <a:avLst/>
            <a:gdLst/>
            <a:ahLst/>
            <a:cxnLst/>
            <a:rect l="l" t="t" r="r" b="b"/>
            <a:pathLst>
              <a:path w="12078" h="13555" extrusionOk="0">
                <a:moveTo>
                  <a:pt x="7679" y="525"/>
                </a:moveTo>
                <a:cubicBezTo>
                  <a:pt x="7815" y="525"/>
                  <a:pt x="7941" y="651"/>
                  <a:pt x="7941" y="787"/>
                </a:cubicBezTo>
                <a:lnTo>
                  <a:pt x="7941" y="1050"/>
                </a:lnTo>
                <a:lnTo>
                  <a:pt x="5823" y="1050"/>
                </a:lnTo>
                <a:cubicBezTo>
                  <a:pt x="5671" y="1050"/>
                  <a:pt x="5561" y="1176"/>
                  <a:pt x="5561" y="1328"/>
                </a:cubicBezTo>
                <a:cubicBezTo>
                  <a:pt x="5561" y="1465"/>
                  <a:pt x="5438" y="1591"/>
                  <a:pt x="5299" y="1591"/>
                </a:cubicBezTo>
                <a:lnTo>
                  <a:pt x="3168" y="1591"/>
                </a:lnTo>
                <a:cubicBezTo>
                  <a:pt x="3032" y="1591"/>
                  <a:pt x="2906" y="1465"/>
                  <a:pt x="2906" y="1315"/>
                </a:cubicBezTo>
                <a:cubicBezTo>
                  <a:pt x="2906" y="1176"/>
                  <a:pt x="2796" y="1050"/>
                  <a:pt x="2643" y="1050"/>
                </a:cubicBezTo>
                <a:lnTo>
                  <a:pt x="525" y="1050"/>
                </a:lnTo>
                <a:lnTo>
                  <a:pt x="525" y="787"/>
                </a:lnTo>
                <a:cubicBezTo>
                  <a:pt x="525" y="651"/>
                  <a:pt x="638" y="525"/>
                  <a:pt x="791" y="525"/>
                </a:cubicBezTo>
                <a:close/>
                <a:moveTo>
                  <a:pt x="8204" y="5063"/>
                </a:moveTo>
                <a:cubicBezTo>
                  <a:pt x="8426" y="5063"/>
                  <a:pt x="8605" y="5229"/>
                  <a:pt x="8605" y="5448"/>
                </a:cubicBezTo>
                <a:cubicBezTo>
                  <a:pt x="8605" y="5671"/>
                  <a:pt x="8426" y="5850"/>
                  <a:pt x="8204" y="5850"/>
                </a:cubicBezTo>
                <a:cubicBezTo>
                  <a:pt x="7679" y="5836"/>
                  <a:pt x="7679" y="5076"/>
                  <a:pt x="8204" y="5063"/>
                </a:cubicBezTo>
                <a:close/>
                <a:moveTo>
                  <a:pt x="2906" y="6112"/>
                </a:moveTo>
                <a:cubicBezTo>
                  <a:pt x="3128" y="6112"/>
                  <a:pt x="3307" y="6295"/>
                  <a:pt x="3307" y="6514"/>
                </a:cubicBezTo>
                <a:cubicBezTo>
                  <a:pt x="3294" y="6778"/>
                  <a:pt x="3101" y="6910"/>
                  <a:pt x="2907" y="6910"/>
                </a:cubicBezTo>
                <a:cubicBezTo>
                  <a:pt x="2713" y="6910"/>
                  <a:pt x="2519" y="6778"/>
                  <a:pt x="2504" y="6514"/>
                </a:cubicBezTo>
                <a:cubicBezTo>
                  <a:pt x="2504" y="6295"/>
                  <a:pt x="2683" y="6112"/>
                  <a:pt x="2906" y="6112"/>
                </a:cubicBezTo>
                <a:close/>
                <a:moveTo>
                  <a:pt x="5299" y="3443"/>
                </a:moveTo>
                <a:lnTo>
                  <a:pt x="5299" y="7221"/>
                </a:lnTo>
                <a:cubicBezTo>
                  <a:pt x="5160" y="7261"/>
                  <a:pt x="5037" y="7330"/>
                  <a:pt x="4940" y="7413"/>
                </a:cubicBezTo>
                <a:lnTo>
                  <a:pt x="3805" y="6749"/>
                </a:lnTo>
                <a:cubicBezTo>
                  <a:pt x="3945" y="6265"/>
                  <a:pt x="3639" y="5753"/>
                  <a:pt x="3168" y="5631"/>
                </a:cubicBezTo>
                <a:lnTo>
                  <a:pt x="3168" y="3443"/>
                </a:lnTo>
                <a:close/>
                <a:moveTo>
                  <a:pt x="5555" y="7710"/>
                </a:moveTo>
                <a:cubicBezTo>
                  <a:pt x="5749" y="7710"/>
                  <a:pt x="5943" y="7842"/>
                  <a:pt x="5950" y="8104"/>
                </a:cubicBezTo>
                <a:cubicBezTo>
                  <a:pt x="5950" y="8326"/>
                  <a:pt x="5784" y="8505"/>
                  <a:pt x="5561" y="8505"/>
                </a:cubicBezTo>
                <a:cubicBezTo>
                  <a:pt x="5339" y="8505"/>
                  <a:pt x="5160" y="8326"/>
                  <a:pt x="5160" y="8104"/>
                </a:cubicBezTo>
                <a:cubicBezTo>
                  <a:pt x="5166" y="7842"/>
                  <a:pt x="5360" y="7710"/>
                  <a:pt x="5555" y="7710"/>
                </a:cubicBezTo>
                <a:close/>
                <a:moveTo>
                  <a:pt x="10851" y="7710"/>
                </a:moveTo>
                <a:cubicBezTo>
                  <a:pt x="11045" y="7710"/>
                  <a:pt x="11239" y="7842"/>
                  <a:pt x="11248" y="8104"/>
                </a:cubicBezTo>
                <a:cubicBezTo>
                  <a:pt x="11248" y="8326"/>
                  <a:pt x="11082" y="8505"/>
                  <a:pt x="10859" y="8505"/>
                </a:cubicBezTo>
                <a:cubicBezTo>
                  <a:pt x="10637" y="8505"/>
                  <a:pt x="10458" y="8326"/>
                  <a:pt x="10458" y="8104"/>
                </a:cubicBezTo>
                <a:cubicBezTo>
                  <a:pt x="10464" y="7842"/>
                  <a:pt x="10658" y="7710"/>
                  <a:pt x="10851" y="7710"/>
                </a:cubicBezTo>
                <a:close/>
                <a:moveTo>
                  <a:pt x="3530" y="7191"/>
                </a:moveTo>
                <a:lnTo>
                  <a:pt x="4662" y="7871"/>
                </a:lnTo>
                <a:cubicBezTo>
                  <a:pt x="4525" y="8353"/>
                  <a:pt x="4828" y="8867"/>
                  <a:pt x="5299" y="8990"/>
                </a:cubicBezTo>
                <a:lnTo>
                  <a:pt x="5299" y="10650"/>
                </a:lnTo>
                <a:lnTo>
                  <a:pt x="3168" y="10650"/>
                </a:lnTo>
                <a:lnTo>
                  <a:pt x="3168" y="7400"/>
                </a:lnTo>
                <a:cubicBezTo>
                  <a:pt x="3307" y="7357"/>
                  <a:pt x="3430" y="7290"/>
                  <a:pt x="3530" y="7191"/>
                </a:cubicBezTo>
                <a:close/>
                <a:moveTo>
                  <a:pt x="7941" y="1591"/>
                </a:moveTo>
                <a:lnTo>
                  <a:pt x="7941" y="4565"/>
                </a:lnTo>
                <a:cubicBezTo>
                  <a:pt x="7400" y="4718"/>
                  <a:pt x="7111" y="5395"/>
                  <a:pt x="7387" y="5893"/>
                </a:cubicBezTo>
                <a:lnTo>
                  <a:pt x="6003" y="7290"/>
                </a:lnTo>
                <a:cubicBezTo>
                  <a:pt x="5950" y="7261"/>
                  <a:pt x="5880" y="7234"/>
                  <a:pt x="5823" y="7221"/>
                </a:cubicBezTo>
                <a:lnTo>
                  <a:pt x="5823" y="3181"/>
                </a:lnTo>
                <a:cubicBezTo>
                  <a:pt x="5823" y="3028"/>
                  <a:pt x="5701" y="2905"/>
                  <a:pt x="5561" y="2905"/>
                </a:cubicBezTo>
                <a:lnTo>
                  <a:pt x="2906" y="2905"/>
                </a:lnTo>
                <a:cubicBezTo>
                  <a:pt x="2766" y="2905"/>
                  <a:pt x="2643" y="3028"/>
                  <a:pt x="2643" y="3181"/>
                </a:cubicBezTo>
                <a:lnTo>
                  <a:pt x="2643" y="5631"/>
                </a:lnTo>
                <a:cubicBezTo>
                  <a:pt x="1770" y="5893"/>
                  <a:pt x="1770" y="7138"/>
                  <a:pt x="2643" y="7400"/>
                </a:cubicBezTo>
                <a:lnTo>
                  <a:pt x="2643" y="10650"/>
                </a:lnTo>
                <a:lnTo>
                  <a:pt x="1853" y="10650"/>
                </a:lnTo>
                <a:cubicBezTo>
                  <a:pt x="1730" y="10650"/>
                  <a:pt x="1604" y="10733"/>
                  <a:pt x="1591" y="10872"/>
                </a:cubicBezTo>
                <a:cubicBezTo>
                  <a:pt x="1564" y="11038"/>
                  <a:pt x="1687" y="11174"/>
                  <a:pt x="1853" y="11174"/>
                </a:cubicBezTo>
                <a:lnTo>
                  <a:pt x="6614" y="11174"/>
                </a:lnTo>
                <a:cubicBezTo>
                  <a:pt x="6736" y="11174"/>
                  <a:pt x="6862" y="11078"/>
                  <a:pt x="6876" y="10955"/>
                </a:cubicBezTo>
                <a:cubicBezTo>
                  <a:pt x="6902" y="10789"/>
                  <a:pt x="6779" y="10650"/>
                  <a:pt x="6614" y="10650"/>
                </a:cubicBezTo>
                <a:lnTo>
                  <a:pt x="5823" y="10650"/>
                </a:lnTo>
                <a:lnTo>
                  <a:pt x="5823" y="8990"/>
                </a:lnTo>
                <a:cubicBezTo>
                  <a:pt x="6365" y="8837"/>
                  <a:pt x="6653" y="8160"/>
                  <a:pt x="6378" y="7662"/>
                </a:cubicBezTo>
                <a:lnTo>
                  <a:pt x="7762" y="6265"/>
                </a:lnTo>
                <a:cubicBezTo>
                  <a:pt x="7815" y="6295"/>
                  <a:pt x="7885" y="6321"/>
                  <a:pt x="7941" y="6348"/>
                </a:cubicBezTo>
                <a:lnTo>
                  <a:pt x="7941" y="11964"/>
                </a:lnTo>
                <a:lnTo>
                  <a:pt x="525" y="11964"/>
                </a:lnTo>
                <a:lnTo>
                  <a:pt x="525" y="1591"/>
                </a:lnTo>
                <a:lnTo>
                  <a:pt x="2421" y="1591"/>
                </a:lnTo>
                <a:cubicBezTo>
                  <a:pt x="2534" y="1896"/>
                  <a:pt x="2823" y="2115"/>
                  <a:pt x="3168" y="2115"/>
                </a:cubicBezTo>
                <a:lnTo>
                  <a:pt x="5299" y="2115"/>
                </a:lnTo>
                <a:cubicBezTo>
                  <a:pt x="5644" y="2115"/>
                  <a:pt x="5936" y="1896"/>
                  <a:pt x="6046" y="1591"/>
                </a:cubicBezTo>
                <a:close/>
                <a:moveTo>
                  <a:pt x="7941" y="12502"/>
                </a:moveTo>
                <a:lnTo>
                  <a:pt x="7941" y="12768"/>
                </a:lnTo>
                <a:cubicBezTo>
                  <a:pt x="7941" y="12904"/>
                  <a:pt x="7815" y="13030"/>
                  <a:pt x="7679" y="13030"/>
                </a:cubicBezTo>
                <a:lnTo>
                  <a:pt x="791" y="13030"/>
                </a:lnTo>
                <a:cubicBezTo>
                  <a:pt x="638" y="13030"/>
                  <a:pt x="525" y="12904"/>
                  <a:pt x="525" y="12768"/>
                </a:cubicBezTo>
                <a:lnTo>
                  <a:pt x="525" y="12502"/>
                </a:lnTo>
                <a:close/>
                <a:moveTo>
                  <a:pt x="791" y="1"/>
                </a:moveTo>
                <a:cubicBezTo>
                  <a:pt x="346" y="1"/>
                  <a:pt x="1" y="359"/>
                  <a:pt x="1" y="787"/>
                </a:cubicBezTo>
                <a:lnTo>
                  <a:pt x="1" y="12768"/>
                </a:lnTo>
                <a:cubicBezTo>
                  <a:pt x="1" y="13209"/>
                  <a:pt x="346" y="13555"/>
                  <a:pt x="791" y="13555"/>
                </a:cubicBezTo>
                <a:lnTo>
                  <a:pt x="7679" y="13555"/>
                </a:lnTo>
                <a:cubicBezTo>
                  <a:pt x="8121" y="13555"/>
                  <a:pt x="8466" y="13209"/>
                  <a:pt x="8466" y="12768"/>
                </a:cubicBezTo>
                <a:lnTo>
                  <a:pt x="8466" y="6348"/>
                </a:lnTo>
                <a:cubicBezTo>
                  <a:pt x="8536" y="6321"/>
                  <a:pt x="8592" y="6295"/>
                  <a:pt x="8645" y="6265"/>
                </a:cubicBezTo>
                <a:lnTo>
                  <a:pt x="10043" y="7662"/>
                </a:lnTo>
                <a:cubicBezTo>
                  <a:pt x="9700" y="8252"/>
                  <a:pt x="10161" y="9033"/>
                  <a:pt x="10842" y="9033"/>
                </a:cubicBezTo>
                <a:cubicBezTo>
                  <a:pt x="10848" y="9033"/>
                  <a:pt x="10854" y="9033"/>
                  <a:pt x="10859" y="9033"/>
                </a:cubicBezTo>
                <a:cubicBezTo>
                  <a:pt x="12078" y="8977"/>
                  <a:pt x="12078" y="7221"/>
                  <a:pt x="10859" y="7178"/>
                </a:cubicBezTo>
                <a:cubicBezTo>
                  <a:pt x="10693" y="7178"/>
                  <a:pt x="10541" y="7221"/>
                  <a:pt x="10418" y="7290"/>
                </a:cubicBezTo>
                <a:lnTo>
                  <a:pt x="9020" y="5893"/>
                </a:lnTo>
                <a:cubicBezTo>
                  <a:pt x="9309" y="5395"/>
                  <a:pt x="9020" y="4718"/>
                  <a:pt x="8466" y="4565"/>
                </a:cubicBezTo>
                <a:lnTo>
                  <a:pt x="8466" y="787"/>
                </a:lnTo>
                <a:cubicBezTo>
                  <a:pt x="8466" y="359"/>
                  <a:pt x="8121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11" name="Google Shape;1011;p45"/>
          <p:cNvGrpSpPr/>
          <p:nvPr/>
        </p:nvGrpSpPr>
        <p:grpSpPr>
          <a:xfrm>
            <a:off x="6339963" y="2092551"/>
            <a:ext cx="459667" cy="452367"/>
            <a:chOff x="4775850" y="1573475"/>
            <a:chExt cx="344750" cy="339275"/>
          </a:xfrm>
        </p:grpSpPr>
        <p:sp>
          <p:nvSpPr>
            <p:cNvPr id="1012" name="Google Shape;1012;p45"/>
            <p:cNvSpPr/>
            <p:nvPr/>
          </p:nvSpPr>
          <p:spPr>
            <a:xfrm>
              <a:off x="4775850" y="1573475"/>
              <a:ext cx="344750" cy="339275"/>
            </a:xfrm>
            <a:custGeom>
              <a:avLst/>
              <a:gdLst/>
              <a:ahLst/>
              <a:cxnLst/>
              <a:rect l="l" t="t" r="r" b="b"/>
              <a:pathLst>
                <a:path w="13790" h="13571" extrusionOk="0">
                  <a:moveTo>
                    <a:pt x="8714" y="843"/>
                  </a:moveTo>
                  <a:lnTo>
                    <a:pt x="10069" y="2201"/>
                  </a:lnTo>
                  <a:lnTo>
                    <a:pt x="8714" y="2201"/>
                  </a:lnTo>
                  <a:lnTo>
                    <a:pt x="8714" y="843"/>
                  </a:lnTo>
                  <a:close/>
                  <a:moveTo>
                    <a:pt x="11174" y="5587"/>
                  </a:moveTo>
                  <a:lnTo>
                    <a:pt x="11174" y="6971"/>
                  </a:lnTo>
                  <a:cubicBezTo>
                    <a:pt x="11174" y="7028"/>
                    <a:pt x="11187" y="7067"/>
                    <a:pt x="11217" y="7111"/>
                  </a:cubicBezTo>
                  <a:lnTo>
                    <a:pt x="11383" y="7373"/>
                  </a:lnTo>
                  <a:lnTo>
                    <a:pt x="9903" y="7373"/>
                  </a:lnTo>
                  <a:lnTo>
                    <a:pt x="10069" y="7111"/>
                  </a:lnTo>
                  <a:cubicBezTo>
                    <a:pt x="10095" y="7067"/>
                    <a:pt x="10108" y="7028"/>
                    <a:pt x="10108" y="6971"/>
                  </a:cubicBezTo>
                  <a:lnTo>
                    <a:pt x="10108" y="5587"/>
                  </a:lnTo>
                  <a:close/>
                  <a:moveTo>
                    <a:pt x="11715" y="7897"/>
                  </a:moveTo>
                  <a:cubicBezTo>
                    <a:pt x="11715" y="7911"/>
                    <a:pt x="12960" y="9862"/>
                    <a:pt x="12960" y="9862"/>
                  </a:cubicBezTo>
                  <a:cubicBezTo>
                    <a:pt x="13056" y="10002"/>
                    <a:pt x="13013" y="10125"/>
                    <a:pt x="12987" y="10181"/>
                  </a:cubicBezTo>
                  <a:cubicBezTo>
                    <a:pt x="12930" y="10277"/>
                    <a:pt x="12834" y="10334"/>
                    <a:pt x="12724" y="10334"/>
                  </a:cubicBezTo>
                  <a:lnTo>
                    <a:pt x="8562" y="10334"/>
                  </a:lnTo>
                  <a:cubicBezTo>
                    <a:pt x="8396" y="10334"/>
                    <a:pt x="8326" y="10221"/>
                    <a:pt x="8299" y="10168"/>
                  </a:cubicBezTo>
                  <a:cubicBezTo>
                    <a:pt x="8243" y="10055"/>
                    <a:pt x="8256" y="9945"/>
                    <a:pt x="8326" y="9849"/>
                  </a:cubicBezTo>
                  <a:cubicBezTo>
                    <a:pt x="8352" y="9806"/>
                    <a:pt x="9557" y="7940"/>
                    <a:pt x="9571" y="7897"/>
                  </a:cubicBezTo>
                  <a:close/>
                  <a:moveTo>
                    <a:pt x="8173" y="541"/>
                  </a:moveTo>
                  <a:lnTo>
                    <a:pt x="8173" y="2476"/>
                  </a:lnTo>
                  <a:cubicBezTo>
                    <a:pt x="8173" y="2616"/>
                    <a:pt x="8299" y="2739"/>
                    <a:pt x="8449" y="2739"/>
                  </a:cubicBezTo>
                  <a:lnTo>
                    <a:pt x="10374" y="2739"/>
                  </a:lnTo>
                  <a:lnTo>
                    <a:pt x="10374" y="5062"/>
                  </a:lnTo>
                  <a:lnTo>
                    <a:pt x="9584" y="5062"/>
                  </a:lnTo>
                  <a:cubicBezTo>
                    <a:pt x="9239" y="5076"/>
                    <a:pt x="9239" y="5574"/>
                    <a:pt x="9584" y="5587"/>
                  </a:cubicBezTo>
                  <a:lnTo>
                    <a:pt x="9584" y="6888"/>
                  </a:lnTo>
                  <a:lnTo>
                    <a:pt x="7898" y="9531"/>
                  </a:lnTo>
                  <a:cubicBezTo>
                    <a:pt x="7483" y="10055"/>
                    <a:pt x="7884" y="10872"/>
                    <a:pt x="8562" y="10872"/>
                  </a:cubicBezTo>
                  <a:lnTo>
                    <a:pt x="10374" y="10872"/>
                  </a:lnTo>
                  <a:lnTo>
                    <a:pt x="10374" y="11662"/>
                  </a:lnTo>
                  <a:lnTo>
                    <a:pt x="1909" y="11662"/>
                  </a:lnTo>
                  <a:lnTo>
                    <a:pt x="1909" y="541"/>
                  </a:lnTo>
                  <a:close/>
                  <a:moveTo>
                    <a:pt x="1368" y="1909"/>
                  </a:moveTo>
                  <a:lnTo>
                    <a:pt x="1368" y="11924"/>
                  </a:lnTo>
                  <a:cubicBezTo>
                    <a:pt x="1368" y="12077"/>
                    <a:pt x="1494" y="12186"/>
                    <a:pt x="1630" y="12186"/>
                  </a:cubicBezTo>
                  <a:lnTo>
                    <a:pt x="9003" y="12186"/>
                  </a:lnTo>
                  <a:lnTo>
                    <a:pt x="9003" y="13043"/>
                  </a:lnTo>
                  <a:lnTo>
                    <a:pt x="525" y="13043"/>
                  </a:lnTo>
                  <a:lnTo>
                    <a:pt x="525" y="1909"/>
                  </a:lnTo>
                  <a:close/>
                  <a:moveTo>
                    <a:pt x="1630" y="0"/>
                  </a:moveTo>
                  <a:cubicBezTo>
                    <a:pt x="1494" y="0"/>
                    <a:pt x="1368" y="126"/>
                    <a:pt x="1368" y="276"/>
                  </a:cubicBezTo>
                  <a:lnTo>
                    <a:pt x="1368" y="1384"/>
                  </a:lnTo>
                  <a:lnTo>
                    <a:pt x="263" y="1384"/>
                  </a:lnTo>
                  <a:cubicBezTo>
                    <a:pt x="110" y="1384"/>
                    <a:pt x="0" y="1507"/>
                    <a:pt x="0" y="1647"/>
                  </a:cubicBezTo>
                  <a:lnTo>
                    <a:pt x="0" y="13305"/>
                  </a:lnTo>
                  <a:cubicBezTo>
                    <a:pt x="0" y="13444"/>
                    <a:pt x="110" y="13570"/>
                    <a:pt x="263" y="13570"/>
                  </a:cubicBezTo>
                  <a:lnTo>
                    <a:pt x="9265" y="13570"/>
                  </a:lnTo>
                  <a:cubicBezTo>
                    <a:pt x="9405" y="13570"/>
                    <a:pt x="9528" y="13444"/>
                    <a:pt x="9528" y="13305"/>
                  </a:cubicBezTo>
                  <a:lnTo>
                    <a:pt x="9528" y="12186"/>
                  </a:lnTo>
                  <a:lnTo>
                    <a:pt x="10650" y="12186"/>
                  </a:lnTo>
                  <a:cubicBezTo>
                    <a:pt x="10789" y="12186"/>
                    <a:pt x="10912" y="12077"/>
                    <a:pt x="10912" y="11924"/>
                  </a:cubicBezTo>
                  <a:lnTo>
                    <a:pt x="10912" y="10872"/>
                  </a:lnTo>
                  <a:lnTo>
                    <a:pt x="12724" y="10872"/>
                  </a:lnTo>
                  <a:cubicBezTo>
                    <a:pt x="13388" y="10872"/>
                    <a:pt x="13790" y="10098"/>
                    <a:pt x="13402" y="9570"/>
                  </a:cubicBezTo>
                  <a:lnTo>
                    <a:pt x="11702" y="6888"/>
                  </a:lnTo>
                  <a:lnTo>
                    <a:pt x="11702" y="5603"/>
                  </a:lnTo>
                  <a:cubicBezTo>
                    <a:pt x="12047" y="5587"/>
                    <a:pt x="12047" y="5076"/>
                    <a:pt x="11702" y="5062"/>
                  </a:cubicBezTo>
                  <a:lnTo>
                    <a:pt x="10912" y="5062"/>
                  </a:lnTo>
                  <a:lnTo>
                    <a:pt x="10912" y="2393"/>
                  </a:lnTo>
                  <a:cubicBezTo>
                    <a:pt x="10912" y="2324"/>
                    <a:pt x="10885" y="2254"/>
                    <a:pt x="10829" y="2201"/>
                  </a:cubicBezTo>
                  <a:lnTo>
                    <a:pt x="8714" y="83"/>
                  </a:lnTo>
                  <a:cubicBezTo>
                    <a:pt x="8658" y="27"/>
                    <a:pt x="8588" y="0"/>
                    <a:pt x="8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4844325" y="1667950"/>
              <a:ext cx="136525" cy="177500"/>
            </a:xfrm>
            <a:custGeom>
              <a:avLst/>
              <a:gdLst/>
              <a:ahLst/>
              <a:cxnLst/>
              <a:rect l="l" t="t" r="r" b="b"/>
              <a:pathLst>
                <a:path w="5461" h="7100" extrusionOk="0">
                  <a:moveTo>
                    <a:pt x="4652" y="524"/>
                  </a:moveTo>
                  <a:cubicBezTo>
                    <a:pt x="4795" y="524"/>
                    <a:pt x="4936" y="638"/>
                    <a:pt x="4936" y="799"/>
                  </a:cubicBezTo>
                  <a:cubicBezTo>
                    <a:pt x="4936" y="951"/>
                    <a:pt x="4813" y="1078"/>
                    <a:pt x="4661" y="1078"/>
                  </a:cubicBezTo>
                  <a:cubicBezTo>
                    <a:pt x="4425" y="1078"/>
                    <a:pt x="4286" y="772"/>
                    <a:pt x="4465" y="606"/>
                  </a:cubicBezTo>
                  <a:cubicBezTo>
                    <a:pt x="4518" y="549"/>
                    <a:pt x="4585" y="524"/>
                    <a:pt x="4652" y="524"/>
                  </a:cubicBezTo>
                  <a:close/>
                  <a:moveTo>
                    <a:pt x="977" y="2969"/>
                  </a:moveTo>
                  <a:cubicBezTo>
                    <a:pt x="983" y="2969"/>
                    <a:pt x="990" y="2969"/>
                    <a:pt x="996" y="2970"/>
                  </a:cubicBezTo>
                  <a:cubicBezTo>
                    <a:pt x="1001" y="2969"/>
                    <a:pt x="1006" y="2969"/>
                    <a:pt x="1012" y="2969"/>
                  </a:cubicBezTo>
                  <a:cubicBezTo>
                    <a:pt x="1250" y="2969"/>
                    <a:pt x="1364" y="3265"/>
                    <a:pt x="1188" y="3428"/>
                  </a:cubicBezTo>
                  <a:cubicBezTo>
                    <a:pt x="1134" y="3487"/>
                    <a:pt x="1065" y="3513"/>
                    <a:pt x="996" y="3513"/>
                  </a:cubicBezTo>
                  <a:cubicBezTo>
                    <a:pt x="856" y="3513"/>
                    <a:pt x="721" y="3403"/>
                    <a:pt x="730" y="3235"/>
                  </a:cubicBezTo>
                  <a:cubicBezTo>
                    <a:pt x="718" y="3102"/>
                    <a:pt x="844" y="2969"/>
                    <a:pt x="977" y="2969"/>
                  </a:cubicBezTo>
                  <a:close/>
                  <a:moveTo>
                    <a:pt x="4030" y="2969"/>
                  </a:moveTo>
                  <a:cubicBezTo>
                    <a:pt x="4037" y="2969"/>
                    <a:pt x="4043" y="2969"/>
                    <a:pt x="4050" y="2970"/>
                  </a:cubicBezTo>
                  <a:cubicBezTo>
                    <a:pt x="4055" y="2969"/>
                    <a:pt x="4060" y="2969"/>
                    <a:pt x="4065" y="2969"/>
                  </a:cubicBezTo>
                  <a:cubicBezTo>
                    <a:pt x="4291" y="2969"/>
                    <a:pt x="4408" y="3265"/>
                    <a:pt x="4246" y="3428"/>
                  </a:cubicBezTo>
                  <a:cubicBezTo>
                    <a:pt x="4191" y="3487"/>
                    <a:pt x="4122" y="3513"/>
                    <a:pt x="4053" y="3513"/>
                  </a:cubicBezTo>
                  <a:cubicBezTo>
                    <a:pt x="3912" y="3513"/>
                    <a:pt x="3774" y="3403"/>
                    <a:pt x="3774" y="3235"/>
                  </a:cubicBezTo>
                  <a:cubicBezTo>
                    <a:pt x="3774" y="3102"/>
                    <a:pt x="3890" y="2969"/>
                    <a:pt x="4030" y="2969"/>
                  </a:cubicBezTo>
                  <a:close/>
                  <a:moveTo>
                    <a:pt x="996" y="6014"/>
                  </a:moveTo>
                  <a:cubicBezTo>
                    <a:pt x="1245" y="6014"/>
                    <a:pt x="1368" y="6319"/>
                    <a:pt x="1188" y="6485"/>
                  </a:cubicBezTo>
                  <a:cubicBezTo>
                    <a:pt x="1140" y="6540"/>
                    <a:pt x="1071" y="6567"/>
                    <a:pt x="1000" y="6567"/>
                  </a:cubicBezTo>
                  <a:cubicBezTo>
                    <a:pt x="929" y="6567"/>
                    <a:pt x="856" y="6540"/>
                    <a:pt x="800" y="6485"/>
                  </a:cubicBezTo>
                  <a:cubicBezTo>
                    <a:pt x="634" y="6319"/>
                    <a:pt x="760" y="6014"/>
                    <a:pt x="996" y="6014"/>
                  </a:cubicBezTo>
                  <a:close/>
                  <a:moveTo>
                    <a:pt x="4641" y="0"/>
                  </a:moveTo>
                  <a:cubicBezTo>
                    <a:pt x="4444" y="0"/>
                    <a:pt x="4244" y="71"/>
                    <a:pt x="4080" y="231"/>
                  </a:cubicBezTo>
                  <a:cubicBezTo>
                    <a:pt x="3718" y="580"/>
                    <a:pt x="3788" y="1214"/>
                    <a:pt x="4203" y="1476"/>
                  </a:cubicBezTo>
                  <a:lnTo>
                    <a:pt x="3967" y="2445"/>
                  </a:lnTo>
                  <a:cubicBezTo>
                    <a:pt x="3665" y="2472"/>
                    <a:pt x="3373" y="2694"/>
                    <a:pt x="3276" y="2986"/>
                  </a:cubicBezTo>
                  <a:lnTo>
                    <a:pt x="1756" y="2986"/>
                  </a:lnTo>
                  <a:cubicBezTo>
                    <a:pt x="1635" y="2643"/>
                    <a:pt x="1308" y="2443"/>
                    <a:pt x="981" y="2443"/>
                  </a:cubicBezTo>
                  <a:cubicBezTo>
                    <a:pt x="781" y="2443"/>
                    <a:pt x="581" y="2518"/>
                    <a:pt x="428" y="2681"/>
                  </a:cubicBezTo>
                  <a:cubicBezTo>
                    <a:pt x="0" y="3083"/>
                    <a:pt x="166" y="3816"/>
                    <a:pt x="730" y="4009"/>
                  </a:cubicBezTo>
                  <a:lnTo>
                    <a:pt x="730" y="5542"/>
                  </a:lnTo>
                  <a:cubicBezTo>
                    <a:pt x="166" y="5725"/>
                    <a:pt x="0" y="6455"/>
                    <a:pt x="428" y="6870"/>
                  </a:cubicBezTo>
                  <a:cubicBezTo>
                    <a:pt x="579" y="7023"/>
                    <a:pt x="783" y="7099"/>
                    <a:pt x="989" y="7099"/>
                  </a:cubicBezTo>
                  <a:cubicBezTo>
                    <a:pt x="1195" y="7099"/>
                    <a:pt x="1403" y="7023"/>
                    <a:pt x="1560" y="6870"/>
                  </a:cubicBezTo>
                  <a:cubicBezTo>
                    <a:pt x="1975" y="6455"/>
                    <a:pt x="1809" y="5725"/>
                    <a:pt x="1258" y="5542"/>
                  </a:cubicBezTo>
                  <a:lnTo>
                    <a:pt x="1258" y="4009"/>
                  </a:lnTo>
                  <a:cubicBezTo>
                    <a:pt x="1477" y="3926"/>
                    <a:pt x="1673" y="3733"/>
                    <a:pt x="1756" y="3511"/>
                  </a:cubicBezTo>
                  <a:lnTo>
                    <a:pt x="3276" y="3511"/>
                  </a:lnTo>
                  <a:cubicBezTo>
                    <a:pt x="3396" y="3854"/>
                    <a:pt x="3722" y="4048"/>
                    <a:pt x="4049" y="4048"/>
                  </a:cubicBezTo>
                  <a:cubicBezTo>
                    <a:pt x="4250" y="4048"/>
                    <a:pt x="4451" y="3974"/>
                    <a:pt x="4604" y="3816"/>
                  </a:cubicBezTo>
                  <a:cubicBezTo>
                    <a:pt x="4963" y="3468"/>
                    <a:pt x="4910" y="2847"/>
                    <a:pt x="4481" y="2571"/>
                  </a:cubicBezTo>
                  <a:lnTo>
                    <a:pt x="4730" y="1602"/>
                  </a:lnTo>
                  <a:cubicBezTo>
                    <a:pt x="5129" y="1575"/>
                    <a:pt x="5461" y="1214"/>
                    <a:pt x="5447" y="799"/>
                  </a:cubicBezTo>
                  <a:cubicBezTo>
                    <a:pt x="5456" y="321"/>
                    <a:pt x="5058" y="0"/>
                    <a:pt x="4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4847050" y="1608075"/>
              <a:ext cx="107575" cy="13125"/>
            </a:xfrm>
            <a:custGeom>
              <a:avLst/>
              <a:gdLst/>
              <a:ahLst/>
              <a:cxnLst/>
              <a:rect l="l" t="t" r="r" b="b"/>
              <a:pathLst>
                <a:path w="4303" h="525" extrusionOk="0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997" y="525"/>
                  </a:lnTo>
                  <a:cubicBezTo>
                    <a:pt x="4137" y="525"/>
                    <a:pt x="4260" y="428"/>
                    <a:pt x="4273" y="302"/>
                  </a:cubicBezTo>
                  <a:cubicBezTo>
                    <a:pt x="4303" y="136"/>
                    <a:pt x="4177" y="0"/>
                    <a:pt x="4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4847050" y="1638450"/>
              <a:ext cx="107575" cy="13225"/>
            </a:xfrm>
            <a:custGeom>
              <a:avLst/>
              <a:gdLst/>
              <a:ahLst/>
              <a:cxnLst/>
              <a:rect l="l" t="t" r="r" b="b"/>
              <a:pathLst>
                <a:path w="4303" h="529" extrusionOk="0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997" y="528"/>
                  </a:lnTo>
                  <a:cubicBezTo>
                    <a:pt x="4137" y="528"/>
                    <a:pt x="4260" y="445"/>
                    <a:pt x="4273" y="306"/>
                  </a:cubicBezTo>
                  <a:cubicBezTo>
                    <a:pt x="4303" y="140"/>
                    <a:pt x="4177" y="0"/>
                    <a:pt x="4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4848800" y="1669575"/>
              <a:ext cx="61525" cy="13200"/>
            </a:xfrm>
            <a:custGeom>
              <a:avLst/>
              <a:gdLst/>
              <a:ahLst/>
              <a:cxnLst/>
              <a:rect l="l" t="t" r="r" b="b"/>
              <a:pathLst>
                <a:path w="2461" h="528" extrusionOk="0">
                  <a:moveTo>
                    <a:pt x="276" y="0"/>
                  </a:moveTo>
                  <a:cubicBezTo>
                    <a:pt x="123" y="0"/>
                    <a:pt x="0" y="139"/>
                    <a:pt x="14" y="305"/>
                  </a:cubicBezTo>
                  <a:cubicBezTo>
                    <a:pt x="40" y="445"/>
                    <a:pt x="153" y="528"/>
                    <a:pt x="289" y="528"/>
                  </a:cubicBezTo>
                  <a:lnTo>
                    <a:pt x="2115" y="528"/>
                  </a:lnTo>
                  <a:cubicBezTo>
                    <a:pt x="2460" y="515"/>
                    <a:pt x="2460" y="17"/>
                    <a:pt x="2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4848800" y="1700025"/>
              <a:ext cx="61525" cy="13125"/>
            </a:xfrm>
            <a:custGeom>
              <a:avLst/>
              <a:gdLst/>
              <a:ahLst/>
              <a:cxnLst/>
              <a:rect l="l" t="t" r="r" b="b"/>
              <a:pathLst>
                <a:path w="2461" h="525" extrusionOk="0">
                  <a:moveTo>
                    <a:pt x="276" y="0"/>
                  </a:moveTo>
                  <a:cubicBezTo>
                    <a:pt x="123" y="0"/>
                    <a:pt x="0" y="140"/>
                    <a:pt x="14" y="306"/>
                  </a:cubicBezTo>
                  <a:cubicBezTo>
                    <a:pt x="40" y="442"/>
                    <a:pt x="153" y="525"/>
                    <a:pt x="289" y="525"/>
                  </a:cubicBezTo>
                  <a:lnTo>
                    <a:pt x="2115" y="525"/>
                  </a:lnTo>
                  <a:cubicBezTo>
                    <a:pt x="2460" y="525"/>
                    <a:pt x="2460" y="14"/>
                    <a:pt x="2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018" name="Google Shape;1018;p45"/>
          <p:cNvGrpSpPr/>
          <p:nvPr/>
        </p:nvGrpSpPr>
        <p:grpSpPr>
          <a:xfrm>
            <a:off x="6343430" y="4205151"/>
            <a:ext cx="452733" cy="452367"/>
            <a:chOff x="5543825" y="1573475"/>
            <a:chExt cx="339550" cy="339275"/>
          </a:xfrm>
        </p:grpSpPr>
        <p:sp>
          <p:nvSpPr>
            <p:cNvPr id="1019" name="Google Shape;1019;p45"/>
            <p:cNvSpPr/>
            <p:nvPr/>
          </p:nvSpPr>
          <p:spPr>
            <a:xfrm>
              <a:off x="5543825" y="1573475"/>
              <a:ext cx="339550" cy="339275"/>
            </a:xfrm>
            <a:custGeom>
              <a:avLst/>
              <a:gdLst/>
              <a:ahLst/>
              <a:cxnLst/>
              <a:rect l="l" t="t" r="r" b="b"/>
              <a:pathLst>
                <a:path w="13582" h="13571" extrusionOk="0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5768900" y="1600100"/>
              <a:ext cx="52975" cy="13150"/>
            </a:xfrm>
            <a:custGeom>
              <a:avLst/>
              <a:gdLst/>
              <a:ahLst/>
              <a:cxnLst/>
              <a:rect l="l" t="t" r="r" b="b"/>
              <a:pathLst>
                <a:path w="2119" h="526" extrusionOk="0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5739525" y="1600100"/>
              <a:ext cx="13125" cy="13300"/>
            </a:xfrm>
            <a:custGeom>
              <a:avLst/>
              <a:gdLst/>
              <a:ahLst/>
              <a:cxnLst/>
              <a:rect l="l" t="t" r="r" b="b"/>
              <a:pathLst>
                <a:path w="525" h="532" extrusionOk="0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5768900" y="1707325"/>
              <a:ext cx="52975" cy="13125"/>
            </a:xfrm>
            <a:custGeom>
              <a:avLst/>
              <a:gdLst/>
              <a:ahLst/>
              <a:cxnLst/>
              <a:rect l="l" t="t" r="r" b="b"/>
              <a:pathLst>
                <a:path w="2119" h="525" extrusionOk="0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5739525" y="1707325"/>
              <a:ext cx="13125" cy="13375"/>
            </a:xfrm>
            <a:custGeom>
              <a:avLst/>
              <a:gdLst/>
              <a:ahLst/>
              <a:cxnLst/>
              <a:rect l="l" t="t" r="r" b="b"/>
              <a:pathLst>
                <a:path w="525" h="535" extrusionOk="0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5768900" y="1653725"/>
              <a:ext cx="52975" cy="13125"/>
            </a:xfrm>
            <a:custGeom>
              <a:avLst/>
              <a:gdLst/>
              <a:ahLst/>
              <a:cxnLst/>
              <a:rect l="l" t="t" r="r" b="b"/>
              <a:pathLst>
                <a:path w="2119" h="525" extrusionOk="0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5739525" y="1653725"/>
              <a:ext cx="13125" cy="13375"/>
            </a:xfrm>
            <a:custGeom>
              <a:avLst/>
              <a:gdLst/>
              <a:ahLst/>
              <a:cxnLst/>
              <a:rect l="l" t="t" r="r" b="b"/>
              <a:pathLst>
                <a:path w="525" h="535" extrusionOk="0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52766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47"/>
          <p:cNvSpPr txBox="1">
            <a:spLocks noGrp="1"/>
          </p:cNvSpPr>
          <p:nvPr>
            <p:ph type="title"/>
          </p:nvPr>
        </p:nvSpPr>
        <p:spPr>
          <a:xfrm>
            <a:off x="1569791" y="2991497"/>
            <a:ext cx="7476000" cy="249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1" dirty="0">
                <a:latin typeface="Comic Sans MS" panose="030F0902030302020204" pitchFamily="66" charset="0"/>
              </a:rPr>
              <a:t>Q &amp; A</a:t>
            </a:r>
            <a:endParaRPr b="1" dirty="0">
              <a:latin typeface="Comic Sans MS" panose="030F0902030302020204" pitchFamily="66" charset="0"/>
            </a:endParaRPr>
          </a:p>
        </p:txBody>
      </p:sp>
      <p:pic>
        <p:nvPicPr>
          <p:cNvPr id="2" name="Google Shape;2182;p77">
            <a:extLst>
              <a:ext uri="{FF2B5EF4-FFF2-40B4-BE49-F238E27FC236}">
                <a16:creationId xmlns:a16="http://schemas.microsoft.com/office/drawing/2014/main" id="{DFC433CC-F6D5-2179-D413-BFD084F5026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4837" b="14844"/>
          <a:stretch/>
        </p:blipFill>
        <p:spPr>
          <a:xfrm>
            <a:off x="2738823" y="1218159"/>
            <a:ext cx="5137935" cy="3378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CONTENTS</a:t>
            </a:r>
            <a:endParaRPr dirty="0"/>
          </a:p>
        </p:txBody>
      </p:sp>
      <p:sp>
        <p:nvSpPr>
          <p:cNvPr id="806" name="Google Shape;806;p38"/>
          <p:cNvSpPr txBox="1">
            <a:spLocks noGrp="1"/>
          </p:cNvSpPr>
          <p:nvPr>
            <p:ph type="subTitle" idx="4"/>
          </p:nvPr>
        </p:nvSpPr>
        <p:spPr>
          <a:xfrm>
            <a:off x="1366333" y="2394883"/>
            <a:ext cx="3074000" cy="6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2000" dirty="0"/>
              <a:t>Objective</a:t>
            </a:r>
            <a:endParaRPr sz="2000" dirty="0"/>
          </a:p>
        </p:txBody>
      </p:sp>
      <p:sp>
        <p:nvSpPr>
          <p:cNvPr id="807" name="Google Shape;807;p38"/>
          <p:cNvSpPr txBox="1">
            <a:spLocks noGrp="1"/>
          </p:cNvSpPr>
          <p:nvPr>
            <p:ph type="subTitle" idx="5"/>
          </p:nvPr>
        </p:nvSpPr>
        <p:spPr>
          <a:xfrm>
            <a:off x="4558961" y="2394883"/>
            <a:ext cx="3074000" cy="6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2000" dirty="0"/>
              <a:t>Collection of Data</a:t>
            </a:r>
            <a:endParaRPr sz="2000" dirty="0"/>
          </a:p>
        </p:txBody>
      </p:sp>
      <p:sp>
        <p:nvSpPr>
          <p:cNvPr id="808" name="Google Shape;808;p38"/>
          <p:cNvSpPr txBox="1">
            <a:spLocks noGrp="1"/>
          </p:cNvSpPr>
          <p:nvPr>
            <p:ph type="subTitle" idx="1"/>
          </p:nvPr>
        </p:nvSpPr>
        <p:spPr>
          <a:xfrm>
            <a:off x="1366333" y="4322251"/>
            <a:ext cx="3074000" cy="6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2000" dirty="0"/>
              <a:t>Tableau Dashboard</a:t>
            </a:r>
            <a:endParaRPr sz="2000" dirty="0"/>
          </a:p>
        </p:txBody>
      </p:sp>
      <p:sp>
        <p:nvSpPr>
          <p:cNvPr id="809" name="Google Shape;809;p38"/>
          <p:cNvSpPr txBox="1">
            <a:spLocks noGrp="1"/>
          </p:cNvSpPr>
          <p:nvPr>
            <p:ph type="subTitle" idx="2"/>
          </p:nvPr>
        </p:nvSpPr>
        <p:spPr>
          <a:xfrm>
            <a:off x="4558965" y="4322251"/>
            <a:ext cx="3074000" cy="6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1800" dirty="0"/>
              <a:t>Sentiment Analysis</a:t>
            </a:r>
            <a:endParaRPr sz="1800" dirty="0"/>
          </a:p>
        </p:txBody>
      </p:sp>
      <p:sp>
        <p:nvSpPr>
          <p:cNvPr id="810" name="Google Shape;810;p38"/>
          <p:cNvSpPr txBox="1">
            <a:spLocks noGrp="1"/>
          </p:cNvSpPr>
          <p:nvPr>
            <p:ph type="subTitle" idx="3"/>
          </p:nvPr>
        </p:nvSpPr>
        <p:spPr>
          <a:xfrm>
            <a:off x="7751599" y="4322251"/>
            <a:ext cx="3074000" cy="6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2000" dirty="0" err="1"/>
              <a:t>Streamlit</a:t>
            </a:r>
            <a:r>
              <a:rPr lang="en" sz="2000" dirty="0"/>
              <a:t> dashboard</a:t>
            </a:r>
            <a:endParaRPr sz="2000" dirty="0"/>
          </a:p>
        </p:txBody>
      </p:sp>
      <p:cxnSp>
        <p:nvCxnSpPr>
          <p:cNvPr id="816" name="Google Shape;816;p38"/>
          <p:cNvCxnSpPr>
            <a:cxnSpLocks/>
            <a:stCxn id="817" idx="3"/>
          </p:cNvCxnSpPr>
          <p:nvPr/>
        </p:nvCxnSpPr>
        <p:spPr>
          <a:xfrm>
            <a:off x="2689533" y="2016867"/>
            <a:ext cx="40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819" name="Google Shape;819;p38"/>
          <p:cNvCxnSpPr>
            <a:cxnSpLocks/>
            <a:stCxn id="820" idx="3"/>
          </p:cNvCxnSpPr>
          <p:nvPr/>
        </p:nvCxnSpPr>
        <p:spPr>
          <a:xfrm>
            <a:off x="5882167" y="2016868"/>
            <a:ext cx="40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823" name="Google Shape;823;p38"/>
          <p:cNvCxnSpPr>
            <a:cxnSpLocks/>
            <a:stCxn id="824" idx="3"/>
          </p:cNvCxnSpPr>
          <p:nvPr/>
        </p:nvCxnSpPr>
        <p:spPr>
          <a:xfrm>
            <a:off x="2689600" y="3944267"/>
            <a:ext cx="40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826" name="Google Shape;826;p38"/>
          <p:cNvCxnSpPr>
            <a:cxnSpLocks/>
            <a:stCxn id="827" idx="3"/>
          </p:cNvCxnSpPr>
          <p:nvPr/>
        </p:nvCxnSpPr>
        <p:spPr>
          <a:xfrm>
            <a:off x="5882167" y="3944265"/>
            <a:ext cx="40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29" name="Google Shape;829;p38"/>
          <p:cNvSpPr txBox="1">
            <a:spLocks noGrp="1"/>
          </p:cNvSpPr>
          <p:nvPr>
            <p:ph type="subTitle" idx="6"/>
          </p:nvPr>
        </p:nvSpPr>
        <p:spPr>
          <a:xfrm>
            <a:off x="7751599" y="2394883"/>
            <a:ext cx="3074000" cy="6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2000" dirty="0"/>
              <a:t>EDA</a:t>
            </a:r>
            <a:endParaRPr sz="2000" dirty="0"/>
          </a:p>
        </p:txBody>
      </p:sp>
      <p:grpSp>
        <p:nvGrpSpPr>
          <p:cNvPr id="830" name="Google Shape;830;p38"/>
          <p:cNvGrpSpPr/>
          <p:nvPr/>
        </p:nvGrpSpPr>
        <p:grpSpPr>
          <a:xfrm>
            <a:off x="9671939" y="1625226"/>
            <a:ext cx="756000" cy="756000"/>
            <a:chOff x="4016825" y="3801400"/>
            <a:chExt cx="339200" cy="338875"/>
          </a:xfrm>
        </p:grpSpPr>
        <p:sp>
          <p:nvSpPr>
            <p:cNvPr id="831" name="Google Shape;831;p38"/>
            <p:cNvSpPr/>
            <p:nvPr/>
          </p:nvSpPr>
          <p:spPr>
            <a:xfrm>
              <a:off x="4016825" y="3801400"/>
              <a:ext cx="339200" cy="338875"/>
            </a:xfrm>
            <a:custGeom>
              <a:avLst/>
              <a:gdLst/>
              <a:ahLst/>
              <a:cxnLst/>
              <a:rect l="l" t="t" r="r" b="b"/>
              <a:pathLst>
                <a:path w="13568" h="13555" extrusionOk="0">
                  <a:moveTo>
                    <a:pt x="10125" y="525"/>
                  </a:moveTo>
                  <a:lnTo>
                    <a:pt x="10125" y="4233"/>
                  </a:lnTo>
                  <a:lnTo>
                    <a:pt x="8767" y="4233"/>
                  </a:lnTo>
                  <a:cubicBezTo>
                    <a:pt x="8701" y="4233"/>
                    <a:pt x="8645" y="4259"/>
                    <a:pt x="8588" y="4316"/>
                  </a:cubicBezTo>
                  <a:lnTo>
                    <a:pt x="8133" y="4771"/>
                  </a:lnTo>
                  <a:lnTo>
                    <a:pt x="7675" y="4316"/>
                  </a:lnTo>
                  <a:cubicBezTo>
                    <a:pt x="7635" y="4259"/>
                    <a:pt x="7566" y="4233"/>
                    <a:pt x="7496" y="4233"/>
                  </a:cubicBezTo>
                  <a:lnTo>
                    <a:pt x="6155" y="4233"/>
                  </a:lnTo>
                  <a:lnTo>
                    <a:pt x="6155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8" y="10650"/>
                  </a:lnTo>
                  <a:lnTo>
                    <a:pt x="2128" y="4024"/>
                  </a:lnTo>
                  <a:lnTo>
                    <a:pt x="5614" y="4024"/>
                  </a:lnTo>
                  <a:lnTo>
                    <a:pt x="5614" y="4233"/>
                  </a:lnTo>
                  <a:cubicBezTo>
                    <a:pt x="5614" y="4522"/>
                    <a:pt x="5850" y="4771"/>
                    <a:pt x="6155" y="4771"/>
                  </a:cubicBezTo>
                  <a:lnTo>
                    <a:pt x="7386" y="4771"/>
                  </a:lnTo>
                  <a:lnTo>
                    <a:pt x="7758" y="5146"/>
                  </a:lnTo>
                  <a:cubicBezTo>
                    <a:pt x="7855" y="5242"/>
                    <a:pt x="7994" y="5298"/>
                    <a:pt x="8133" y="5298"/>
                  </a:cubicBezTo>
                  <a:cubicBezTo>
                    <a:pt x="8270" y="5298"/>
                    <a:pt x="8409" y="5242"/>
                    <a:pt x="8505" y="5146"/>
                  </a:cubicBezTo>
                  <a:lnTo>
                    <a:pt x="8880" y="4771"/>
                  </a:lnTo>
                  <a:lnTo>
                    <a:pt x="10125" y="4771"/>
                  </a:lnTo>
                  <a:cubicBezTo>
                    <a:pt x="10414" y="4771"/>
                    <a:pt x="10650" y="4522"/>
                    <a:pt x="10650" y="4233"/>
                  </a:cubicBezTo>
                  <a:lnTo>
                    <a:pt x="10650" y="4024"/>
                  </a:lnTo>
                  <a:close/>
                  <a:moveTo>
                    <a:pt x="12240" y="2961"/>
                  </a:moveTo>
                  <a:cubicBezTo>
                    <a:pt x="12392" y="2961"/>
                    <a:pt x="12502" y="3084"/>
                    <a:pt x="12502" y="3224"/>
                  </a:cubicBezTo>
                  <a:lnTo>
                    <a:pt x="12502" y="11702"/>
                  </a:lnTo>
                  <a:lnTo>
                    <a:pt x="8369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4" y="11964"/>
                  </a:lnTo>
                  <a:cubicBezTo>
                    <a:pt x="5464" y="11825"/>
                    <a:pt x="5338" y="11702"/>
                    <a:pt x="5199" y="11702"/>
                  </a:cubicBezTo>
                  <a:lnTo>
                    <a:pt x="1066" y="11702"/>
                  </a:lnTo>
                  <a:lnTo>
                    <a:pt x="1066" y="3224"/>
                  </a:lnTo>
                  <a:cubicBezTo>
                    <a:pt x="1066" y="3084"/>
                    <a:pt x="1176" y="2961"/>
                    <a:pt x="1328" y="2961"/>
                  </a:cubicBezTo>
                  <a:lnTo>
                    <a:pt x="5614" y="2961"/>
                  </a:lnTo>
                  <a:lnTo>
                    <a:pt x="5614" y="3499"/>
                  </a:lnTo>
                  <a:lnTo>
                    <a:pt x="1853" y="3499"/>
                  </a:lnTo>
                  <a:cubicBezTo>
                    <a:pt x="1713" y="3499"/>
                    <a:pt x="1590" y="3609"/>
                    <a:pt x="1590" y="3761"/>
                  </a:cubicBezTo>
                  <a:lnTo>
                    <a:pt x="1590" y="10912"/>
                  </a:lnTo>
                  <a:cubicBezTo>
                    <a:pt x="1590" y="11051"/>
                    <a:pt x="1713" y="11177"/>
                    <a:pt x="1853" y="11177"/>
                  </a:cubicBezTo>
                  <a:lnTo>
                    <a:pt x="11715" y="11177"/>
                  </a:lnTo>
                  <a:cubicBezTo>
                    <a:pt x="11855" y="11177"/>
                    <a:pt x="11977" y="11051"/>
                    <a:pt x="11977" y="10912"/>
                  </a:cubicBezTo>
                  <a:lnTo>
                    <a:pt x="11977" y="3761"/>
                  </a:lnTo>
                  <a:cubicBezTo>
                    <a:pt x="11977" y="3609"/>
                    <a:pt x="11855" y="3499"/>
                    <a:pt x="11715" y="3499"/>
                  </a:cubicBezTo>
                  <a:lnTo>
                    <a:pt x="10650" y="3499"/>
                  </a:lnTo>
                  <a:lnTo>
                    <a:pt x="10650" y="2961"/>
                  </a:lnTo>
                  <a:close/>
                  <a:moveTo>
                    <a:pt x="13030" y="12240"/>
                  </a:moveTo>
                  <a:lnTo>
                    <a:pt x="13030" y="12767"/>
                  </a:lnTo>
                  <a:cubicBezTo>
                    <a:pt x="13030" y="12904"/>
                    <a:pt x="12917" y="13030"/>
                    <a:pt x="12768" y="13030"/>
                  </a:cubicBezTo>
                  <a:lnTo>
                    <a:pt x="800" y="13030"/>
                  </a:lnTo>
                  <a:cubicBezTo>
                    <a:pt x="651" y="13030"/>
                    <a:pt x="538" y="12904"/>
                    <a:pt x="538" y="12767"/>
                  </a:cubicBezTo>
                  <a:lnTo>
                    <a:pt x="538" y="12240"/>
                  </a:lnTo>
                  <a:lnTo>
                    <a:pt x="5006" y="12240"/>
                  </a:lnTo>
                  <a:cubicBezTo>
                    <a:pt x="5089" y="12392"/>
                    <a:pt x="5269" y="12505"/>
                    <a:pt x="5464" y="12505"/>
                  </a:cubicBezTo>
                  <a:lnTo>
                    <a:pt x="8104" y="12505"/>
                  </a:lnTo>
                  <a:cubicBezTo>
                    <a:pt x="8299" y="12505"/>
                    <a:pt x="8479" y="12392"/>
                    <a:pt x="8562" y="12240"/>
                  </a:cubicBezTo>
                  <a:close/>
                  <a:moveTo>
                    <a:pt x="6155" y="0"/>
                  </a:moveTo>
                  <a:cubicBezTo>
                    <a:pt x="5850" y="0"/>
                    <a:pt x="5614" y="236"/>
                    <a:pt x="5614" y="525"/>
                  </a:cubicBezTo>
                  <a:lnTo>
                    <a:pt x="5614" y="2434"/>
                  </a:lnTo>
                  <a:lnTo>
                    <a:pt x="1328" y="2434"/>
                  </a:lnTo>
                  <a:cubicBezTo>
                    <a:pt x="883" y="2434"/>
                    <a:pt x="538" y="2795"/>
                    <a:pt x="538" y="3224"/>
                  </a:cubicBezTo>
                  <a:lnTo>
                    <a:pt x="538" y="11702"/>
                  </a:lnTo>
                  <a:lnTo>
                    <a:pt x="263" y="11702"/>
                  </a:lnTo>
                  <a:cubicBezTo>
                    <a:pt x="123" y="11702"/>
                    <a:pt x="0" y="11825"/>
                    <a:pt x="0" y="11964"/>
                  </a:cubicBezTo>
                  <a:lnTo>
                    <a:pt x="0" y="12767"/>
                  </a:lnTo>
                  <a:cubicBezTo>
                    <a:pt x="0" y="13209"/>
                    <a:pt x="359" y="13554"/>
                    <a:pt x="800" y="13554"/>
                  </a:cubicBezTo>
                  <a:lnTo>
                    <a:pt x="12768" y="13554"/>
                  </a:lnTo>
                  <a:cubicBezTo>
                    <a:pt x="13209" y="13554"/>
                    <a:pt x="13568" y="13209"/>
                    <a:pt x="13568" y="12767"/>
                  </a:cubicBezTo>
                  <a:lnTo>
                    <a:pt x="13568" y="11964"/>
                  </a:lnTo>
                  <a:cubicBezTo>
                    <a:pt x="13568" y="11825"/>
                    <a:pt x="13445" y="11702"/>
                    <a:pt x="13305" y="11702"/>
                  </a:cubicBezTo>
                  <a:lnTo>
                    <a:pt x="13030" y="11702"/>
                  </a:lnTo>
                  <a:lnTo>
                    <a:pt x="13030" y="3224"/>
                  </a:lnTo>
                  <a:cubicBezTo>
                    <a:pt x="13030" y="2795"/>
                    <a:pt x="12685" y="2434"/>
                    <a:pt x="12240" y="2434"/>
                  </a:cubicBezTo>
                  <a:lnTo>
                    <a:pt x="10650" y="2434"/>
                  </a:lnTo>
                  <a:lnTo>
                    <a:pt x="10650" y="525"/>
                  </a:lnTo>
                  <a:cubicBezTo>
                    <a:pt x="10650" y="236"/>
                    <a:pt x="10414" y="0"/>
                    <a:pt x="10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4186625" y="3828025"/>
              <a:ext cx="67000" cy="66150"/>
            </a:xfrm>
            <a:custGeom>
              <a:avLst/>
              <a:gdLst/>
              <a:ahLst/>
              <a:cxnLst/>
              <a:rect l="l" t="t" r="r" b="b"/>
              <a:pathLst>
                <a:path w="2680" h="2646" extrusionOk="0">
                  <a:moveTo>
                    <a:pt x="1617" y="525"/>
                  </a:moveTo>
                  <a:cubicBezTo>
                    <a:pt x="1909" y="525"/>
                    <a:pt x="2141" y="761"/>
                    <a:pt x="2141" y="1067"/>
                  </a:cubicBezTo>
                  <a:cubicBezTo>
                    <a:pt x="2128" y="1412"/>
                    <a:pt x="1869" y="1584"/>
                    <a:pt x="1610" y="1584"/>
                  </a:cubicBezTo>
                  <a:cubicBezTo>
                    <a:pt x="1351" y="1584"/>
                    <a:pt x="1092" y="1412"/>
                    <a:pt x="1079" y="1067"/>
                  </a:cubicBezTo>
                  <a:cubicBezTo>
                    <a:pt x="1079" y="761"/>
                    <a:pt x="1312" y="525"/>
                    <a:pt x="1617" y="525"/>
                  </a:cubicBezTo>
                  <a:close/>
                  <a:moveTo>
                    <a:pt x="1600" y="1"/>
                  </a:moveTo>
                  <a:cubicBezTo>
                    <a:pt x="793" y="1"/>
                    <a:pt x="279" y="919"/>
                    <a:pt x="704" y="1604"/>
                  </a:cubicBezTo>
                  <a:lnTo>
                    <a:pt x="97" y="2199"/>
                  </a:lnTo>
                  <a:cubicBezTo>
                    <a:pt x="0" y="2295"/>
                    <a:pt x="0" y="2461"/>
                    <a:pt x="97" y="2574"/>
                  </a:cubicBezTo>
                  <a:cubicBezTo>
                    <a:pt x="151" y="2622"/>
                    <a:pt x="220" y="2646"/>
                    <a:pt x="287" y="2646"/>
                  </a:cubicBezTo>
                  <a:cubicBezTo>
                    <a:pt x="355" y="2646"/>
                    <a:pt x="420" y="2622"/>
                    <a:pt x="468" y="2574"/>
                  </a:cubicBezTo>
                  <a:lnTo>
                    <a:pt x="1079" y="1979"/>
                  </a:lnTo>
                  <a:cubicBezTo>
                    <a:pt x="1242" y="2079"/>
                    <a:pt x="1420" y="2125"/>
                    <a:pt x="1595" y="2125"/>
                  </a:cubicBezTo>
                  <a:cubicBezTo>
                    <a:pt x="2148" y="2125"/>
                    <a:pt x="2679" y="1674"/>
                    <a:pt x="2669" y="1067"/>
                  </a:cubicBezTo>
                  <a:cubicBezTo>
                    <a:pt x="2669" y="469"/>
                    <a:pt x="2198" y="1"/>
                    <a:pt x="1617" y="1"/>
                  </a:cubicBezTo>
                  <a:cubicBezTo>
                    <a:pt x="1611" y="1"/>
                    <a:pt x="1605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4083225" y="3928100"/>
              <a:ext cx="119275" cy="126100"/>
            </a:xfrm>
            <a:custGeom>
              <a:avLst/>
              <a:gdLst/>
              <a:ahLst/>
              <a:cxnLst/>
              <a:rect l="l" t="t" r="r" b="b"/>
              <a:pathLst>
                <a:path w="4771" h="5044" extrusionOk="0">
                  <a:moveTo>
                    <a:pt x="2390" y="541"/>
                  </a:moveTo>
                  <a:cubicBezTo>
                    <a:pt x="3188" y="541"/>
                    <a:pt x="3984" y="672"/>
                    <a:pt x="4233" y="934"/>
                  </a:cubicBezTo>
                  <a:cubicBezTo>
                    <a:pt x="3977" y="1190"/>
                    <a:pt x="3178" y="1318"/>
                    <a:pt x="2380" y="1318"/>
                  </a:cubicBezTo>
                  <a:cubicBezTo>
                    <a:pt x="1583" y="1318"/>
                    <a:pt x="787" y="1190"/>
                    <a:pt x="538" y="934"/>
                  </a:cubicBezTo>
                  <a:cubicBezTo>
                    <a:pt x="793" y="672"/>
                    <a:pt x="1593" y="541"/>
                    <a:pt x="2390" y="541"/>
                  </a:cubicBezTo>
                  <a:close/>
                  <a:moveTo>
                    <a:pt x="4233" y="1545"/>
                  </a:moveTo>
                  <a:lnTo>
                    <a:pt x="4233" y="1986"/>
                  </a:lnTo>
                  <a:cubicBezTo>
                    <a:pt x="3997" y="2249"/>
                    <a:pt x="3188" y="2380"/>
                    <a:pt x="2379" y="2380"/>
                  </a:cubicBezTo>
                  <a:cubicBezTo>
                    <a:pt x="1569" y="2380"/>
                    <a:pt x="760" y="2249"/>
                    <a:pt x="525" y="1986"/>
                  </a:cubicBezTo>
                  <a:lnTo>
                    <a:pt x="525" y="1545"/>
                  </a:lnTo>
                  <a:cubicBezTo>
                    <a:pt x="1057" y="1759"/>
                    <a:pt x="1721" y="1866"/>
                    <a:pt x="2384" y="1866"/>
                  </a:cubicBezTo>
                  <a:cubicBezTo>
                    <a:pt x="3046" y="1866"/>
                    <a:pt x="3706" y="1759"/>
                    <a:pt x="4233" y="1545"/>
                  </a:cubicBezTo>
                  <a:close/>
                  <a:moveTo>
                    <a:pt x="4233" y="2607"/>
                  </a:moveTo>
                  <a:lnTo>
                    <a:pt x="4233" y="3039"/>
                  </a:lnTo>
                  <a:cubicBezTo>
                    <a:pt x="3997" y="3308"/>
                    <a:pt x="3188" y="3442"/>
                    <a:pt x="2379" y="3442"/>
                  </a:cubicBezTo>
                  <a:cubicBezTo>
                    <a:pt x="1569" y="3442"/>
                    <a:pt x="760" y="3308"/>
                    <a:pt x="525" y="3039"/>
                  </a:cubicBezTo>
                  <a:lnTo>
                    <a:pt x="525" y="2607"/>
                  </a:lnTo>
                  <a:cubicBezTo>
                    <a:pt x="1057" y="2815"/>
                    <a:pt x="1721" y="2918"/>
                    <a:pt x="2384" y="2918"/>
                  </a:cubicBezTo>
                  <a:cubicBezTo>
                    <a:pt x="3046" y="2918"/>
                    <a:pt x="3706" y="2815"/>
                    <a:pt x="4233" y="2607"/>
                  </a:cubicBezTo>
                  <a:close/>
                  <a:moveTo>
                    <a:pt x="4233" y="3673"/>
                  </a:moveTo>
                  <a:lnTo>
                    <a:pt x="4233" y="4101"/>
                  </a:lnTo>
                  <a:cubicBezTo>
                    <a:pt x="4163" y="4214"/>
                    <a:pt x="3539" y="4503"/>
                    <a:pt x="2377" y="4503"/>
                  </a:cubicBezTo>
                  <a:cubicBezTo>
                    <a:pt x="1215" y="4503"/>
                    <a:pt x="594" y="4214"/>
                    <a:pt x="525" y="4101"/>
                  </a:cubicBezTo>
                  <a:lnTo>
                    <a:pt x="525" y="3673"/>
                  </a:lnTo>
                  <a:cubicBezTo>
                    <a:pt x="1057" y="3880"/>
                    <a:pt x="1721" y="3984"/>
                    <a:pt x="2384" y="3984"/>
                  </a:cubicBezTo>
                  <a:cubicBezTo>
                    <a:pt x="3046" y="3984"/>
                    <a:pt x="3706" y="3880"/>
                    <a:pt x="4233" y="3673"/>
                  </a:cubicBezTo>
                  <a:close/>
                  <a:moveTo>
                    <a:pt x="2380" y="1"/>
                  </a:moveTo>
                  <a:cubicBezTo>
                    <a:pt x="1189" y="1"/>
                    <a:pt x="0" y="312"/>
                    <a:pt x="0" y="934"/>
                  </a:cubicBezTo>
                  <a:lnTo>
                    <a:pt x="0" y="4101"/>
                  </a:lnTo>
                  <a:cubicBezTo>
                    <a:pt x="0" y="4835"/>
                    <a:pt x="1494" y="5044"/>
                    <a:pt x="2377" y="5044"/>
                  </a:cubicBezTo>
                  <a:cubicBezTo>
                    <a:pt x="3263" y="5044"/>
                    <a:pt x="4770" y="4835"/>
                    <a:pt x="4770" y="4101"/>
                  </a:cubicBezTo>
                  <a:lnTo>
                    <a:pt x="4770" y="934"/>
                  </a:lnTo>
                  <a:cubicBezTo>
                    <a:pt x="4764" y="312"/>
                    <a:pt x="3571" y="1"/>
                    <a:pt x="2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4216325" y="4024400"/>
              <a:ext cx="67425" cy="13200"/>
            </a:xfrm>
            <a:custGeom>
              <a:avLst/>
              <a:gdLst/>
              <a:ahLst/>
              <a:cxnLst/>
              <a:rect l="l" t="t" r="r" b="b"/>
              <a:pathLst>
                <a:path w="2697" h="528" extrusionOk="0">
                  <a:moveTo>
                    <a:pt x="346" y="0"/>
                  </a:moveTo>
                  <a:cubicBezTo>
                    <a:pt x="1" y="17"/>
                    <a:pt x="1" y="528"/>
                    <a:pt x="346" y="528"/>
                  </a:cubicBezTo>
                  <a:lnTo>
                    <a:pt x="2407" y="528"/>
                  </a:lnTo>
                  <a:cubicBezTo>
                    <a:pt x="2530" y="528"/>
                    <a:pt x="2656" y="445"/>
                    <a:pt x="2670" y="305"/>
                  </a:cubicBezTo>
                  <a:cubicBezTo>
                    <a:pt x="2696" y="140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4216325" y="3998175"/>
              <a:ext cx="67425" cy="13125"/>
            </a:xfrm>
            <a:custGeom>
              <a:avLst/>
              <a:gdLst/>
              <a:ahLst/>
              <a:cxnLst/>
              <a:rect l="l" t="t" r="r" b="b"/>
              <a:pathLst>
                <a:path w="2697" h="525" extrusionOk="0">
                  <a:moveTo>
                    <a:pt x="346" y="0"/>
                  </a:moveTo>
                  <a:cubicBezTo>
                    <a:pt x="1" y="0"/>
                    <a:pt x="1" y="511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8"/>
                    <a:pt x="2670" y="302"/>
                  </a:cubicBezTo>
                  <a:cubicBezTo>
                    <a:pt x="2696" y="136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4216325" y="3971525"/>
              <a:ext cx="67425" cy="13125"/>
            </a:xfrm>
            <a:custGeom>
              <a:avLst/>
              <a:gdLst/>
              <a:ahLst/>
              <a:cxnLst/>
              <a:rect l="l" t="t" r="r" b="b"/>
              <a:pathLst>
                <a:path w="2697" h="525" extrusionOk="0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9"/>
                    <a:pt x="2670" y="306"/>
                  </a:cubicBezTo>
                  <a:cubicBezTo>
                    <a:pt x="2696" y="140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4216325" y="3944875"/>
              <a:ext cx="67425" cy="13575"/>
            </a:xfrm>
            <a:custGeom>
              <a:avLst/>
              <a:gdLst/>
              <a:ahLst/>
              <a:cxnLst/>
              <a:rect l="l" t="t" r="r" b="b"/>
              <a:pathLst>
                <a:path w="2697" h="543" extrusionOk="0">
                  <a:moveTo>
                    <a:pt x="346" y="1"/>
                  </a:moveTo>
                  <a:cubicBezTo>
                    <a:pt x="1" y="14"/>
                    <a:pt x="1" y="525"/>
                    <a:pt x="346" y="542"/>
                  </a:cubicBezTo>
                  <a:lnTo>
                    <a:pt x="2407" y="542"/>
                  </a:lnTo>
                  <a:cubicBezTo>
                    <a:pt x="2530" y="542"/>
                    <a:pt x="2656" y="442"/>
                    <a:pt x="2670" y="306"/>
                  </a:cubicBezTo>
                  <a:cubicBezTo>
                    <a:pt x="2696" y="154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38" name="Google Shape;838;p38"/>
          <p:cNvGrpSpPr/>
          <p:nvPr/>
        </p:nvGrpSpPr>
        <p:grpSpPr>
          <a:xfrm>
            <a:off x="6497322" y="3541838"/>
            <a:ext cx="756000" cy="756000"/>
            <a:chOff x="4108450" y="3256400"/>
            <a:chExt cx="272800" cy="339300"/>
          </a:xfrm>
        </p:grpSpPr>
        <p:sp>
          <p:nvSpPr>
            <p:cNvPr id="839" name="Google Shape;839;p38"/>
            <p:cNvSpPr/>
            <p:nvPr/>
          </p:nvSpPr>
          <p:spPr>
            <a:xfrm>
              <a:off x="4108450" y="3256400"/>
              <a:ext cx="272800" cy="339300"/>
            </a:xfrm>
            <a:custGeom>
              <a:avLst/>
              <a:gdLst/>
              <a:ahLst/>
              <a:cxnLst/>
              <a:rect l="l" t="t" r="r" b="b"/>
              <a:pathLst>
                <a:path w="10912" h="13572" extrusionOk="0">
                  <a:moveTo>
                    <a:pt x="8714" y="817"/>
                  </a:moveTo>
                  <a:lnTo>
                    <a:pt x="10069" y="2172"/>
                  </a:lnTo>
                  <a:lnTo>
                    <a:pt x="8714" y="2172"/>
                  </a:lnTo>
                  <a:lnTo>
                    <a:pt x="8714" y="817"/>
                  </a:lnTo>
                  <a:close/>
                  <a:moveTo>
                    <a:pt x="8190" y="1564"/>
                  </a:moveTo>
                  <a:lnTo>
                    <a:pt x="8190" y="2451"/>
                  </a:lnTo>
                  <a:cubicBezTo>
                    <a:pt x="8190" y="2587"/>
                    <a:pt x="8299" y="2713"/>
                    <a:pt x="8452" y="2713"/>
                  </a:cubicBezTo>
                  <a:lnTo>
                    <a:pt x="9322" y="2713"/>
                  </a:lnTo>
                  <a:lnTo>
                    <a:pt x="9322" y="10570"/>
                  </a:lnTo>
                  <a:lnTo>
                    <a:pt x="2961" y="10570"/>
                  </a:lnTo>
                  <a:lnTo>
                    <a:pt x="2961" y="1564"/>
                  </a:lnTo>
                  <a:close/>
                  <a:moveTo>
                    <a:pt x="8190" y="542"/>
                  </a:moveTo>
                  <a:lnTo>
                    <a:pt x="8190" y="1066"/>
                  </a:lnTo>
                  <a:lnTo>
                    <a:pt x="2696" y="1066"/>
                  </a:lnTo>
                  <a:cubicBezTo>
                    <a:pt x="2560" y="1066"/>
                    <a:pt x="2433" y="1192"/>
                    <a:pt x="2433" y="1329"/>
                  </a:cubicBezTo>
                  <a:lnTo>
                    <a:pt x="2433" y="10846"/>
                  </a:lnTo>
                  <a:cubicBezTo>
                    <a:pt x="2433" y="10985"/>
                    <a:pt x="2560" y="11108"/>
                    <a:pt x="2696" y="11108"/>
                  </a:cubicBezTo>
                  <a:lnTo>
                    <a:pt x="9584" y="11108"/>
                  </a:lnTo>
                  <a:cubicBezTo>
                    <a:pt x="9737" y="11108"/>
                    <a:pt x="9849" y="10985"/>
                    <a:pt x="9849" y="10846"/>
                  </a:cubicBezTo>
                  <a:lnTo>
                    <a:pt x="9849" y="2713"/>
                  </a:lnTo>
                  <a:lnTo>
                    <a:pt x="10387" y="2713"/>
                  </a:lnTo>
                  <a:lnTo>
                    <a:pt x="10387" y="11633"/>
                  </a:lnTo>
                  <a:lnTo>
                    <a:pt x="1909" y="11633"/>
                  </a:lnTo>
                  <a:lnTo>
                    <a:pt x="1909" y="542"/>
                  </a:lnTo>
                  <a:close/>
                  <a:moveTo>
                    <a:pt x="1368" y="1909"/>
                  </a:moveTo>
                  <a:lnTo>
                    <a:pt x="1368" y="11925"/>
                  </a:lnTo>
                  <a:cubicBezTo>
                    <a:pt x="1368" y="12077"/>
                    <a:pt x="1494" y="12187"/>
                    <a:pt x="1647" y="12187"/>
                  </a:cubicBezTo>
                  <a:lnTo>
                    <a:pt x="9003" y="12187"/>
                  </a:lnTo>
                  <a:lnTo>
                    <a:pt x="9003" y="13043"/>
                  </a:lnTo>
                  <a:lnTo>
                    <a:pt x="525" y="13043"/>
                  </a:lnTo>
                  <a:lnTo>
                    <a:pt x="525" y="1909"/>
                  </a:lnTo>
                  <a:close/>
                  <a:moveTo>
                    <a:pt x="1647" y="1"/>
                  </a:moveTo>
                  <a:cubicBezTo>
                    <a:pt x="1494" y="1"/>
                    <a:pt x="1368" y="127"/>
                    <a:pt x="1368" y="280"/>
                  </a:cubicBezTo>
                  <a:lnTo>
                    <a:pt x="1368" y="1385"/>
                  </a:lnTo>
                  <a:lnTo>
                    <a:pt x="262" y="1385"/>
                  </a:lnTo>
                  <a:cubicBezTo>
                    <a:pt x="110" y="1385"/>
                    <a:pt x="0" y="1508"/>
                    <a:pt x="0" y="1647"/>
                  </a:cubicBezTo>
                  <a:lnTo>
                    <a:pt x="0" y="13309"/>
                  </a:lnTo>
                  <a:cubicBezTo>
                    <a:pt x="0" y="13445"/>
                    <a:pt x="110" y="13571"/>
                    <a:pt x="262" y="13571"/>
                  </a:cubicBezTo>
                  <a:lnTo>
                    <a:pt x="9269" y="13571"/>
                  </a:lnTo>
                  <a:cubicBezTo>
                    <a:pt x="9418" y="13571"/>
                    <a:pt x="9531" y="13445"/>
                    <a:pt x="9531" y="13309"/>
                  </a:cubicBezTo>
                  <a:lnTo>
                    <a:pt x="9531" y="12187"/>
                  </a:lnTo>
                  <a:lnTo>
                    <a:pt x="10829" y="12187"/>
                  </a:lnTo>
                  <a:cubicBezTo>
                    <a:pt x="10872" y="12187"/>
                    <a:pt x="10912" y="12160"/>
                    <a:pt x="10912" y="12117"/>
                  </a:cubicBezTo>
                  <a:lnTo>
                    <a:pt x="10912" y="2228"/>
                  </a:lnTo>
                  <a:cubicBezTo>
                    <a:pt x="10912" y="2215"/>
                    <a:pt x="10898" y="2202"/>
                    <a:pt x="10885" y="2202"/>
                  </a:cubicBezTo>
                  <a:lnTo>
                    <a:pt x="10829" y="2202"/>
                  </a:lnTo>
                  <a:lnTo>
                    <a:pt x="8714" y="84"/>
                  </a:lnTo>
                  <a:cubicBezTo>
                    <a:pt x="8658" y="31"/>
                    <a:pt x="8605" y="1"/>
                    <a:pt x="8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4268525" y="3324075"/>
              <a:ext cx="59525" cy="59650"/>
            </a:xfrm>
            <a:custGeom>
              <a:avLst/>
              <a:gdLst/>
              <a:ahLst/>
              <a:cxnLst/>
              <a:rect l="l" t="t" r="r" b="b"/>
              <a:pathLst>
                <a:path w="2381" h="2386" extrusionOk="0">
                  <a:moveTo>
                    <a:pt x="542" y="560"/>
                  </a:moveTo>
                  <a:cubicBezTo>
                    <a:pt x="1189" y="670"/>
                    <a:pt x="1717" y="1194"/>
                    <a:pt x="1826" y="1858"/>
                  </a:cubicBezTo>
                  <a:lnTo>
                    <a:pt x="542" y="1858"/>
                  </a:lnTo>
                  <a:lnTo>
                    <a:pt x="542" y="560"/>
                  </a:lnTo>
                  <a:close/>
                  <a:moveTo>
                    <a:pt x="213" y="1"/>
                  </a:moveTo>
                  <a:cubicBezTo>
                    <a:pt x="97" y="1"/>
                    <a:pt x="1" y="81"/>
                    <a:pt x="1" y="212"/>
                  </a:cubicBezTo>
                  <a:lnTo>
                    <a:pt x="1" y="2120"/>
                  </a:lnTo>
                  <a:cubicBezTo>
                    <a:pt x="1" y="2260"/>
                    <a:pt x="127" y="2386"/>
                    <a:pt x="263" y="2386"/>
                  </a:cubicBezTo>
                  <a:lnTo>
                    <a:pt x="2119" y="2386"/>
                  </a:lnTo>
                  <a:cubicBezTo>
                    <a:pt x="2268" y="2386"/>
                    <a:pt x="2381" y="2260"/>
                    <a:pt x="2381" y="2120"/>
                  </a:cubicBezTo>
                  <a:cubicBezTo>
                    <a:pt x="2381" y="959"/>
                    <a:pt x="1438" y="6"/>
                    <a:pt x="263" y="6"/>
                  </a:cubicBezTo>
                  <a:cubicBezTo>
                    <a:pt x="246" y="3"/>
                    <a:pt x="229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4178650" y="3350850"/>
              <a:ext cx="123100" cy="105500"/>
            </a:xfrm>
            <a:custGeom>
              <a:avLst/>
              <a:gdLst/>
              <a:ahLst/>
              <a:cxnLst/>
              <a:rect l="l" t="t" r="r" b="b"/>
              <a:pathLst>
                <a:path w="4924" h="4220" extrusionOk="0">
                  <a:moveTo>
                    <a:pt x="2543" y="551"/>
                  </a:moveTo>
                  <a:lnTo>
                    <a:pt x="2543" y="1962"/>
                  </a:lnTo>
                  <a:lnTo>
                    <a:pt x="1328" y="2669"/>
                  </a:lnTo>
                  <a:cubicBezTo>
                    <a:pt x="967" y="1756"/>
                    <a:pt x="1591" y="704"/>
                    <a:pt x="2543" y="551"/>
                  </a:cubicBezTo>
                  <a:close/>
                  <a:moveTo>
                    <a:pt x="4356" y="2377"/>
                  </a:moveTo>
                  <a:cubicBezTo>
                    <a:pt x="4286" y="2752"/>
                    <a:pt x="4094" y="3084"/>
                    <a:pt x="3805" y="3333"/>
                  </a:cubicBezTo>
                  <a:lnTo>
                    <a:pt x="3250" y="2377"/>
                  </a:lnTo>
                  <a:close/>
                  <a:moveTo>
                    <a:pt x="2696" y="2477"/>
                  </a:moveTo>
                  <a:lnTo>
                    <a:pt x="3347" y="3609"/>
                  </a:lnTo>
                  <a:cubicBezTo>
                    <a:pt x="3182" y="3673"/>
                    <a:pt x="3004" y="3703"/>
                    <a:pt x="2825" y="3703"/>
                  </a:cubicBezTo>
                  <a:cubicBezTo>
                    <a:pt x="2346" y="3703"/>
                    <a:pt x="1858" y="3487"/>
                    <a:pt x="1577" y="3124"/>
                  </a:cubicBezTo>
                  <a:lnTo>
                    <a:pt x="2696" y="2477"/>
                  </a:lnTo>
                  <a:close/>
                  <a:moveTo>
                    <a:pt x="2809" y="0"/>
                  </a:moveTo>
                  <a:cubicBezTo>
                    <a:pt x="1" y="97"/>
                    <a:pt x="14" y="4120"/>
                    <a:pt x="2809" y="4220"/>
                  </a:cubicBezTo>
                  <a:cubicBezTo>
                    <a:pt x="3971" y="4220"/>
                    <a:pt x="4924" y="3277"/>
                    <a:pt x="4924" y="2115"/>
                  </a:cubicBezTo>
                  <a:cubicBezTo>
                    <a:pt x="4924" y="1962"/>
                    <a:pt x="4801" y="1839"/>
                    <a:pt x="4648" y="1839"/>
                  </a:cubicBezTo>
                  <a:lnTo>
                    <a:pt x="3071" y="1839"/>
                  </a:lnTo>
                  <a:lnTo>
                    <a:pt x="3071" y="263"/>
                  </a:lnTo>
                  <a:cubicBezTo>
                    <a:pt x="3071" y="110"/>
                    <a:pt x="2945" y="0"/>
                    <a:pt x="2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4195250" y="3310675"/>
              <a:ext cx="61925" cy="13550"/>
            </a:xfrm>
            <a:custGeom>
              <a:avLst/>
              <a:gdLst/>
              <a:ahLst/>
              <a:cxnLst/>
              <a:rect l="l" t="t" r="r" b="b"/>
              <a:pathLst>
                <a:path w="2477" h="542" extrusionOk="0">
                  <a:moveTo>
                    <a:pt x="276" y="1"/>
                  </a:moveTo>
                  <a:cubicBezTo>
                    <a:pt x="123" y="1"/>
                    <a:pt x="1" y="153"/>
                    <a:pt x="27" y="306"/>
                  </a:cubicBezTo>
                  <a:cubicBezTo>
                    <a:pt x="40" y="446"/>
                    <a:pt x="153" y="542"/>
                    <a:pt x="289" y="542"/>
                  </a:cubicBezTo>
                  <a:lnTo>
                    <a:pt x="2128" y="542"/>
                  </a:lnTo>
                  <a:cubicBezTo>
                    <a:pt x="2477" y="529"/>
                    <a:pt x="2477" y="17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4193500" y="349500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46" y="1"/>
                  </a:moveTo>
                  <a:cubicBezTo>
                    <a:pt x="1" y="14"/>
                    <a:pt x="1" y="512"/>
                    <a:pt x="346" y="528"/>
                  </a:cubicBezTo>
                  <a:lnTo>
                    <a:pt x="2198" y="528"/>
                  </a:lnTo>
                  <a:cubicBezTo>
                    <a:pt x="2364" y="528"/>
                    <a:pt x="2491" y="389"/>
                    <a:pt x="2464" y="223"/>
                  </a:cubicBezTo>
                  <a:cubicBezTo>
                    <a:pt x="2447" y="97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4193501" y="3468349"/>
              <a:ext cx="62100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46" y="1"/>
                  </a:moveTo>
                  <a:cubicBezTo>
                    <a:pt x="1" y="18"/>
                    <a:pt x="1" y="529"/>
                    <a:pt x="346" y="529"/>
                  </a:cubicBezTo>
                  <a:lnTo>
                    <a:pt x="2198" y="529"/>
                  </a:lnTo>
                  <a:cubicBezTo>
                    <a:pt x="2364" y="529"/>
                    <a:pt x="2491" y="389"/>
                    <a:pt x="2464" y="223"/>
                  </a:cubicBezTo>
                  <a:cubicBezTo>
                    <a:pt x="2447" y="101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4266450" y="349500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59" y="1"/>
                  </a:moveTo>
                  <a:cubicBezTo>
                    <a:pt x="1" y="14"/>
                    <a:pt x="1" y="512"/>
                    <a:pt x="359" y="528"/>
                  </a:cubicBezTo>
                  <a:lnTo>
                    <a:pt x="2202" y="528"/>
                  </a:lnTo>
                  <a:cubicBezTo>
                    <a:pt x="2368" y="528"/>
                    <a:pt x="2490" y="389"/>
                    <a:pt x="2464" y="223"/>
                  </a:cubicBezTo>
                  <a:cubicBezTo>
                    <a:pt x="2451" y="97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4266450" y="346835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59" y="1"/>
                  </a:moveTo>
                  <a:cubicBezTo>
                    <a:pt x="1" y="18"/>
                    <a:pt x="1" y="529"/>
                    <a:pt x="359" y="529"/>
                  </a:cubicBezTo>
                  <a:lnTo>
                    <a:pt x="2202" y="529"/>
                  </a:lnTo>
                  <a:cubicBezTo>
                    <a:pt x="2368" y="529"/>
                    <a:pt x="2490" y="389"/>
                    <a:pt x="2464" y="223"/>
                  </a:cubicBezTo>
                  <a:cubicBezTo>
                    <a:pt x="2451" y="101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58" name="Google Shape;858;p38"/>
          <p:cNvGrpSpPr/>
          <p:nvPr/>
        </p:nvGrpSpPr>
        <p:grpSpPr>
          <a:xfrm>
            <a:off x="9681713" y="3540585"/>
            <a:ext cx="756000" cy="756000"/>
            <a:chOff x="2518850" y="3256400"/>
            <a:chExt cx="338875" cy="339300"/>
          </a:xfrm>
        </p:grpSpPr>
        <p:sp>
          <p:nvSpPr>
            <p:cNvPr id="859" name="Google Shape;859;p38"/>
            <p:cNvSpPr/>
            <p:nvPr/>
          </p:nvSpPr>
          <p:spPr>
            <a:xfrm>
              <a:off x="2518850" y="3256400"/>
              <a:ext cx="338875" cy="339300"/>
            </a:xfrm>
            <a:custGeom>
              <a:avLst/>
              <a:gdLst/>
              <a:ahLst/>
              <a:cxnLst/>
              <a:rect l="l" t="t" r="r" b="b"/>
              <a:pathLst>
                <a:path w="13555" h="13572" extrusionOk="0">
                  <a:moveTo>
                    <a:pt x="8370" y="2975"/>
                  </a:moveTo>
                  <a:lnTo>
                    <a:pt x="8370" y="3500"/>
                  </a:lnTo>
                  <a:lnTo>
                    <a:pt x="7842" y="3500"/>
                  </a:lnTo>
                  <a:lnTo>
                    <a:pt x="7842" y="2975"/>
                  </a:lnTo>
                  <a:close/>
                  <a:moveTo>
                    <a:pt x="4662" y="5259"/>
                  </a:moveTo>
                  <a:lnTo>
                    <a:pt x="4662" y="7317"/>
                  </a:lnTo>
                  <a:lnTo>
                    <a:pt x="3596" y="7317"/>
                  </a:lnTo>
                  <a:lnTo>
                    <a:pt x="3596" y="5259"/>
                  </a:lnTo>
                  <a:close/>
                  <a:moveTo>
                    <a:pt x="7304" y="542"/>
                  </a:moveTo>
                  <a:lnTo>
                    <a:pt x="7304" y="7317"/>
                  </a:lnTo>
                  <a:lnTo>
                    <a:pt x="6252" y="7317"/>
                  </a:lnTo>
                  <a:lnTo>
                    <a:pt x="6252" y="542"/>
                  </a:lnTo>
                  <a:close/>
                  <a:moveTo>
                    <a:pt x="8370" y="4027"/>
                  </a:moveTo>
                  <a:lnTo>
                    <a:pt x="8370" y="7317"/>
                  </a:lnTo>
                  <a:lnTo>
                    <a:pt x="7842" y="7317"/>
                  </a:lnTo>
                  <a:lnTo>
                    <a:pt x="7842" y="4027"/>
                  </a:lnTo>
                  <a:close/>
                  <a:moveTo>
                    <a:pt x="9960" y="2451"/>
                  </a:moveTo>
                  <a:lnTo>
                    <a:pt x="9960" y="7317"/>
                  </a:lnTo>
                  <a:lnTo>
                    <a:pt x="8894" y="7317"/>
                  </a:lnTo>
                  <a:lnTo>
                    <a:pt x="8894" y="2451"/>
                  </a:lnTo>
                  <a:close/>
                  <a:moveTo>
                    <a:pt x="11440" y="4027"/>
                  </a:moveTo>
                  <a:lnTo>
                    <a:pt x="11440" y="10653"/>
                  </a:lnTo>
                  <a:lnTo>
                    <a:pt x="2115" y="10653"/>
                  </a:lnTo>
                  <a:lnTo>
                    <a:pt x="2115" y="4027"/>
                  </a:lnTo>
                  <a:lnTo>
                    <a:pt x="5727" y="4027"/>
                  </a:lnTo>
                  <a:lnTo>
                    <a:pt x="5727" y="7317"/>
                  </a:lnTo>
                  <a:lnTo>
                    <a:pt x="5186" y="7317"/>
                  </a:lnTo>
                  <a:lnTo>
                    <a:pt x="5186" y="4980"/>
                  </a:lnTo>
                  <a:cubicBezTo>
                    <a:pt x="5186" y="4844"/>
                    <a:pt x="5077" y="4718"/>
                    <a:pt x="4924" y="4718"/>
                  </a:cubicBezTo>
                  <a:lnTo>
                    <a:pt x="3334" y="4718"/>
                  </a:lnTo>
                  <a:cubicBezTo>
                    <a:pt x="3194" y="4718"/>
                    <a:pt x="3071" y="4844"/>
                    <a:pt x="3071" y="4980"/>
                  </a:cubicBezTo>
                  <a:lnTo>
                    <a:pt x="3071" y="7317"/>
                  </a:lnTo>
                  <a:lnTo>
                    <a:pt x="2932" y="7317"/>
                  </a:lnTo>
                  <a:cubicBezTo>
                    <a:pt x="2587" y="7334"/>
                    <a:pt x="2587" y="7832"/>
                    <a:pt x="2932" y="7845"/>
                  </a:cubicBezTo>
                  <a:lnTo>
                    <a:pt x="10624" y="7845"/>
                  </a:lnTo>
                  <a:cubicBezTo>
                    <a:pt x="10969" y="7832"/>
                    <a:pt x="10969" y="7334"/>
                    <a:pt x="10624" y="7317"/>
                  </a:cubicBezTo>
                  <a:lnTo>
                    <a:pt x="10484" y="7317"/>
                  </a:lnTo>
                  <a:lnTo>
                    <a:pt x="10484" y="4027"/>
                  </a:lnTo>
                  <a:close/>
                  <a:moveTo>
                    <a:pt x="12240" y="2975"/>
                  </a:moveTo>
                  <a:cubicBezTo>
                    <a:pt x="12380" y="2975"/>
                    <a:pt x="12502" y="3085"/>
                    <a:pt x="12502" y="3237"/>
                  </a:cubicBezTo>
                  <a:lnTo>
                    <a:pt x="12502" y="11716"/>
                  </a:lnTo>
                  <a:lnTo>
                    <a:pt x="8370" y="11716"/>
                  </a:lnTo>
                  <a:cubicBezTo>
                    <a:pt x="8217" y="11716"/>
                    <a:pt x="8104" y="11828"/>
                    <a:pt x="8104" y="11981"/>
                  </a:cubicBezTo>
                  <a:lnTo>
                    <a:pt x="5448" y="11981"/>
                  </a:lnTo>
                  <a:cubicBezTo>
                    <a:pt x="5448" y="11828"/>
                    <a:pt x="5339" y="11716"/>
                    <a:pt x="5186" y="11716"/>
                  </a:cubicBezTo>
                  <a:lnTo>
                    <a:pt x="1050" y="11716"/>
                  </a:lnTo>
                  <a:lnTo>
                    <a:pt x="1050" y="3237"/>
                  </a:lnTo>
                  <a:cubicBezTo>
                    <a:pt x="1050" y="3085"/>
                    <a:pt x="1176" y="2975"/>
                    <a:pt x="1329" y="2975"/>
                  </a:cubicBezTo>
                  <a:lnTo>
                    <a:pt x="5727" y="2975"/>
                  </a:lnTo>
                  <a:lnTo>
                    <a:pt x="5727" y="3500"/>
                  </a:lnTo>
                  <a:lnTo>
                    <a:pt x="1853" y="3500"/>
                  </a:lnTo>
                  <a:cubicBezTo>
                    <a:pt x="1701" y="3500"/>
                    <a:pt x="1591" y="3626"/>
                    <a:pt x="1591" y="3765"/>
                  </a:cubicBezTo>
                  <a:lnTo>
                    <a:pt x="1591" y="10915"/>
                  </a:lnTo>
                  <a:cubicBezTo>
                    <a:pt x="1591" y="11068"/>
                    <a:pt x="1701" y="11191"/>
                    <a:pt x="1853" y="11191"/>
                  </a:cubicBezTo>
                  <a:lnTo>
                    <a:pt x="11702" y="11191"/>
                  </a:lnTo>
                  <a:cubicBezTo>
                    <a:pt x="11855" y="11191"/>
                    <a:pt x="11965" y="11068"/>
                    <a:pt x="11965" y="10915"/>
                  </a:cubicBezTo>
                  <a:lnTo>
                    <a:pt x="11965" y="3765"/>
                  </a:lnTo>
                  <a:cubicBezTo>
                    <a:pt x="11965" y="3626"/>
                    <a:pt x="11855" y="3500"/>
                    <a:pt x="11702" y="3500"/>
                  </a:cubicBezTo>
                  <a:lnTo>
                    <a:pt x="10484" y="3500"/>
                  </a:lnTo>
                  <a:lnTo>
                    <a:pt x="10484" y="2975"/>
                  </a:lnTo>
                  <a:close/>
                  <a:moveTo>
                    <a:pt x="13030" y="12243"/>
                  </a:moveTo>
                  <a:lnTo>
                    <a:pt x="13030" y="12768"/>
                  </a:lnTo>
                  <a:cubicBezTo>
                    <a:pt x="13030" y="12921"/>
                    <a:pt x="12904" y="13043"/>
                    <a:pt x="12768" y="13043"/>
                  </a:cubicBezTo>
                  <a:lnTo>
                    <a:pt x="788" y="13043"/>
                  </a:lnTo>
                  <a:cubicBezTo>
                    <a:pt x="652" y="13043"/>
                    <a:pt x="525" y="12921"/>
                    <a:pt x="525" y="12768"/>
                  </a:cubicBezTo>
                  <a:lnTo>
                    <a:pt x="525" y="12243"/>
                  </a:lnTo>
                  <a:lnTo>
                    <a:pt x="4994" y="12243"/>
                  </a:lnTo>
                  <a:cubicBezTo>
                    <a:pt x="5090" y="12409"/>
                    <a:pt x="5256" y="12506"/>
                    <a:pt x="5448" y="12506"/>
                  </a:cubicBezTo>
                  <a:lnTo>
                    <a:pt x="8104" y="12506"/>
                  </a:lnTo>
                  <a:cubicBezTo>
                    <a:pt x="8300" y="12506"/>
                    <a:pt x="8466" y="12409"/>
                    <a:pt x="8562" y="12243"/>
                  </a:cubicBezTo>
                  <a:close/>
                  <a:moveTo>
                    <a:pt x="5989" y="1"/>
                  </a:moveTo>
                  <a:cubicBezTo>
                    <a:pt x="5837" y="1"/>
                    <a:pt x="5727" y="127"/>
                    <a:pt x="5727" y="280"/>
                  </a:cubicBezTo>
                  <a:lnTo>
                    <a:pt x="5727" y="2451"/>
                  </a:lnTo>
                  <a:lnTo>
                    <a:pt x="1329" y="2451"/>
                  </a:lnTo>
                  <a:cubicBezTo>
                    <a:pt x="884" y="2451"/>
                    <a:pt x="525" y="2796"/>
                    <a:pt x="525" y="3237"/>
                  </a:cubicBezTo>
                  <a:lnTo>
                    <a:pt x="525" y="11716"/>
                  </a:lnTo>
                  <a:lnTo>
                    <a:pt x="263" y="11716"/>
                  </a:lnTo>
                  <a:cubicBezTo>
                    <a:pt x="110" y="11716"/>
                    <a:pt x="1" y="11828"/>
                    <a:pt x="1" y="11981"/>
                  </a:cubicBezTo>
                  <a:lnTo>
                    <a:pt x="1" y="12768"/>
                  </a:lnTo>
                  <a:cubicBezTo>
                    <a:pt x="1" y="13209"/>
                    <a:pt x="359" y="13571"/>
                    <a:pt x="788" y="13571"/>
                  </a:cubicBezTo>
                  <a:lnTo>
                    <a:pt x="12768" y="13571"/>
                  </a:lnTo>
                  <a:cubicBezTo>
                    <a:pt x="13210" y="13571"/>
                    <a:pt x="13555" y="13209"/>
                    <a:pt x="13555" y="12768"/>
                  </a:cubicBezTo>
                  <a:lnTo>
                    <a:pt x="13555" y="11981"/>
                  </a:lnTo>
                  <a:cubicBezTo>
                    <a:pt x="13555" y="11828"/>
                    <a:pt x="13445" y="11716"/>
                    <a:pt x="13293" y="11716"/>
                  </a:cubicBezTo>
                  <a:lnTo>
                    <a:pt x="13030" y="11716"/>
                  </a:lnTo>
                  <a:lnTo>
                    <a:pt x="13030" y="3237"/>
                  </a:lnTo>
                  <a:cubicBezTo>
                    <a:pt x="13030" y="2796"/>
                    <a:pt x="12668" y="2451"/>
                    <a:pt x="12240" y="2451"/>
                  </a:cubicBezTo>
                  <a:lnTo>
                    <a:pt x="10484" y="2451"/>
                  </a:lnTo>
                  <a:lnTo>
                    <a:pt x="10484" y="2172"/>
                  </a:lnTo>
                  <a:cubicBezTo>
                    <a:pt x="10484" y="2036"/>
                    <a:pt x="10375" y="1909"/>
                    <a:pt x="10222" y="1909"/>
                  </a:cubicBezTo>
                  <a:lnTo>
                    <a:pt x="8632" y="1909"/>
                  </a:lnTo>
                  <a:cubicBezTo>
                    <a:pt x="8492" y="1909"/>
                    <a:pt x="8370" y="2036"/>
                    <a:pt x="8370" y="2172"/>
                  </a:cubicBezTo>
                  <a:lnTo>
                    <a:pt x="8370" y="2451"/>
                  </a:lnTo>
                  <a:lnTo>
                    <a:pt x="7842" y="2451"/>
                  </a:lnTo>
                  <a:lnTo>
                    <a:pt x="7842" y="280"/>
                  </a:lnTo>
                  <a:cubicBezTo>
                    <a:pt x="7842" y="127"/>
                    <a:pt x="7719" y="1"/>
                    <a:pt x="7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2583850" y="3465950"/>
              <a:ext cx="96125" cy="13225"/>
            </a:xfrm>
            <a:custGeom>
              <a:avLst/>
              <a:gdLst/>
              <a:ahLst/>
              <a:cxnLst/>
              <a:rect l="l" t="t" r="r" b="b"/>
              <a:pathLst>
                <a:path w="3845" h="529" extrusionOk="0">
                  <a:moveTo>
                    <a:pt x="345" y="1"/>
                  </a:moveTo>
                  <a:cubicBezTo>
                    <a:pt x="0" y="1"/>
                    <a:pt x="0" y="512"/>
                    <a:pt x="345" y="528"/>
                  </a:cubicBezTo>
                  <a:lnTo>
                    <a:pt x="3542" y="528"/>
                  </a:lnTo>
                  <a:cubicBezTo>
                    <a:pt x="3678" y="528"/>
                    <a:pt x="3804" y="429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2583850" y="3492250"/>
              <a:ext cx="96125" cy="13150"/>
            </a:xfrm>
            <a:custGeom>
              <a:avLst/>
              <a:gdLst/>
              <a:ahLst/>
              <a:cxnLst/>
              <a:rect l="l" t="t" r="r" b="b"/>
              <a:pathLst>
                <a:path w="3845" h="526" extrusionOk="0">
                  <a:moveTo>
                    <a:pt x="345" y="1"/>
                  </a:moveTo>
                  <a:cubicBezTo>
                    <a:pt x="0" y="14"/>
                    <a:pt x="0" y="512"/>
                    <a:pt x="345" y="525"/>
                  </a:cubicBezTo>
                  <a:lnTo>
                    <a:pt x="3542" y="525"/>
                  </a:lnTo>
                  <a:cubicBezTo>
                    <a:pt x="3678" y="525"/>
                    <a:pt x="3804" y="442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2695550" y="3465950"/>
              <a:ext cx="96125" cy="13225"/>
            </a:xfrm>
            <a:custGeom>
              <a:avLst/>
              <a:gdLst/>
              <a:ahLst/>
              <a:cxnLst/>
              <a:rect l="l" t="t" r="r" b="b"/>
              <a:pathLst>
                <a:path w="3845" h="529" extrusionOk="0">
                  <a:moveTo>
                    <a:pt x="359" y="1"/>
                  </a:moveTo>
                  <a:cubicBezTo>
                    <a:pt x="14" y="1"/>
                    <a:pt x="0" y="512"/>
                    <a:pt x="359" y="528"/>
                  </a:cubicBezTo>
                  <a:lnTo>
                    <a:pt x="3556" y="528"/>
                  </a:lnTo>
                  <a:cubicBezTo>
                    <a:pt x="3692" y="528"/>
                    <a:pt x="3805" y="429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2695550" y="3492250"/>
              <a:ext cx="96125" cy="13150"/>
            </a:xfrm>
            <a:custGeom>
              <a:avLst/>
              <a:gdLst/>
              <a:ahLst/>
              <a:cxnLst/>
              <a:rect l="l" t="t" r="r" b="b"/>
              <a:pathLst>
                <a:path w="3845" h="526" extrusionOk="0">
                  <a:moveTo>
                    <a:pt x="359" y="1"/>
                  </a:moveTo>
                  <a:cubicBezTo>
                    <a:pt x="14" y="14"/>
                    <a:pt x="0" y="512"/>
                    <a:pt x="359" y="525"/>
                  </a:cubicBezTo>
                  <a:lnTo>
                    <a:pt x="3556" y="525"/>
                  </a:lnTo>
                  <a:cubicBezTo>
                    <a:pt x="3692" y="525"/>
                    <a:pt x="3805" y="442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64" name="Google Shape;864;p38"/>
          <p:cNvGrpSpPr/>
          <p:nvPr/>
        </p:nvGrpSpPr>
        <p:grpSpPr>
          <a:xfrm>
            <a:off x="3308542" y="3563507"/>
            <a:ext cx="756000" cy="756000"/>
            <a:chOff x="2489475" y="2699700"/>
            <a:chExt cx="339200" cy="304700"/>
          </a:xfrm>
        </p:grpSpPr>
        <p:sp>
          <p:nvSpPr>
            <p:cNvPr id="865" name="Google Shape;865;p38"/>
            <p:cNvSpPr/>
            <p:nvPr/>
          </p:nvSpPr>
          <p:spPr>
            <a:xfrm>
              <a:off x="2489475" y="2699700"/>
              <a:ext cx="339200" cy="304700"/>
            </a:xfrm>
            <a:custGeom>
              <a:avLst/>
              <a:gdLst/>
              <a:ahLst/>
              <a:cxnLst/>
              <a:rect l="l" t="t" r="r" b="b"/>
              <a:pathLst>
                <a:path w="13568" h="12188" extrusionOk="0">
                  <a:moveTo>
                    <a:pt x="12765" y="539"/>
                  </a:moveTo>
                  <a:cubicBezTo>
                    <a:pt x="12917" y="539"/>
                    <a:pt x="13043" y="652"/>
                    <a:pt x="13043" y="804"/>
                  </a:cubicBezTo>
                  <a:lnTo>
                    <a:pt x="13043" y="1067"/>
                  </a:lnTo>
                  <a:lnTo>
                    <a:pt x="4509" y="1067"/>
                  </a:lnTo>
                  <a:cubicBezTo>
                    <a:pt x="4356" y="1067"/>
                    <a:pt x="4246" y="1189"/>
                    <a:pt x="4246" y="1329"/>
                  </a:cubicBezTo>
                  <a:cubicBezTo>
                    <a:pt x="4246" y="1770"/>
                    <a:pt x="3885" y="2132"/>
                    <a:pt x="3443" y="2132"/>
                  </a:cubicBezTo>
                  <a:lnTo>
                    <a:pt x="539" y="2132"/>
                  </a:lnTo>
                  <a:lnTo>
                    <a:pt x="539" y="804"/>
                  </a:lnTo>
                  <a:cubicBezTo>
                    <a:pt x="539" y="652"/>
                    <a:pt x="648" y="539"/>
                    <a:pt x="801" y="539"/>
                  </a:cubicBezTo>
                  <a:close/>
                  <a:moveTo>
                    <a:pt x="13043" y="1591"/>
                  </a:moveTo>
                  <a:lnTo>
                    <a:pt x="13043" y="11397"/>
                  </a:lnTo>
                  <a:cubicBezTo>
                    <a:pt x="13043" y="11537"/>
                    <a:pt x="12917" y="11659"/>
                    <a:pt x="12765" y="11659"/>
                  </a:cubicBezTo>
                  <a:lnTo>
                    <a:pt x="801" y="11659"/>
                  </a:lnTo>
                  <a:cubicBezTo>
                    <a:pt x="648" y="11659"/>
                    <a:pt x="539" y="11537"/>
                    <a:pt x="539" y="11397"/>
                  </a:cubicBezTo>
                  <a:lnTo>
                    <a:pt x="539" y="2657"/>
                  </a:lnTo>
                  <a:lnTo>
                    <a:pt x="3443" y="2657"/>
                  </a:lnTo>
                  <a:cubicBezTo>
                    <a:pt x="4094" y="2657"/>
                    <a:pt x="4618" y="2199"/>
                    <a:pt x="4744" y="1591"/>
                  </a:cubicBezTo>
                  <a:close/>
                  <a:moveTo>
                    <a:pt x="801" y="1"/>
                  </a:moveTo>
                  <a:cubicBezTo>
                    <a:pt x="359" y="1"/>
                    <a:pt x="1" y="360"/>
                    <a:pt x="1" y="804"/>
                  </a:cubicBezTo>
                  <a:lnTo>
                    <a:pt x="1" y="11397"/>
                  </a:lnTo>
                  <a:cubicBezTo>
                    <a:pt x="1" y="11842"/>
                    <a:pt x="359" y="12187"/>
                    <a:pt x="801" y="12187"/>
                  </a:cubicBezTo>
                  <a:lnTo>
                    <a:pt x="12765" y="12187"/>
                  </a:lnTo>
                  <a:cubicBezTo>
                    <a:pt x="13209" y="12187"/>
                    <a:pt x="13568" y="11842"/>
                    <a:pt x="13568" y="11397"/>
                  </a:cubicBezTo>
                  <a:lnTo>
                    <a:pt x="13568" y="804"/>
                  </a:lnTo>
                  <a:cubicBezTo>
                    <a:pt x="13568" y="360"/>
                    <a:pt x="13209" y="1"/>
                    <a:pt x="12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2568975" y="2726100"/>
              <a:ext cx="13475" cy="13400"/>
            </a:xfrm>
            <a:custGeom>
              <a:avLst/>
              <a:gdLst/>
              <a:ahLst/>
              <a:cxnLst/>
              <a:rect l="l" t="t" r="r" b="b"/>
              <a:pathLst>
                <a:path w="539" h="536" extrusionOk="0">
                  <a:moveTo>
                    <a:pt x="270" y="1"/>
                  </a:moveTo>
                  <a:cubicBezTo>
                    <a:pt x="139" y="1"/>
                    <a:pt x="8" y="87"/>
                    <a:pt x="1" y="260"/>
                  </a:cubicBezTo>
                  <a:cubicBezTo>
                    <a:pt x="1" y="412"/>
                    <a:pt x="124" y="535"/>
                    <a:pt x="263" y="535"/>
                  </a:cubicBezTo>
                  <a:cubicBezTo>
                    <a:pt x="416" y="535"/>
                    <a:pt x="539" y="412"/>
                    <a:pt x="539" y="260"/>
                  </a:cubicBezTo>
                  <a:cubicBezTo>
                    <a:pt x="532" y="87"/>
                    <a:pt x="40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2542675" y="2726100"/>
              <a:ext cx="13225" cy="13400"/>
            </a:xfrm>
            <a:custGeom>
              <a:avLst/>
              <a:gdLst/>
              <a:ahLst/>
              <a:cxnLst/>
              <a:rect l="l" t="t" r="r" b="b"/>
              <a:pathLst>
                <a:path w="529" h="536" extrusionOk="0">
                  <a:moveTo>
                    <a:pt x="263" y="1"/>
                  </a:moveTo>
                  <a:cubicBezTo>
                    <a:pt x="135" y="1"/>
                    <a:pt x="7" y="87"/>
                    <a:pt x="1" y="260"/>
                  </a:cubicBezTo>
                  <a:cubicBezTo>
                    <a:pt x="1" y="412"/>
                    <a:pt x="113" y="535"/>
                    <a:pt x="263" y="535"/>
                  </a:cubicBezTo>
                  <a:cubicBezTo>
                    <a:pt x="402" y="535"/>
                    <a:pt x="528" y="412"/>
                    <a:pt x="528" y="260"/>
                  </a:cubicBezTo>
                  <a:cubicBezTo>
                    <a:pt x="520" y="87"/>
                    <a:pt x="39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2516050" y="2726100"/>
              <a:ext cx="13200" cy="13400"/>
            </a:xfrm>
            <a:custGeom>
              <a:avLst/>
              <a:gdLst/>
              <a:ahLst/>
              <a:cxnLst/>
              <a:rect l="l" t="t" r="r" b="b"/>
              <a:pathLst>
                <a:path w="528" h="536" extrusionOk="0">
                  <a:moveTo>
                    <a:pt x="265" y="1"/>
                  </a:moveTo>
                  <a:cubicBezTo>
                    <a:pt x="137" y="1"/>
                    <a:pt x="8" y="87"/>
                    <a:pt x="0" y="260"/>
                  </a:cubicBezTo>
                  <a:cubicBezTo>
                    <a:pt x="0" y="412"/>
                    <a:pt x="126" y="535"/>
                    <a:pt x="266" y="535"/>
                  </a:cubicBezTo>
                  <a:cubicBezTo>
                    <a:pt x="415" y="535"/>
                    <a:pt x="528" y="412"/>
                    <a:pt x="528" y="260"/>
                  </a:cubicBezTo>
                  <a:cubicBezTo>
                    <a:pt x="521" y="87"/>
                    <a:pt x="393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2516050" y="2779225"/>
              <a:ext cx="286000" cy="198850"/>
            </a:xfrm>
            <a:custGeom>
              <a:avLst/>
              <a:gdLst/>
              <a:ahLst/>
              <a:cxnLst/>
              <a:rect l="l" t="t" r="r" b="b"/>
              <a:pathLst>
                <a:path w="11440" h="7954" extrusionOk="0">
                  <a:moveTo>
                    <a:pt x="10915" y="528"/>
                  </a:moveTo>
                  <a:lnTo>
                    <a:pt x="10915" y="7416"/>
                  </a:lnTo>
                  <a:lnTo>
                    <a:pt x="528" y="7416"/>
                  </a:lnTo>
                  <a:lnTo>
                    <a:pt x="528" y="528"/>
                  </a:lnTo>
                  <a:close/>
                  <a:moveTo>
                    <a:pt x="266" y="0"/>
                  </a:moveTo>
                  <a:cubicBezTo>
                    <a:pt x="126" y="0"/>
                    <a:pt x="0" y="126"/>
                    <a:pt x="0" y="262"/>
                  </a:cubicBezTo>
                  <a:lnTo>
                    <a:pt x="0" y="7678"/>
                  </a:lnTo>
                  <a:cubicBezTo>
                    <a:pt x="0" y="7831"/>
                    <a:pt x="126" y="7954"/>
                    <a:pt x="266" y="7954"/>
                  </a:cubicBezTo>
                  <a:lnTo>
                    <a:pt x="11177" y="7954"/>
                  </a:lnTo>
                  <a:cubicBezTo>
                    <a:pt x="11330" y="7954"/>
                    <a:pt x="11439" y="7831"/>
                    <a:pt x="11439" y="7678"/>
                  </a:cubicBezTo>
                  <a:lnTo>
                    <a:pt x="11439" y="262"/>
                  </a:lnTo>
                  <a:cubicBezTo>
                    <a:pt x="11439" y="126"/>
                    <a:pt x="11330" y="0"/>
                    <a:pt x="11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2538525" y="2805850"/>
              <a:ext cx="235225" cy="145600"/>
            </a:xfrm>
            <a:custGeom>
              <a:avLst/>
              <a:gdLst/>
              <a:ahLst/>
              <a:cxnLst/>
              <a:rect l="l" t="t" r="r" b="b"/>
              <a:pathLst>
                <a:path w="9409" h="5824" extrusionOk="0">
                  <a:moveTo>
                    <a:pt x="6032" y="512"/>
                  </a:moveTo>
                  <a:cubicBezTo>
                    <a:pt x="6225" y="512"/>
                    <a:pt x="6378" y="665"/>
                    <a:pt x="6378" y="857"/>
                  </a:cubicBezTo>
                  <a:cubicBezTo>
                    <a:pt x="6371" y="1086"/>
                    <a:pt x="6205" y="1201"/>
                    <a:pt x="6039" y="1201"/>
                  </a:cubicBezTo>
                  <a:cubicBezTo>
                    <a:pt x="5873" y="1201"/>
                    <a:pt x="5707" y="1086"/>
                    <a:pt x="5700" y="857"/>
                  </a:cubicBezTo>
                  <a:cubicBezTo>
                    <a:pt x="5700" y="665"/>
                    <a:pt x="5853" y="512"/>
                    <a:pt x="6032" y="512"/>
                  </a:cubicBezTo>
                  <a:close/>
                  <a:moveTo>
                    <a:pt x="1192" y="1481"/>
                  </a:moveTo>
                  <a:cubicBezTo>
                    <a:pt x="1385" y="1481"/>
                    <a:pt x="1538" y="1647"/>
                    <a:pt x="1538" y="1826"/>
                  </a:cubicBezTo>
                  <a:cubicBezTo>
                    <a:pt x="1531" y="2056"/>
                    <a:pt x="1365" y="2170"/>
                    <a:pt x="1199" y="2170"/>
                  </a:cubicBezTo>
                  <a:cubicBezTo>
                    <a:pt x="1033" y="2170"/>
                    <a:pt x="867" y="2056"/>
                    <a:pt x="860" y="1826"/>
                  </a:cubicBezTo>
                  <a:cubicBezTo>
                    <a:pt x="844" y="1647"/>
                    <a:pt x="1010" y="1481"/>
                    <a:pt x="1192" y="1481"/>
                  </a:cubicBezTo>
                  <a:close/>
                  <a:moveTo>
                    <a:pt x="3612" y="2949"/>
                  </a:moveTo>
                  <a:cubicBezTo>
                    <a:pt x="3805" y="2949"/>
                    <a:pt x="3958" y="3098"/>
                    <a:pt x="3958" y="3280"/>
                  </a:cubicBezTo>
                  <a:cubicBezTo>
                    <a:pt x="3951" y="3508"/>
                    <a:pt x="3785" y="3622"/>
                    <a:pt x="3619" y="3622"/>
                  </a:cubicBezTo>
                  <a:cubicBezTo>
                    <a:pt x="3453" y="3622"/>
                    <a:pt x="3287" y="3508"/>
                    <a:pt x="3280" y="3280"/>
                  </a:cubicBezTo>
                  <a:cubicBezTo>
                    <a:pt x="3280" y="3098"/>
                    <a:pt x="3433" y="2949"/>
                    <a:pt x="3612" y="2949"/>
                  </a:cubicBezTo>
                  <a:close/>
                  <a:moveTo>
                    <a:pt x="8452" y="2949"/>
                  </a:moveTo>
                  <a:cubicBezTo>
                    <a:pt x="8645" y="2949"/>
                    <a:pt x="8798" y="3098"/>
                    <a:pt x="8798" y="3280"/>
                  </a:cubicBezTo>
                  <a:cubicBezTo>
                    <a:pt x="8798" y="3473"/>
                    <a:pt x="8645" y="3626"/>
                    <a:pt x="8452" y="3626"/>
                  </a:cubicBezTo>
                  <a:cubicBezTo>
                    <a:pt x="8011" y="3612"/>
                    <a:pt x="8011" y="2962"/>
                    <a:pt x="8452" y="2949"/>
                  </a:cubicBezTo>
                  <a:close/>
                  <a:moveTo>
                    <a:pt x="1773" y="2490"/>
                  </a:moveTo>
                  <a:lnTo>
                    <a:pt x="2769" y="3085"/>
                  </a:lnTo>
                  <a:cubicBezTo>
                    <a:pt x="2656" y="3529"/>
                    <a:pt x="2935" y="3997"/>
                    <a:pt x="3333" y="4124"/>
                  </a:cubicBezTo>
                  <a:lnTo>
                    <a:pt x="3333" y="5299"/>
                  </a:lnTo>
                  <a:lnTo>
                    <a:pt x="1468" y="5299"/>
                  </a:lnTo>
                  <a:lnTo>
                    <a:pt x="1468" y="2670"/>
                  </a:lnTo>
                  <a:cubicBezTo>
                    <a:pt x="1577" y="2630"/>
                    <a:pt x="1674" y="2573"/>
                    <a:pt x="1773" y="2490"/>
                  </a:cubicBezTo>
                  <a:close/>
                  <a:moveTo>
                    <a:pt x="5644" y="1647"/>
                  </a:moveTo>
                  <a:cubicBezTo>
                    <a:pt x="5687" y="1661"/>
                    <a:pt x="5727" y="1687"/>
                    <a:pt x="5783" y="1704"/>
                  </a:cubicBezTo>
                  <a:lnTo>
                    <a:pt x="5783" y="5299"/>
                  </a:lnTo>
                  <a:lnTo>
                    <a:pt x="3901" y="5299"/>
                  </a:lnTo>
                  <a:lnTo>
                    <a:pt x="3901" y="4124"/>
                  </a:lnTo>
                  <a:cubicBezTo>
                    <a:pt x="4246" y="4011"/>
                    <a:pt x="4495" y="3679"/>
                    <a:pt x="4495" y="3294"/>
                  </a:cubicBezTo>
                  <a:cubicBezTo>
                    <a:pt x="4495" y="3141"/>
                    <a:pt x="4469" y="3015"/>
                    <a:pt x="4399" y="2892"/>
                  </a:cubicBezTo>
                  <a:lnTo>
                    <a:pt x="5644" y="1647"/>
                  </a:lnTo>
                  <a:close/>
                  <a:moveTo>
                    <a:pt x="6447" y="1647"/>
                  </a:moveTo>
                  <a:lnTo>
                    <a:pt x="7679" y="2892"/>
                  </a:lnTo>
                  <a:cubicBezTo>
                    <a:pt x="7430" y="3363"/>
                    <a:pt x="7692" y="3971"/>
                    <a:pt x="8190" y="4124"/>
                  </a:cubicBezTo>
                  <a:lnTo>
                    <a:pt x="8190" y="5299"/>
                  </a:lnTo>
                  <a:lnTo>
                    <a:pt x="6308" y="5299"/>
                  </a:lnTo>
                  <a:lnTo>
                    <a:pt x="6308" y="1704"/>
                  </a:lnTo>
                  <a:cubicBezTo>
                    <a:pt x="6351" y="1687"/>
                    <a:pt x="6404" y="1661"/>
                    <a:pt x="6447" y="1647"/>
                  </a:cubicBezTo>
                  <a:close/>
                  <a:moveTo>
                    <a:pt x="6015" y="1"/>
                  </a:moveTo>
                  <a:cubicBezTo>
                    <a:pt x="5387" y="1"/>
                    <a:pt x="4956" y="713"/>
                    <a:pt x="5259" y="1259"/>
                  </a:cubicBezTo>
                  <a:lnTo>
                    <a:pt x="4014" y="2517"/>
                  </a:lnTo>
                  <a:cubicBezTo>
                    <a:pt x="3894" y="2452"/>
                    <a:pt x="3757" y="2421"/>
                    <a:pt x="3620" y="2421"/>
                  </a:cubicBezTo>
                  <a:cubicBezTo>
                    <a:pt x="3408" y="2421"/>
                    <a:pt x="3196" y="2495"/>
                    <a:pt x="3045" y="2630"/>
                  </a:cubicBezTo>
                  <a:lnTo>
                    <a:pt x="2049" y="2036"/>
                  </a:lnTo>
                  <a:cubicBezTo>
                    <a:pt x="2170" y="1501"/>
                    <a:pt x="1754" y="970"/>
                    <a:pt x="1212" y="970"/>
                  </a:cubicBezTo>
                  <a:cubicBezTo>
                    <a:pt x="1206" y="970"/>
                    <a:pt x="1199" y="970"/>
                    <a:pt x="1192" y="970"/>
                  </a:cubicBezTo>
                  <a:cubicBezTo>
                    <a:pt x="196" y="983"/>
                    <a:pt x="1" y="2351"/>
                    <a:pt x="927" y="2670"/>
                  </a:cubicBezTo>
                  <a:lnTo>
                    <a:pt x="927" y="5299"/>
                  </a:lnTo>
                  <a:lnTo>
                    <a:pt x="595" y="5299"/>
                  </a:lnTo>
                  <a:cubicBezTo>
                    <a:pt x="236" y="5312"/>
                    <a:pt x="236" y="5810"/>
                    <a:pt x="595" y="5823"/>
                  </a:cubicBezTo>
                  <a:lnTo>
                    <a:pt x="9060" y="5823"/>
                  </a:lnTo>
                  <a:cubicBezTo>
                    <a:pt x="9408" y="5810"/>
                    <a:pt x="9408" y="5312"/>
                    <a:pt x="9060" y="5299"/>
                  </a:cubicBezTo>
                  <a:lnTo>
                    <a:pt x="8715" y="5299"/>
                  </a:lnTo>
                  <a:lnTo>
                    <a:pt x="8715" y="4124"/>
                  </a:lnTo>
                  <a:cubicBezTo>
                    <a:pt x="9076" y="4011"/>
                    <a:pt x="9325" y="3679"/>
                    <a:pt x="9325" y="3294"/>
                  </a:cubicBezTo>
                  <a:cubicBezTo>
                    <a:pt x="9336" y="2789"/>
                    <a:pt x="8905" y="2418"/>
                    <a:pt x="8446" y="2418"/>
                  </a:cubicBezTo>
                  <a:cubicBezTo>
                    <a:pt x="8313" y="2418"/>
                    <a:pt x="8178" y="2449"/>
                    <a:pt x="8051" y="2517"/>
                  </a:cubicBezTo>
                  <a:lnTo>
                    <a:pt x="6806" y="1259"/>
                  </a:lnTo>
                  <a:cubicBezTo>
                    <a:pt x="7108" y="713"/>
                    <a:pt x="6678" y="1"/>
                    <a:pt x="6050" y="1"/>
                  </a:cubicBezTo>
                  <a:cubicBezTo>
                    <a:pt x="6044" y="1"/>
                    <a:pt x="6038" y="1"/>
                    <a:pt x="6032" y="1"/>
                  </a:cubicBezTo>
                  <a:cubicBezTo>
                    <a:pt x="6027" y="1"/>
                    <a:pt x="6021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824" name="Google Shape;824;p38"/>
          <p:cNvSpPr txBox="1">
            <a:spLocks noGrp="1"/>
          </p:cNvSpPr>
          <p:nvPr>
            <p:ph type="title" idx="8"/>
          </p:nvPr>
        </p:nvSpPr>
        <p:spPr>
          <a:xfrm>
            <a:off x="1933600" y="3566267"/>
            <a:ext cx="756000" cy="75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04</a:t>
            </a:r>
            <a:endParaRPr dirty="0"/>
          </a:p>
        </p:txBody>
      </p:sp>
      <p:sp>
        <p:nvSpPr>
          <p:cNvPr id="820" name="Google Shape;820;p38"/>
          <p:cNvSpPr txBox="1">
            <a:spLocks noGrp="1"/>
          </p:cNvSpPr>
          <p:nvPr>
            <p:ph type="title" idx="9"/>
          </p:nvPr>
        </p:nvSpPr>
        <p:spPr>
          <a:xfrm>
            <a:off x="5126167" y="1638868"/>
            <a:ext cx="756000" cy="75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827" name="Google Shape;827;p38"/>
          <p:cNvSpPr txBox="1">
            <a:spLocks noGrp="1"/>
          </p:cNvSpPr>
          <p:nvPr>
            <p:ph type="title" idx="13"/>
          </p:nvPr>
        </p:nvSpPr>
        <p:spPr>
          <a:xfrm>
            <a:off x="5126167" y="3566265"/>
            <a:ext cx="756000" cy="75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05</a:t>
            </a:r>
            <a:endParaRPr/>
          </a:p>
        </p:txBody>
      </p:sp>
      <p:sp>
        <p:nvSpPr>
          <p:cNvPr id="871" name="Google Shape;871;p38"/>
          <p:cNvSpPr txBox="1">
            <a:spLocks noGrp="1"/>
          </p:cNvSpPr>
          <p:nvPr>
            <p:ph type="title" idx="14"/>
          </p:nvPr>
        </p:nvSpPr>
        <p:spPr>
          <a:xfrm>
            <a:off x="8318800" y="1638869"/>
            <a:ext cx="756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872" name="Google Shape;872;p38"/>
          <p:cNvSpPr txBox="1">
            <a:spLocks noGrp="1"/>
          </p:cNvSpPr>
          <p:nvPr>
            <p:ph type="title" idx="15"/>
          </p:nvPr>
        </p:nvSpPr>
        <p:spPr>
          <a:xfrm>
            <a:off x="8318800" y="3566271"/>
            <a:ext cx="756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06</a:t>
            </a:r>
            <a:endParaRPr/>
          </a:p>
        </p:txBody>
      </p:sp>
      <p:sp>
        <p:nvSpPr>
          <p:cNvPr id="817" name="Google Shape;817;p38"/>
          <p:cNvSpPr txBox="1">
            <a:spLocks noGrp="1"/>
          </p:cNvSpPr>
          <p:nvPr>
            <p:ph type="title" idx="7"/>
          </p:nvPr>
        </p:nvSpPr>
        <p:spPr>
          <a:xfrm>
            <a:off x="1933533" y="1638867"/>
            <a:ext cx="756000" cy="75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cxnSp>
        <p:nvCxnSpPr>
          <p:cNvPr id="873" name="Google Shape;873;p38"/>
          <p:cNvCxnSpPr>
            <a:cxnSpLocks/>
            <a:stCxn id="872" idx="3"/>
          </p:cNvCxnSpPr>
          <p:nvPr/>
        </p:nvCxnSpPr>
        <p:spPr>
          <a:xfrm rot="10800000" flipH="1">
            <a:off x="9074800" y="3944071"/>
            <a:ext cx="406400" cy="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874" name="Google Shape;874;p38"/>
          <p:cNvCxnSpPr>
            <a:cxnSpLocks/>
            <a:stCxn id="871" idx="3"/>
          </p:cNvCxnSpPr>
          <p:nvPr/>
        </p:nvCxnSpPr>
        <p:spPr>
          <a:xfrm rot="10800000" flipH="1">
            <a:off x="9074800" y="2016669"/>
            <a:ext cx="406400" cy="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" name="Google Shape;2033;p71">
            <a:extLst>
              <a:ext uri="{FF2B5EF4-FFF2-40B4-BE49-F238E27FC236}">
                <a16:creationId xmlns:a16="http://schemas.microsoft.com/office/drawing/2014/main" id="{89E286CE-E417-C864-F7F8-3628D6279540}"/>
              </a:ext>
            </a:extLst>
          </p:cNvPr>
          <p:cNvSpPr/>
          <p:nvPr/>
        </p:nvSpPr>
        <p:spPr>
          <a:xfrm>
            <a:off x="6287175" y="1661830"/>
            <a:ext cx="756000" cy="756000"/>
          </a:xfrm>
          <a:custGeom>
            <a:avLst/>
            <a:gdLst/>
            <a:ahLst/>
            <a:cxnLst/>
            <a:rect l="l" t="t" r="r" b="b"/>
            <a:pathLst>
              <a:path w="13571" h="13571" extrusionOk="0">
                <a:moveTo>
                  <a:pt x="6770" y="2530"/>
                </a:moveTo>
                <a:cubicBezTo>
                  <a:pt x="7574" y="2530"/>
                  <a:pt x="8381" y="2661"/>
                  <a:pt x="8631" y="2918"/>
                </a:cubicBezTo>
                <a:cubicBezTo>
                  <a:pt x="8535" y="3044"/>
                  <a:pt x="7914" y="3320"/>
                  <a:pt x="6779" y="3320"/>
                </a:cubicBezTo>
                <a:cubicBezTo>
                  <a:pt x="5660" y="3320"/>
                  <a:pt x="5036" y="3044"/>
                  <a:pt x="4940" y="2918"/>
                </a:cubicBezTo>
                <a:cubicBezTo>
                  <a:pt x="5187" y="2657"/>
                  <a:pt x="5977" y="2530"/>
                  <a:pt x="6770" y="2530"/>
                </a:cubicBezTo>
                <a:close/>
                <a:moveTo>
                  <a:pt x="8648" y="3542"/>
                </a:moveTo>
                <a:lnTo>
                  <a:pt x="8648" y="3970"/>
                </a:lnTo>
                <a:cubicBezTo>
                  <a:pt x="8407" y="4237"/>
                  <a:pt x="7603" y="4369"/>
                  <a:pt x="6798" y="4369"/>
                </a:cubicBezTo>
                <a:cubicBezTo>
                  <a:pt x="5983" y="4369"/>
                  <a:pt x="5169" y="4234"/>
                  <a:pt x="4940" y="3970"/>
                </a:cubicBezTo>
                <a:lnTo>
                  <a:pt x="4940" y="3542"/>
                </a:lnTo>
                <a:cubicBezTo>
                  <a:pt x="5451" y="3778"/>
                  <a:pt x="6241" y="3844"/>
                  <a:pt x="6792" y="3844"/>
                </a:cubicBezTo>
                <a:cubicBezTo>
                  <a:pt x="7333" y="3844"/>
                  <a:pt x="8120" y="3778"/>
                  <a:pt x="8648" y="3542"/>
                </a:cubicBezTo>
                <a:close/>
                <a:moveTo>
                  <a:pt x="8648" y="4591"/>
                </a:moveTo>
                <a:lnTo>
                  <a:pt x="8648" y="5023"/>
                </a:lnTo>
                <a:cubicBezTo>
                  <a:pt x="8406" y="5291"/>
                  <a:pt x="7592" y="5426"/>
                  <a:pt x="6783" y="5426"/>
                </a:cubicBezTo>
                <a:cubicBezTo>
                  <a:pt x="5973" y="5426"/>
                  <a:pt x="5167" y="5291"/>
                  <a:pt x="4940" y="5023"/>
                </a:cubicBezTo>
                <a:lnTo>
                  <a:pt x="4940" y="4591"/>
                </a:lnTo>
                <a:cubicBezTo>
                  <a:pt x="5466" y="4807"/>
                  <a:pt x="6127" y="4915"/>
                  <a:pt x="6789" y="4915"/>
                </a:cubicBezTo>
                <a:cubicBezTo>
                  <a:pt x="7451" y="4915"/>
                  <a:pt x="8115" y="4807"/>
                  <a:pt x="8648" y="4591"/>
                </a:cubicBezTo>
                <a:close/>
                <a:moveTo>
                  <a:pt x="8648" y="5657"/>
                </a:moveTo>
                <a:lnTo>
                  <a:pt x="8648" y="6085"/>
                </a:lnTo>
                <a:cubicBezTo>
                  <a:pt x="8407" y="6354"/>
                  <a:pt x="7602" y="6486"/>
                  <a:pt x="6798" y="6486"/>
                </a:cubicBezTo>
                <a:cubicBezTo>
                  <a:pt x="5983" y="6486"/>
                  <a:pt x="5169" y="6350"/>
                  <a:pt x="4940" y="6085"/>
                </a:cubicBezTo>
                <a:lnTo>
                  <a:pt x="4940" y="5657"/>
                </a:lnTo>
                <a:cubicBezTo>
                  <a:pt x="5466" y="5864"/>
                  <a:pt x="6127" y="5968"/>
                  <a:pt x="6789" y="5968"/>
                </a:cubicBezTo>
                <a:cubicBezTo>
                  <a:pt x="7451" y="5968"/>
                  <a:pt x="8115" y="5864"/>
                  <a:pt x="8648" y="5657"/>
                </a:cubicBezTo>
                <a:close/>
                <a:moveTo>
                  <a:pt x="7416" y="541"/>
                </a:moveTo>
                <a:lnTo>
                  <a:pt x="7443" y="1105"/>
                </a:lnTo>
                <a:cubicBezTo>
                  <a:pt x="7443" y="1232"/>
                  <a:pt x="7526" y="1328"/>
                  <a:pt x="7636" y="1354"/>
                </a:cubicBezTo>
                <a:cubicBezTo>
                  <a:pt x="7914" y="1424"/>
                  <a:pt x="8177" y="1537"/>
                  <a:pt x="8426" y="1673"/>
                </a:cubicBezTo>
                <a:cubicBezTo>
                  <a:pt x="8466" y="1697"/>
                  <a:pt x="8512" y="1708"/>
                  <a:pt x="8558" y="1708"/>
                </a:cubicBezTo>
                <a:cubicBezTo>
                  <a:pt x="8621" y="1708"/>
                  <a:pt x="8683" y="1687"/>
                  <a:pt x="8731" y="1647"/>
                </a:cubicBezTo>
                <a:lnTo>
                  <a:pt x="9159" y="1258"/>
                </a:lnTo>
                <a:lnTo>
                  <a:pt x="10042" y="2144"/>
                </a:lnTo>
                <a:lnTo>
                  <a:pt x="9657" y="2573"/>
                </a:lnTo>
                <a:cubicBezTo>
                  <a:pt x="9574" y="2656"/>
                  <a:pt x="9561" y="2782"/>
                  <a:pt x="9614" y="2878"/>
                </a:cubicBezTo>
                <a:cubicBezTo>
                  <a:pt x="9767" y="3127"/>
                  <a:pt x="9876" y="3389"/>
                  <a:pt x="9946" y="3665"/>
                </a:cubicBezTo>
                <a:cubicBezTo>
                  <a:pt x="9976" y="3778"/>
                  <a:pt x="10072" y="3844"/>
                  <a:pt x="10182" y="3861"/>
                </a:cubicBezTo>
                <a:lnTo>
                  <a:pt x="10763" y="3887"/>
                </a:lnTo>
                <a:lnTo>
                  <a:pt x="10763" y="5132"/>
                </a:lnTo>
                <a:lnTo>
                  <a:pt x="10195" y="5159"/>
                </a:lnTo>
                <a:cubicBezTo>
                  <a:pt x="10072" y="5172"/>
                  <a:pt x="9976" y="5242"/>
                  <a:pt x="9946" y="5354"/>
                </a:cubicBezTo>
                <a:cubicBezTo>
                  <a:pt x="9876" y="5630"/>
                  <a:pt x="9767" y="5892"/>
                  <a:pt x="9614" y="6141"/>
                </a:cubicBezTo>
                <a:cubicBezTo>
                  <a:pt x="9561" y="6237"/>
                  <a:pt x="9574" y="6364"/>
                  <a:pt x="9657" y="6447"/>
                </a:cubicBezTo>
                <a:lnTo>
                  <a:pt x="10042" y="6875"/>
                </a:lnTo>
                <a:lnTo>
                  <a:pt x="9159" y="7761"/>
                </a:lnTo>
                <a:lnTo>
                  <a:pt x="8731" y="7373"/>
                </a:lnTo>
                <a:cubicBezTo>
                  <a:pt x="8684" y="7326"/>
                  <a:pt x="8623" y="7301"/>
                  <a:pt x="8562" y="7301"/>
                </a:cubicBezTo>
                <a:cubicBezTo>
                  <a:pt x="8515" y="7301"/>
                  <a:pt x="8467" y="7316"/>
                  <a:pt x="8426" y="7346"/>
                </a:cubicBezTo>
                <a:cubicBezTo>
                  <a:pt x="8177" y="7482"/>
                  <a:pt x="7914" y="7595"/>
                  <a:pt x="7636" y="7662"/>
                </a:cubicBezTo>
                <a:cubicBezTo>
                  <a:pt x="7526" y="7691"/>
                  <a:pt x="7443" y="7788"/>
                  <a:pt x="7443" y="7911"/>
                </a:cubicBezTo>
                <a:lnTo>
                  <a:pt x="7416" y="8478"/>
                </a:lnTo>
                <a:lnTo>
                  <a:pt x="7055" y="8478"/>
                </a:lnTo>
                <a:lnTo>
                  <a:pt x="7055" y="7014"/>
                </a:lnTo>
                <a:cubicBezTo>
                  <a:pt x="7941" y="6984"/>
                  <a:pt x="9173" y="6765"/>
                  <a:pt x="9173" y="6101"/>
                </a:cubicBezTo>
                <a:lnTo>
                  <a:pt x="9173" y="2918"/>
                </a:lnTo>
                <a:cubicBezTo>
                  <a:pt x="9173" y="2184"/>
                  <a:pt x="7679" y="1992"/>
                  <a:pt x="6792" y="1992"/>
                </a:cubicBezTo>
                <a:cubicBezTo>
                  <a:pt x="5909" y="1992"/>
                  <a:pt x="4399" y="2184"/>
                  <a:pt x="4399" y="2918"/>
                </a:cubicBezTo>
                <a:lnTo>
                  <a:pt x="4399" y="6101"/>
                </a:lnTo>
                <a:cubicBezTo>
                  <a:pt x="4399" y="6765"/>
                  <a:pt x="5631" y="6984"/>
                  <a:pt x="6530" y="7014"/>
                </a:cubicBezTo>
                <a:lnTo>
                  <a:pt x="6530" y="8478"/>
                </a:lnTo>
                <a:lnTo>
                  <a:pt x="6158" y="8478"/>
                </a:lnTo>
                <a:lnTo>
                  <a:pt x="6128" y="7911"/>
                </a:lnTo>
                <a:cubicBezTo>
                  <a:pt x="6128" y="7788"/>
                  <a:pt x="6045" y="7691"/>
                  <a:pt x="5936" y="7662"/>
                </a:cubicBezTo>
                <a:cubicBezTo>
                  <a:pt x="5674" y="7595"/>
                  <a:pt x="5411" y="7482"/>
                  <a:pt x="5162" y="7346"/>
                </a:cubicBezTo>
                <a:cubicBezTo>
                  <a:pt x="5119" y="7316"/>
                  <a:pt x="5069" y="7301"/>
                  <a:pt x="5019" y="7301"/>
                </a:cubicBezTo>
                <a:cubicBezTo>
                  <a:pt x="4954" y="7301"/>
                  <a:pt x="4891" y="7326"/>
                  <a:pt x="4844" y="7373"/>
                </a:cubicBezTo>
                <a:lnTo>
                  <a:pt x="4429" y="7761"/>
                </a:lnTo>
                <a:lnTo>
                  <a:pt x="3529" y="6875"/>
                </a:lnTo>
                <a:lnTo>
                  <a:pt x="3931" y="6447"/>
                </a:lnTo>
                <a:cubicBezTo>
                  <a:pt x="4001" y="6364"/>
                  <a:pt x="4014" y="6237"/>
                  <a:pt x="3957" y="6141"/>
                </a:cubicBezTo>
                <a:cubicBezTo>
                  <a:pt x="3818" y="5892"/>
                  <a:pt x="3708" y="5630"/>
                  <a:pt x="3639" y="5354"/>
                </a:cubicBezTo>
                <a:cubicBezTo>
                  <a:pt x="3599" y="5242"/>
                  <a:pt x="3503" y="5172"/>
                  <a:pt x="3390" y="5159"/>
                </a:cubicBezTo>
                <a:lnTo>
                  <a:pt x="2809" y="5132"/>
                </a:lnTo>
                <a:lnTo>
                  <a:pt x="2809" y="3887"/>
                </a:lnTo>
                <a:lnTo>
                  <a:pt x="3390" y="3861"/>
                </a:lnTo>
                <a:cubicBezTo>
                  <a:pt x="3503" y="3844"/>
                  <a:pt x="3599" y="3778"/>
                  <a:pt x="3639" y="3665"/>
                </a:cubicBezTo>
                <a:cubicBezTo>
                  <a:pt x="3708" y="3389"/>
                  <a:pt x="3818" y="3127"/>
                  <a:pt x="3957" y="2878"/>
                </a:cubicBezTo>
                <a:cubicBezTo>
                  <a:pt x="4014" y="2782"/>
                  <a:pt x="4001" y="2656"/>
                  <a:pt x="3931" y="2573"/>
                </a:cubicBezTo>
                <a:lnTo>
                  <a:pt x="3529" y="2144"/>
                </a:lnTo>
                <a:lnTo>
                  <a:pt x="4429" y="1258"/>
                </a:lnTo>
                <a:lnTo>
                  <a:pt x="4844" y="1647"/>
                </a:lnTo>
                <a:cubicBezTo>
                  <a:pt x="4892" y="1687"/>
                  <a:pt x="4958" y="1708"/>
                  <a:pt x="5024" y="1708"/>
                </a:cubicBezTo>
                <a:cubicBezTo>
                  <a:pt x="5072" y="1708"/>
                  <a:pt x="5120" y="1697"/>
                  <a:pt x="5162" y="1673"/>
                </a:cubicBezTo>
                <a:cubicBezTo>
                  <a:pt x="5411" y="1537"/>
                  <a:pt x="5674" y="1424"/>
                  <a:pt x="5936" y="1354"/>
                </a:cubicBezTo>
                <a:cubicBezTo>
                  <a:pt x="6045" y="1328"/>
                  <a:pt x="6128" y="1232"/>
                  <a:pt x="6128" y="1105"/>
                </a:cubicBezTo>
                <a:lnTo>
                  <a:pt x="6158" y="541"/>
                </a:lnTo>
                <a:close/>
                <a:moveTo>
                  <a:pt x="2035" y="9862"/>
                </a:moveTo>
                <a:cubicBezTo>
                  <a:pt x="2049" y="9862"/>
                  <a:pt x="2075" y="9862"/>
                  <a:pt x="2118" y="9945"/>
                </a:cubicBezTo>
                <a:lnTo>
                  <a:pt x="2241" y="10347"/>
                </a:lnTo>
                <a:cubicBezTo>
                  <a:pt x="2284" y="10457"/>
                  <a:pt x="2381" y="10526"/>
                  <a:pt x="2490" y="10526"/>
                </a:cubicBezTo>
                <a:cubicBezTo>
                  <a:pt x="2498" y="10533"/>
                  <a:pt x="3097" y="10533"/>
                  <a:pt x="3693" y="10533"/>
                </a:cubicBezTo>
                <a:cubicBezTo>
                  <a:pt x="4289" y="10533"/>
                  <a:pt x="4884" y="10533"/>
                  <a:pt x="4884" y="10540"/>
                </a:cubicBezTo>
                <a:lnTo>
                  <a:pt x="4884" y="13029"/>
                </a:lnTo>
                <a:cubicBezTo>
                  <a:pt x="4884" y="13036"/>
                  <a:pt x="3798" y="13036"/>
                  <a:pt x="2713" y="13036"/>
                </a:cubicBezTo>
                <a:cubicBezTo>
                  <a:pt x="1627" y="13036"/>
                  <a:pt x="542" y="13036"/>
                  <a:pt x="542" y="13043"/>
                </a:cubicBezTo>
                <a:cubicBezTo>
                  <a:pt x="528" y="13029"/>
                  <a:pt x="528" y="9862"/>
                  <a:pt x="542" y="9862"/>
                </a:cubicBezTo>
                <a:close/>
                <a:moveTo>
                  <a:pt x="10195" y="9862"/>
                </a:moveTo>
                <a:cubicBezTo>
                  <a:pt x="10208" y="9862"/>
                  <a:pt x="10238" y="9862"/>
                  <a:pt x="10265" y="9945"/>
                </a:cubicBezTo>
                <a:lnTo>
                  <a:pt x="10404" y="10347"/>
                </a:lnTo>
                <a:cubicBezTo>
                  <a:pt x="10444" y="10457"/>
                  <a:pt x="10540" y="10526"/>
                  <a:pt x="10653" y="10526"/>
                </a:cubicBezTo>
                <a:cubicBezTo>
                  <a:pt x="10660" y="10533"/>
                  <a:pt x="11258" y="10533"/>
                  <a:pt x="11855" y="10533"/>
                </a:cubicBezTo>
                <a:cubicBezTo>
                  <a:pt x="12451" y="10533"/>
                  <a:pt x="13046" y="10533"/>
                  <a:pt x="13046" y="10540"/>
                </a:cubicBezTo>
                <a:lnTo>
                  <a:pt x="13046" y="13029"/>
                </a:lnTo>
                <a:cubicBezTo>
                  <a:pt x="13046" y="13036"/>
                  <a:pt x="11960" y="13036"/>
                  <a:pt x="10874" y="13036"/>
                </a:cubicBezTo>
                <a:cubicBezTo>
                  <a:pt x="9787" y="13036"/>
                  <a:pt x="8701" y="13036"/>
                  <a:pt x="8701" y="13043"/>
                </a:cubicBezTo>
                <a:cubicBezTo>
                  <a:pt x="8688" y="13029"/>
                  <a:pt x="8688" y="9862"/>
                  <a:pt x="8701" y="9862"/>
                </a:cubicBezTo>
                <a:close/>
                <a:moveTo>
                  <a:pt x="5909" y="0"/>
                </a:moveTo>
                <a:cubicBezTo>
                  <a:pt x="5770" y="0"/>
                  <a:pt x="5644" y="126"/>
                  <a:pt x="5644" y="262"/>
                </a:cubicBezTo>
                <a:lnTo>
                  <a:pt x="5617" y="900"/>
                </a:lnTo>
                <a:cubicBezTo>
                  <a:pt x="5425" y="956"/>
                  <a:pt x="5245" y="1039"/>
                  <a:pt x="5063" y="1122"/>
                </a:cubicBezTo>
                <a:lnTo>
                  <a:pt x="4595" y="690"/>
                </a:lnTo>
                <a:cubicBezTo>
                  <a:pt x="4549" y="644"/>
                  <a:pt x="4486" y="620"/>
                  <a:pt x="4423" y="620"/>
                </a:cubicBezTo>
                <a:cubicBezTo>
                  <a:pt x="4354" y="620"/>
                  <a:pt x="4285" y="648"/>
                  <a:pt x="4233" y="707"/>
                </a:cubicBezTo>
                <a:lnTo>
                  <a:pt x="2975" y="1952"/>
                </a:lnTo>
                <a:cubicBezTo>
                  <a:pt x="2879" y="2048"/>
                  <a:pt x="2879" y="2214"/>
                  <a:pt x="2975" y="2310"/>
                </a:cubicBezTo>
                <a:lnTo>
                  <a:pt x="3403" y="2782"/>
                </a:lnTo>
                <a:cubicBezTo>
                  <a:pt x="3320" y="2961"/>
                  <a:pt x="3237" y="3140"/>
                  <a:pt x="3184" y="3333"/>
                </a:cubicBezTo>
                <a:lnTo>
                  <a:pt x="2533" y="3363"/>
                </a:lnTo>
                <a:cubicBezTo>
                  <a:pt x="2394" y="3363"/>
                  <a:pt x="2284" y="3486"/>
                  <a:pt x="2284" y="3625"/>
                </a:cubicBezTo>
                <a:lnTo>
                  <a:pt x="2284" y="5394"/>
                </a:lnTo>
                <a:cubicBezTo>
                  <a:pt x="2284" y="5534"/>
                  <a:pt x="2394" y="5657"/>
                  <a:pt x="2533" y="5657"/>
                </a:cubicBezTo>
                <a:lnTo>
                  <a:pt x="3184" y="5686"/>
                </a:lnTo>
                <a:cubicBezTo>
                  <a:pt x="3237" y="5866"/>
                  <a:pt x="3320" y="6058"/>
                  <a:pt x="3403" y="6237"/>
                </a:cubicBezTo>
                <a:lnTo>
                  <a:pt x="2975" y="6709"/>
                </a:lnTo>
                <a:cubicBezTo>
                  <a:pt x="2879" y="6805"/>
                  <a:pt x="2879" y="6971"/>
                  <a:pt x="2975" y="7067"/>
                </a:cubicBezTo>
                <a:lnTo>
                  <a:pt x="4233" y="8312"/>
                </a:lnTo>
                <a:cubicBezTo>
                  <a:pt x="4284" y="8370"/>
                  <a:pt x="4353" y="8399"/>
                  <a:pt x="4421" y="8399"/>
                </a:cubicBezTo>
                <a:cubicBezTo>
                  <a:pt x="4485" y="8399"/>
                  <a:pt x="4548" y="8374"/>
                  <a:pt x="4595" y="8326"/>
                </a:cubicBezTo>
                <a:lnTo>
                  <a:pt x="5063" y="7897"/>
                </a:lnTo>
                <a:cubicBezTo>
                  <a:pt x="5245" y="7980"/>
                  <a:pt x="5425" y="8063"/>
                  <a:pt x="5617" y="8120"/>
                </a:cubicBezTo>
                <a:lnTo>
                  <a:pt x="5644" y="8757"/>
                </a:lnTo>
                <a:cubicBezTo>
                  <a:pt x="5644" y="8893"/>
                  <a:pt x="5770" y="9019"/>
                  <a:pt x="5909" y="9019"/>
                </a:cubicBezTo>
                <a:lnTo>
                  <a:pt x="6530" y="9019"/>
                </a:lnTo>
                <a:lnTo>
                  <a:pt x="6530" y="11190"/>
                </a:lnTo>
                <a:lnTo>
                  <a:pt x="5411" y="11190"/>
                </a:lnTo>
                <a:lnTo>
                  <a:pt x="5411" y="10526"/>
                </a:lnTo>
                <a:cubicBezTo>
                  <a:pt x="5411" y="10234"/>
                  <a:pt x="5176" y="9985"/>
                  <a:pt x="4884" y="9985"/>
                </a:cubicBezTo>
                <a:lnTo>
                  <a:pt x="2686" y="9985"/>
                </a:lnTo>
                <a:lnTo>
                  <a:pt x="2616" y="9779"/>
                </a:lnTo>
                <a:cubicBezTo>
                  <a:pt x="2520" y="9487"/>
                  <a:pt x="2311" y="9321"/>
                  <a:pt x="2035" y="9321"/>
                </a:cubicBezTo>
                <a:lnTo>
                  <a:pt x="542" y="9321"/>
                </a:lnTo>
                <a:cubicBezTo>
                  <a:pt x="249" y="9321"/>
                  <a:pt x="0" y="9570"/>
                  <a:pt x="0" y="9862"/>
                </a:cubicBezTo>
                <a:lnTo>
                  <a:pt x="0" y="13029"/>
                </a:lnTo>
                <a:cubicBezTo>
                  <a:pt x="0" y="13335"/>
                  <a:pt x="249" y="13570"/>
                  <a:pt x="542" y="13570"/>
                </a:cubicBezTo>
                <a:lnTo>
                  <a:pt x="4884" y="13570"/>
                </a:lnTo>
                <a:cubicBezTo>
                  <a:pt x="5176" y="13570"/>
                  <a:pt x="5411" y="13335"/>
                  <a:pt x="5411" y="13029"/>
                </a:cubicBezTo>
                <a:lnTo>
                  <a:pt x="5411" y="11715"/>
                </a:lnTo>
                <a:lnTo>
                  <a:pt x="8163" y="11715"/>
                </a:lnTo>
                <a:lnTo>
                  <a:pt x="8163" y="13029"/>
                </a:lnTo>
                <a:cubicBezTo>
                  <a:pt x="8163" y="13335"/>
                  <a:pt x="8412" y="13570"/>
                  <a:pt x="8701" y="13570"/>
                </a:cubicBezTo>
                <a:lnTo>
                  <a:pt x="13030" y="13570"/>
                </a:lnTo>
                <a:cubicBezTo>
                  <a:pt x="13335" y="13570"/>
                  <a:pt x="13571" y="13335"/>
                  <a:pt x="13571" y="13029"/>
                </a:cubicBezTo>
                <a:lnTo>
                  <a:pt x="13571" y="10513"/>
                </a:lnTo>
                <a:cubicBezTo>
                  <a:pt x="13571" y="10221"/>
                  <a:pt x="13335" y="9985"/>
                  <a:pt x="13046" y="9985"/>
                </a:cubicBezTo>
                <a:lnTo>
                  <a:pt x="10889" y="9985"/>
                </a:lnTo>
                <a:lnTo>
                  <a:pt x="10819" y="9779"/>
                </a:lnTo>
                <a:cubicBezTo>
                  <a:pt x="10723" y="9487"/>
                  <a:pt x="10514" y="9321"/>
                  <a:pt x="10238" y="9321"/>
                </a:cubicBezTo>
                <a:lnTo>
                  <a:pt x="8701" y="9321"/>
                </a:lnTo>
                <a:cubicBezTo>
                  <a:pt x="8412" y="9321"/>
                  <a:pt x="8163" y="9570"/>
                  <a:pt x="8163" y="9862"/>
                </a:cubicBezTo>
                <a:lnTo>
                  <a:pt x="8163" y="11190"/>
                </a:lnTo>
                <a:lnTo>
                  <a:pt x="7055" y="11190"/>
                </a:lnTo>
                <a:lnTo>
                  <a:pt x="7055" y="9019"/>
                </a:lnTo>
                <a:lnTo>
                  <a:pt x="7679" y="9019"/>
                </a:lnTo>
                <a:cubicBezTo>
                  <a:pt x="7818" y="9019"/>
                  <a:pt x="7928" y="8893"/>
                  <a:pt x="7941" y="8757"/>
                </a:cubicBezTo>
                <a:lnTo>
                  <a:pt x="7967" y="8120"/>
                </a:lnTo>
                <a:cubicBezTo>
                  <a:pt x="8150" y="8063"/>
                  <a:pt x="8329" y="7980"/>
                  <a:pt x="8509" y="7897"/>
                </a:cubicBezTo>
                <a:lnTo>
                  <a:pt x="8980" y="8326"/>
                </a:lnTo>
                <a:cubicBezTo>
                  <a:pt x="9033" y="8374"/>
                  <a:pt x="9096" y="8399"/>
                  <a:pt x="9160" y="8399"/>
                </a:cubicBezTo>
                <a:cubicBezTo>
                  <a:pt x="9227" y="8399"/>
                  <a:pt x="9295" y="8370"/>
                  <a:pt x="9352" y="8312"/>
                </a:cubicBezTo>
                <a:lnTo>
                  <a:pt x="10597" y="7067"/>
                </a:lnTo>
                <a:cubicBezTo>
                  <a:pt x="10693" y="6971"/>
                  <a:pt x="10706" y="6805"/>
                  <a:pt x="10610" y="6709"/>
                </a:cubicBezTo>
                <a:lnTo>
                  <a:pt x="10168" y="6237"/>
                </a:lnTo>
                <a:cubicBezTo>
                  <a:pt x="10265" y="6058"/>
                  <a:pt x="10334" y="5866"/>
                  <a:pt x="10404" y="5686"/>
                </a:cubicBezTo>
                <a:lnTo>
                  <a:pt x="11038" y="5657"/>
                </a:lnTo>
                <a:cubicBezTo>
                  <a:pt x="11178" y="5657"/>
                  <a:pt x="11287" y="5534"/>
                  <a:pt x="11287" y="5394"/>
                </a:cubicBezTo>
                <a:lnTo>
                  <a:pt x="11287" y="3625"/>
                </a:lnTo>
                <a:cubicBezTo>
                  <a:pt x="11287" y="3486"/>
                  <a:pt x="11178" y="3363"/>
                  <a:pt x="11038" y="3363"/>
                </a:cubicBezTo>
                <a:lnTo>
                  <a:pt x="10404" y="3333"/>
                </a:lnTo>
                <a:cubicBezTo>
                  <a:pt x="10334" y="3140"/>
                  <a:pt x="10265" y="2961"/>
                  <a:pt x="10168" y="2782"/>
                </a:cubicBezTo>
                <a:lnTo>
                  <a:pt x="10610" y="2310"/>
                </a:lnTo>
                <a:cubicBezTo>
                  <a:pt x="10706" y="2214"/>
                  <a:pt x="10693" y="2048"/>
                  <a:pt x="10597" y="1952"/>
                </a:cubicBezTo>
                <a:lnTo>
                  <a:pt x="9352" y="707"/>
                </a:lnTo>
                <a:cubicBezTo>
                  <a:pt x="9295" y="648"/>
                  <a:pt x="9226" y="620"/>
                  <a:pt x="9158" y="620"/>
                </a:cubicBezTo>
                <a:cubicBezTo>
                  <a:pt x="9095" y="620"/>
                  <a:pt x="9033" y="644"/>
                  <a:pt x="8980" y="690"/>
                </a:cubicBezTo>
                <a:lnTo>
                  <a:pt x="8509" y="1122"/>
                </a:lnTo>
                <a:cubicBezTo>
                  <a:pt x="8329" y="1039"/>
                  <a:pt x="8150" y="956"/>
                  <a:pt x="7967" y="900"/>
                </a:cubicBezTo>
                <a:lnTo>
                  <a:pt x="7941" y="262"/>
                </a:lnTo>
                <a:cubicBezTo>
                  <a:pt x="7928" y="126"/>
                  <a:pt x="7818" y="0"/>
                  <a:pt x="767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" name="Google Shape;1886;p71">
            <a:extLst>
              <a:ext uri="{FF2B5EF4-FFF2-40B4-BE49-F238E27FC236}">
                <a16:creationId xmlns:a16="http://schemas.microsoft.com/office/drawing/2014/main" id="{2319E475-8454-0B06-8C7F-8C84E0FB479E}"/>
              </a:ext>
            </a:extLst>
          </p:cNvPr>
          <p:cNvGrpSpPr/>
          <p:nvPr/>
        </p:nvGrpSpPr>
        <p:grpSpPr>
          <a:xfrm>
            <a:off x="3228569" y="1650947"/>
            <a:ext cx="756000" cy="756000"/>
            <a:chOff x="5572875" y="3256400"/>
            <a:chExt cx="340950" cy="339300"/>
          </a:xfrm>
        </p:grpSpPr>
        <p:sp>
          <p:nvSpPr>
            <p:cNvPr id="5" name="Google Shape;1887;p71">
              <a:extLst>
                <a:ext uri="{FF2B5EF4-FFF2-40B4-BE49-F238E27FC236}">
                  <a16:creationId xmlns:a16="http://schemas.microsoft.com/office/drawing/2014/main" id="{3E02DB20-34D8-F3D2-CDF7-198120C2CC58}"/>
                </a:ext>
              </a:extLst>
            </p:cNvPr>
            <p:cNvSpPr/>
            <p:nvPr/>
          </p:nvSpPr>
          <p:spPr>
            <a:xfrm>
              <a:off x="5572875" y="3256400"/>
              <a:ext cx="278700" cy="339300"/>
            </a:xfrm>
            <a:custGeom>
              <a:avLst/>
              <a:gdLst/>
              <a:ahLst/>
              <a:cxnLst/>
              <a:rect l="l" t="t" r="r" b="b"/>
              <a:pathLst>
                <a:path w="11148" h="13572" extrusionOk="0">
                  <a:moveTo>
                    <a:pt x="2129" y="2547"/>
                  </a:moveTo>
                  <a:cubicBezTo>
                    <a:pt x="2268" y="2547"/>
                    <a:pt x="2394" y="2670"/>
                    <a:pt x="2394" y="2822"/>
                  </a:cubicBezTo>
                  <a:cubicBezTo>
                    <a:pt x="2386" y="2995"/>
                    <a:pt x="2257" y="3081"/>
                    <a:pt x="2129" y="3081"/>
                  </a:cubicBezTo>
                  <a:cubicBezTo>
                    <a:pt x="2001" y="3081"/>
                    <a:pt x="1873" y="2995"/>
                    <a:pt x="1866" y="2822"/>
                  </a:cubicBezTo>
                  <a:cubicBezTo>
                    <a:pt x="1866" y="2670"/>
                    <a:pt x="1979" y="2547"/>
                    <a:pt x="2129" y="2547"/>
                  </a:cubicBezTo>
                  <a:close/>
                  <a:moveTo>
                    <a:pt x="1368" y="3031"/>
                  </a:moveTo>
                  <a:cubicBezTo>
                    <a:pt x="1438" y="3280"/>
                    <a:pt x="1631" y="3486"/>
                    <a:pt x="1866" y="3569"/>
                  </a:cubicBezTo>
                  <a:lnTo>
                    <a:pt x="1866" y="4718"/>
                  </a:lnTo>
                  <a:cubicBezTo>
                    <a:pt x="1674" y="4801"/>
                    <a:pt x="1508" y="4954"/>
                    <a:pt x="1411" y="5146"/>
                  </a:cubicBezTo>
                  <a:lnTo>
                    <a:pt x="1080" y="5146"/>
                  </a:lnTo>
                  <a:lnTo>
                    <a:pt x="1080" y="3031"/>
                  </a:lnTo>
                  <a:close/>
                  <a:moveTo>
                    <a:pt x="2129" y="5206"/>
                  </a:moveTo>
                  <a:cubicBezTo>
                    <a:pt x="2257" y="5206"/>
                    <a:pt x="2386" y="5292"/>
                    <a:pt x="2394" y="5465"/>
                  </a:cubicBezTo>
                  <a:cubicBezTo>
                    <a:pt x="2394" y="5617"/>
                    <a:pt x="2268" y="5727"/>
                    <a:pt x="2129" y="5727"/>
                  </a:cubicBezTo>
                  <a:cubicBezTo>
                    <a:pt x="1979" y="5727"/>
                    <a:pt x="1866" y="5617"/>
                    <a:pt x="1866" y="5465"/>
                  </a:cubicBezTo>
                  <a:cubicBezTo>
                    <a:pt x="1873" y="5292"/>
                    <a:pt x="2001" y="5206"/>
                    <a:pt x="2129" y="5206"/>
                  </a:cubicBezTo>
                  <a:close/>
                  <a:moveTo>
                    <a:pt x="1368" y="5674"/>
                  </a:moveTo>
                  <a:cubicBezTo>
                    <a:pt x="1438" y="5936"/>
                    <a:pt x="1631" y="6129"/>
                    <a:pt x="1866" y="6225"/>
                  </a:cubicBezTo>
                  <a:lnTo>
                    <a:pt x="1866" y="7373"/>
                  </a:lnTo>
                  <a:cubicBezTo>
                    <a:pt x="1674" y="7443"/>
                    <a:pt x="1508" y="7596"/>
                    <a:pt x="1411" y="7788"/>
                  </a:cubicBezTo>
                  <a:lnTo>
                    <a:pt x="1080" y="7788"/>
                  </a:lnTo>
                  <a:lnTo>
                    <a:pt x="1080" y="5674"/>
                  </a:lnTo>
                  <a:close/>
                  <a:moveTo>
                    <a:pt x="2129" y="7848"/>
                  </a:moveTo>
                  <a:cubicBezTo>
                    <a:pt x="2257" y="7848"/>
                    <a:pt x="2386" y="7935"/>
                    <a:pt x="2394" y="8107"/>
                  </a:cubicBezTo>
                  <a:cubicBezTo>
                    <a:pt x="2394" y="8260"/>
                    <a:pt x="2268" y="8383"/>
                    <a:pt x="2129" y="8383"/>
                  </a:cubicBezTo>
                  <a:cubicBezTo>
                    <a:pt x="1979" y="8383"/>
                    <a:pt x="1866" y="8260"/>
                    <a:pt x="1866" y="8107"/>
                  </a:cubicBezTo>
                  <a:cubicBezTo>
                    <a:pt x="1873" y="7935"/>
                    <a:pt x="2001" y="7848"/>
                    <a:pt x="2129" y="7848"/>
                  </a:cubicBezTo>
                  <a:close/>
                  <a:moveTo>
                    <a:pt x="1368" y="8330"/>
                  </a:moveTo>
                  <a:cubicBezTo>
                    <a:pt x="1438" y="8579"/>
                    <a:pt x="1631" y="8784"/>
                    <a:pt x="1866" y="8867"/>
                  </a:cubicBezTo>
                  <a:lnTo>
                    <a:pt x="1866" y="10016"/>
                  </a:lnTo>
                  <a:cubicBezTo>
                    <a:pt x="1674" y="10099"/>
                    <a:pt x="1508" y="10252"/>
                    <a:pt x="1411" y="10444"/>
                  </a:cubicBezTo>
                  <a:lnTo>
                    <a:pt x="1080" y="10444"/>
                  </a:lnTo>
                  <a:lnTo>
                    <a:pt x="1080" y="8330"/>
                  </a:lnTo>
                  <a:close/>
                  <a:moveTo>
                    <a:pt x="2129" y="10504"/>
                  </a:moveTo>
                  <a:cubicBezTo>
                    <a:pt x="2257" y="10504"/>
                    <a:pt x="2386" y="10590"/>
                    <a:pt x="2394" y="10763"/>
                  </a:cubicBezTo>
                  <a:cubicBezTo>
                    <a:pt x="2394" y="10902"/>
                    <a:pt x="2268" y="11025"/>
                    <a:pt x="2129" y="11025"/>
                  </a:cubicBezTo>
                  <a:cubicBezTo>
                    <a:pt x="1979" y="11025"/>
                    <a:pt x="1866" y="10915"/>
                    <a:pt x="1866" y="10763"/>
                  </a:cubicBezTo>
                  <a:cubicBezTo>
                    <a:pt x="1873" y="10590"/>
                    <a:pt x="2001" y="10504"/>
                    <a:pt x="2129" y="10504"/>
                  </a:cubicBezTo>
                  <a:close/>
                  <a:moveTo>
                    <a:pt x="9558" y="1591"/>
                  </a:moveTo>
                  <a:lnTo>
                    <a:pt x="9558" y="11981"/>
                  </a:lnTo>
                  <a:lnTo>
                    <a:pt x="2407" y="11981"/>
                  </a:lnTo>
                  <a:lnTo>
                    <a:pt x="2407" y="11510"/>
                  </a:lnTo>
                  <a:cubicBezTo>
                    <a:pt x="3111" y="11261"/>
                    <a:pt x="3098" y="10265"/>
                    <a:pt x="2407" y="10016"/>
                  </a:cubicBezTo>
                  <a:lnTo>
                    <a:pt x="2407" y="8867"/>
                  </a:lnTo>
                  <a:cubicBezTo>
                    <a:pt x="3111" y="8605"/>
                    <a:pt x="3098" y="7609"/>
                    <a:pt x="2407" y="7360"/>
                  </a:cubicBezTo>
                  <a:lnTo>
                    <a:pt x="2407" y="6212"/>
                  </a:lnTo>
                  <a:cubicBezTo>
                    <a:pt x="3111" y="5963"/>
                    <a:pt x="3098" y="4967"/>
                    <a:pt x="2407" y="4718"/>
                  </a:cubicBezTo>
                  <a:lnTo>
                    <a:pt x="2407" y="3569"/>
                  </a:lnTo>
                  <a:cubicBezTo>
                    <a:pt x="3111" y="3307"/>
                    <a:pt x="3098" y="2311"/>
                    <a:pt x="2407" y="2062"/>
                  </a:cubicBezTo>
                  <a:lnTo>
                    <a:pt x="2407" y="1591"/>
                  </a:lnTo>
                  <a:close/>
                  <a:moveTo>
                    <a:pt x="10344" y="542"/>
                  </a:moveTo>
                  <a:cubicBezTo>
                    <a:pt x="10497" y="542"/>
                    <a:pt x="10610" y="651"/>
                    <a:pt x="10610" y="804"/>
                  </a:cubicBezTo>
                  <a:lnTo>
                    <a:pt x="10610" y="12768"/>
                  </a:lnTo>
                  <a:cubicBezTo>
                    <a:pt x="10610" y="12921"/>
                    <a:pt x="10497" y="13043"/>
                    <a:pt x="10344" y="13043"/>
                  </a:cubicBezTo>
                  <a:lnTo>
                    <a:pt x="1080" y="13043"/>
                  </a:lnTo>
                  <a:lnTo>
                    <a:pt x="1080" y="10969"/>
                  </a:lnTo>
                  <a:lnTo>
                    <a:pt x="1368" y="10969"/>
                  </a:lnTo>
                  <a:cubicBezTo>
                    <a:pt x="1438" y="11234"/>
                    <a:pt x="1631" y="11427"/>
                    <a:pt x="1866" y="11523"/>
                  </a:cubicBezTo>
                  <a:lnTo>
                    <a:pt x="1866" y="12243"/>
                  </a:lnTo>
                  <a:cubicBezTo>
                    <a:pt x="1866" y="12396"/>
                    <a:pt x="1992" y="12506"/>
                    <a:pt x="2145" y="12506"/>
                  </a:cubicBezTo>
                  <a:lnTo>
                    <a:pt x="9820" y="12506"/>
                  </a:lnTo>
                  <a:cubicBezTo>
                    <a:pt x="9973" y="12506"/>
                    <a:pt x="10082" y="12396"/>
                    <a:pt x="10082" y="12243"/>
                  </a:cubicBezTo>
                  <a:lnTo>
                    <a:pt x="10082" y="1329"/>
                  </a:lnTo>
                  <a:cubicBezTo>
                    <a:pt x="10082" y="1192"/>
                    <a:pt x="9973" y="1066"/>
                    <a:pt x="9820" y="1066"/>
                  </a:cubicBezTo>
                  <a:lnTo>
                    <a:pt x="2145" y="1066"/>
                  </a:lnTo>
                  <a:cubicBezTo>
                    <a:pt x="1992" y="1066"/>
                    <a:pt x="1866" y="1192"/>
                    <a:pt x="1866" y="1329"/>
                  </a:cubicBezTo>
                  <a:lnTo>
                    <a:pt x="1866" y="2075"/>
                  </a:lnTo>
                  <a:cubicBezTo>
                    <a:pt x="1674" y="2145"/>
                    <a:pt x="1508" y="2298"/>
                    <a:pt x="1411" y="2490"/>
                  </a:cubicBezTo>
                  <a:lnTo>
                    <a:pt x="1080" y="2490"/>
                  </a:lnTo>
                  <a:lnTo>
                    <a:pt x="1080" y="542"/>
                  </a:lnTo>
                  <a:close/>
                  <a:moveTo>
                    <a:pt x="817" y="1"/>
                  </a:moveTo>
                  <a:cubicBezTo>
                    <a:pt x="665" y="1"/>
                    <a:pt x="552" y="127"/>
                    <a:pt x="552" y="280"/>
                  </a:cubicBezTo>
                  <a:lnTo>
                    <a:pt x="552" y="2490"/>
                  </a:lnTo>
                  <a:lnTo>
                    <a:pt x="289" y="2490"/>
                  </a:lnTo>
                  <a:cubicBezTo>
                    <a:pt x="167" y="2490"/>
                    <a:pt x="40" y="2587"/>
                    <a:pt x="27" y="2726"/>
                  </a:cubicBezTo>
                  <a:cubicBezTo>
                    <a:pt x="1" y="2892"/>
                    <a:pt x="123" y="3031"/>
                    <a:pt x="289" y="3031"/>
                  </a:cubicBezTo>
                  <a:lnTo>
                    <a:pt x="552" y="3031"/>
                  </a:lnTo>
                  <a:lnTo>
                    <a:pt x="552" y="5146"/>
                  </a:lnTo>
                  <a:lnTo>
                    <a:pt x="289" y="5146"/>
                  </a:lnTo>
                  <a:cubicBezTo>
                    <a:pt x="167" y="5146"/>
                    <a:pt x="40" y="5242"/>
                    <a:pt x="27" y="5368"/>
                  </a:cubicBezTo>
                  <a:cubicBezTo>
                    <a:pt x="1" y="5534"/>
                    <a:pt x="123" y="5674"/>
                    <a:pt x="289" y="5674"/>
                  </a:cubicBezTo>
                  <a:lnTo>
                    <a:pt x="552" y="5674"/>
                  </a:lnTo>
                  <a:lnTo>
                    <a:pt x="552" y="7788"/>
                  </a:lnTo>
                  <a:lnTo>
                    <a:pt x="289" y="7788"/>
                  </a:lnTo>
                  <a:cubicBezTo>
                    <a:pt x="167" y="7788"/>
                    <a:pt x="40" y="7885"/>
                    <a:pt x="27" y="8024"/>
                  </a:cubicBezTo>
                  <a:cubicBezTo>
                    <a:pt x="1" y="8190"/>
                    <a:pt x="123" y="8330"/>
                    <a:pt x="289" y="8330"/>
                  </a:cubicBezTo>
                  <a:lnTo>
                    <a:pt x="552" y="8330"/>
                  </a:lnTo>
                  <a:lnTo>
                    <a:pt x="552" y="10444"/>
                  </a:lnTo>
                  <a:lnTo>
                    <a:pt x="289" y="10444"/>
                  </a:lnTo>
                  <a:cubicBezTo>
                    <a:pt x="167" y="10444"/>
                    <a:pt x="40" y="10540"/>
                    <a:pt x="27" y="10667"/>
                  </a:cubicBezTo>
                  <a:cubicBezTo>
                    <a:pt x="1" y="10832"/>
                    <a:pt x="123" y="10969"/>
                    <a:pt x="289" y="10969"/>
                  </a:cubicBezTo>
                  <a:lnTo>
                    <a:pt x="552" y="10969"/>
                  </a:lnTo>
                  <a:lnTo>
                    <a:pt x="552" y="13309"/>
                  </a:lnTo>
                  <a:cubicBezTo>
                    <a:pt x="552" y="13445"/>
                    <a:pt x="665" y="13571"/>
                    <a:pt x="817" y="13571"/>
                  </a:cubicBezTo>
                  <a:lnTo>
                    <a:pt x="10344" y="13571"/>
                  </a:lnTo>
                  <a:cubicBezTo>
                    <a:pt x="10789" y="13571"/>
                    <a:pt x="11148" y="13209"/>
                    <a:pt x="11148" y="12768"/>
                  </a:cubicBezTo>
                  <a:lnTo>
                    <a:pt x="11148" y="804"/>
                  </a:lnTo>
                  <a:cubicBezTo>
                    <a:pt x="11148" y="363"/>
                    <a:pt x="10789" y="1"/>
                    <a:pt x="10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88;p71">
              <a:extLst>
                <a:ext uri="{FF2B5EF4-FFF2-40B4-BE49-F238E27FC236}">
                  <a16:creationId xmlns:a16="http://schemas.microsoft.com/office/drawing/2014/main" id="{9A5A1DD8-D598-BDAD-46D2-66BB93B8229B}"/>
                </a:ext>
              </a:extLst>
            </p:cNvPr>
            <p:cNvSpPr/>
            <p:nvPr/>
          </p:nvSpPr>
          <p:spPr>
            <a:xfrm>
              <a:off x="5869225" y="3286875"/>
              <a:ext cx="44600" cy="278225"/>
            </a:xfrm>
            <a:custGeom>
              <a:avLst/>
              <a:gdLst/>
              <a:ahLst/>
              <a:cxnLst/>
              <a:rect l="l" t="t" r="r" b="b"/>
              <a:pathLst>
                <a:path w="1784" h="11129" extrusionOk="0">
                  <a:moveTo>
                    <a:pt x="1203" y="538"/>
                  </a:moveTo>
                  <a:lnTo>
                    <a:pt x="1203" y="1328"/>
                  </a:lnTo>
                  <a:lnTo>
                    <a:pt x="539" y="1328"/>
                  </a:lnTo>
                  <a:lnTo>
                    <a:pt x="539" y="538"/>
                  </a:lnTo>
                  <a:close/>
                  <a:moveTo>
                    <a:pt x="1203" y="1866"/>
                  </a:moveTo>
                  <a:lnTo>
                    <a:pt x="1203" y="9570"/>
                  </a:lnTo>
                  <a:lnTo>
                    <a:pt x="871" y="10264"/>
                  </a:lnTo>
                  <a:lnTo>
                    <a:pt x="539" y="9570"/>
                  </a:lnTo>
                  <a:lnTo>
                    <a:pt x="539" y="1866"/>
                  </a:lnTo>
                  <a:close/>
                  <a:moveTo>
                    <a:pt x="276" y="0"/>
                  </a:moveTo>
                  <a:cubicBezTo>
                    <a:pt x="124" y="0"/>
                    <a:pt x="1" y="123"/>
                    <a:pt x="1" y="276"/>
                  </a:cubicBezTo>
                  <a:lnTo>
                    <a:pt x="1" y="9640"/>
                  </a:lnTo>
                  <a:cubicBezTo>
                    <a:pt x="1" y="9683"/>
                    <a:pt x="14" y="9723"/>
                    <a:pt x="27" y="9750"/>
                  </a:cubicBezTo>
                  <a:lnTo>
                    <a:pt x="622" y="10981"/>
                  </a:lnTo>
                  <a:cubicBezTo>
                    <a:pt x="670" y="11079"/>
                    <a:pt x="767" y="11128"/>
                    <a:pt x="864" y="11128"/>
                  </a:cubicBezTo>
                  <a:cubicBezTo>
                    <a:pt x="961" y="11128"/>
                    <a:pt x="1058" y="11079"/>
                    <a:pt x="1106" y="10981"/>
                  </a:cubicBezTo>
                  <a:cubicBezTo>
                    <a:pt x="1120" y="10941"/>
                    <a:pt x="1784" y="9640"/>
                    <a:pt x="1727" y="9640"/>
                  </a:cubicBezTo>
                  <a:lnTo>
                    <a:pt x="1727" y="276"/>
                  </a:lnTo>
                  <a:cubicBezTo>
                    <a:pt x="1727" y="123"/>
                    <a:pt x="1604" y="0"/>
                    <a:pt x="1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89;p71">
              <a:extLst>
                <a:ext uri="{FF2B5EF4-FFF2-40B4-BE49-F238E27FC236}">
                  <a16:creationId xmlns:a16="http://schemas.microsoft.com/office/drawing/2014/main" id="{4EB5FB1B-D80A-4BB2-8CB1-CF34A43C8154}"/>
                </a:ext>
              </a:extLst>
            </p:cNvPr>
            <p:cNvSpPr/>
            <p:nvPr/>
          </p:nvSpPr>
          <p:spPr>
            <a:xfrm>
              <a:off x="5736450" y="3320400"/>
              <a:ext cx="61850" cy="61925"/>
            </a:xfrm>
            <a:custGeom>
              <a:avLst/>
              <a:gdLst/>
              <a:ahLst/>
              <a:cxnLst/>
              <a:rect l="l" t="t" r="r" b="b"/>
              <a:pathLst>
                <a:path w="2474" h="2477" extrusionOk="0">
                  <a:moveTo>
                    <a:pt x="525" y="554"/>
                  </a:moveTo>
                  <a:cubicBezTo>
                    <a:pt x="1245" y="664"/>
                    <a:pt x="1810" y="1232"/>
                    <a:pt x="1923" y="1952"/>
                  </a:cubicBezTo>
                  <a:lnTo>
                    <a:pt x="525" y="1952"/>
                  </a:lnTo>
                  <a:lnTo>
                    <a:pt x="525" y="554"/>
                  </a:lnTo>
                  <a:close/>
                  <a:moveTo>
                    <a:pt x="250" y="0"/>
                  </a:moveTo>
                  <a:cubicBezTo>
                    <a:pt x="110" y="0"/>
                    <a:pt x="1" y="126"/>
                    <a:pt x="1" y="262"/>
                  </a:cubicBezTo>
                  <a:lnTo>
                    <a:pt x="1" y="2214"/>
                  </a:lnTo>
                  <a:cubicBezTo>
                    <a:pt x="1" y="2367"/>
                    <a:pt x="110" y="2477"/>
                    <a:pt x="263" y="2477"/>
                  </a:cubicBezTo>
                  <a:lnTo>
                    <a:pt x="2211" y="2477"/>
                  </a:lnTo>
                  <a:cubicBezTo>
                    <a:pt x="2351" y="2477"/>
                    <a:pt x="2474" y="2367"/>
                    <a:pt x="2474" y="2214"/>
                  </a:cubicBezTo>
                  <a:cubicBezTo>
                    <a:pt x="2474" y="996"/>
                    <a:pt x="1478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90;p71">
              <a:extLst>
                <a:ext uri="{FF2B5EF4-FFF2-40B4-BE49-F238E27FC236}">
                  <a16:creationId xmlns:a16="http://schemas.microsoft.com/office/drawing/2014/main" id="{E5375A85-12AB-05F3-C1FC-FDBA69567F95}"/>
                </a:ext>
              </a:extLst>
            </p:cNvPr>
            <p:cNvSpPr/>
            <p:nvPr/>
          </p:nvSpPr>
          <p:spPr>
            <a:xfrm>
              <a:off x="5641025" y="3348025"/>
              <a:ext cx="128650" cy="111075"/>
            </a:xfrm>
            <a:custGeom>
              <a:avLst/>
              <a:gdLst/>
              <a:ahLst/>
              <a:cxnLst/>
              <a:rect l="l" t="t" r="r" b="b"/>
              <a:pathLst>
                <a:path w="5146" h="4443" extrusionOk="0">
                  <a:moveTo>
                    <a:pt x="2669" y="568"/>
                  </a:moveTo>
                  <a:lnTo>
                    <a:pt x="2669" y="2075"/>
                  </a:lnTo>
                  <a:lnTo>
                    <a:pt x="1368" y="2839"/>
                  </a:lnTo>
                  <a:cubicBezTo>
                    <a:pt x="966" y="1856"/>
                    <a:pt x="1643" y="708"/>
                    <a:pt x="2669" y="568"/>
                  </a:cubicBezTo>
                  <a:close/>
                  <a:moveTo>
                    <a:pt x="4604" y="2490"/>
                  </a:moveTo>
                  <a:cubicBezTo>
                    <a:pt x="4535" y="2905"/>
                    <a:pt x="4316" y="3280"/>
                    <a:pt x="3997" y="3529"/>
                  </a:cubicBezTo>
                  <a:lnTo>
                    <a:pt x="3403" y="2490"/>
                  </a:lnTo>
                  <a:close/>
                  <a:moveTo>
                    <a:pt x="2848" y="2603"/>
                  </a:moveTo>
                  <a:lnTo>
                    <a:pt x="3539" y="3805"/>
                  </a:lnTo>
                  <a:cubicBezTo>
                    <a:pt x="3355" y="3883"/>
                    <a:pt x="3157" y="3920"/>
                    <a:pt x="2956" y="3920"/>
                  </a:cubicBezTo>
                  <a:cubicBezTo>
                    <a:pt x="2447" y="3920"/>
                    <a:pt x="1928" y="3682"/>
                    <a:pt x="1630" y="3294"/>
                  </a:cubicBezTo>
                  <a:lnTo>
                    <a:pt x="2848" y="2603"/>
                  </a:lnTo>
                  <a:close/>
                  <a:moveTo>
                    <a:pt x="2931" y="1"/>
                  </a:moveTo>
                  <a:cubicBezTo>
                    <a:pt x="0" y="113"/>
                    <a:pt x="0" y="4333"/>
                    <a:pt x="2931" y="4442"/>
                  </a:cubicBezTo>
                  <a:cubicBezTo>
                    <a:pt x="4163" y="4442"/>
                    <a:pt x="5145" y="3446"/>
                    <a:pt x="5145" y="2228"/>
                  </a:cubicBezTo>
                  <a:cubicBezTo>
                    <a:pt x="5145" y="2075"/>
                    <a:pt x="5033" y="1952"/>
                    <a:pt x="4880" y="1952"/>
                  </a:cubicBezTo>
                  <a:lnTo>
                    <a:pt x="3193" y="1952"/>
                  </a:lnTo>
                  <a:lnTo>
                    <a:pt x="3193" y="279"/>
                  </a:lnTo>
                  <a:cubicBezTo>
                    <a:pt x="3193" y="127"/>
                    <a:pt x="3084" y="1"/>
                    <a:pt x="2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91;p71">
              <a:extLst>
                <a:ext uri="{FF2B5EF4-FFF2-40B4-BE49-F238E27FC236}">
                  <a16:creationId xmlns:a16="http://schemas.microsoft.com/office/drawing/2014/main" id="{77B2EC71-FD37-03E5-DC9F-8C9E71DD509C}"/>
                </a:ext>
              </a:extLst>
            </p:cNvPr>
            <p:cNvSpPr/>
            <p:nvPr/>
          </p:nvSpPr>
          <p:spPr>
            <a:xfrm>
              <a:off x="5657200" y="3462100"/>
              <a:ext cx="143600" cy="69950"/>
            </a:xfrm>
            <a:custGeom>
              <a:avLst/>
              <a:gdLst/>
              <a:ahLst/>
              <a:cxnLst/>
              <a:rect l="l" t="t" r="r" b="b"/>
              <a:pathLst>
                <a:path w="5744" h="2798" extrusionOk="0">
                  <a:moveTo>
                    <a:pt x="4873" y="1"/>
                  </a:moveTo>
                  <a:cubicBezTo>
                    <a:pt x="4718" y="1"/>
                    <a:pt x="4595" y="122"/>
                    <a:pt x="4595" y="268"/>
                  </a:cubicBezTo>
                  <a:lnTo>
                    <a:pt x="4595" y="2273"/>
                  </a:lnTo>
                  <a:lnTo>
                    <a:pt x="3791" y="2273"/>
                  </a:lnTo>
                  <a:lnTo>
                    <a:pt x="3791" y="1220"/>
                  </a:lnTo>
                  <a:cubicBezTo>
                    <a:pt x="3791" y="1081"/>
                    <a:pt x="3708" y="971"/>
                    <a:pt x="3569" y="945"/>
                  </a:cubicBezTo>
                  <a:cubicBezTo>
                    <a:pt x="3561" y="944"/>
                    <a:pt x="3552" y="944"/>
                    <a:pt x="3544" y="944"/>
                  </a:cubicBezTo>
                  <a:cubicBezTo>
                    <a:pt x="3390" y="944"/>
                    <a:pt x="3267" y="1062"/>
                    <a:pt x="3267" y="1207"/>
                  </a:cubicBezTo>
                  <a:lnTo>
                    <a:pt x="3267" y="2273"/>
                  </a:lnTo>
                  <a:lnTo>
                    <a:pt x="2477" y="2273"/>
                  </a:lnTo>
                  <a:lnTo>
                    <a:pt x="2477" y="958"/>
                  </a:lnTo>
                  <a:cubicBezTo>
                    <a:pt x="2477" y="819"/>
                    <a:pt x="2381" y="696"/>
                    <a:pt x="2241" y="682"/>
                  </a:cubicBezTo>
                  <a:cubicBezTo>
                    <a:pt x="2227" y="680"/>
                    <a:pt x="2214" y="678"/>
                    <a:pt x="2200" y="678"/>
                  </a:cubicBezTo>
                  <a:cubicBezTo>
                    <a:pt x="2065" y="678"/>
                    <a:pt x="1939" y="806"/>
                    <a:pt x="1939" y="945"/>
                  </a:cubicBezTo>
                  <a:lnTo>
                    <a:pt x="1939" y="2273"/>
                  </a:lnTo>
                  <a:lnTo>
                    <a:pt x="1149" y="2273"/>
                  </a:lnTo>
                  <a:lnTo>
                    <a:pt x="1149" y="1884"/>
                  </a:lnTo>
                  <a:cubicBezTo>
                    <a:pt x="1149" y="1745"/>
                    <a:pt x="1053" y="1622"/>
                    <a:pt x="930" y="1609"/>
                  </a:cubicBezTo>
                  <a:cubicBezTo>
                    <a:pt x="913" y="1606"/>
                    <a:pt x="897" y="1604"/>
                    <a:pt x="881" y="1604"/>
                  </a:cubicBezTo>
                  <a:cubicBezTo>
                    <a:pt x="738" y="1604"/>
                    <a:pt x="624" y="1721"/>
                    <a:pt x="624" y="1871"/>
                  </a:cubicBezTo>
                  <a:lnTo>
                    <a:pt x="624" y="2273"/>
                  </a:lnTo>
                  <a:lnTo>
                    <a:pt x="362" y="2273"/>
                  </a:lnTo>
                  <a:cubicBezTo>
                    <a:pt x="0" y="2286"/>
                    <a:pt x="0" y="2784"/>
                    <a:pt x="362" y="2797"/>
                  </a:cubicBezTo>
                  <a:lnTo>
                    <a:pt x="5381" y="2797"/>
                  </a:lnTo>
                  <a:cubicBezTo>
                    <a:pt x="5743" y="2784"/>
                    <a:pt x="5743" y="2286"/>
                    <a:pt x="5381" y="2273"/>
                  </a:cubicBezTo>
                  <a:lnTo>
                    <a:pt x="5119" y="2273"/>
                  </a:lnTo>
                  <a:lnTo>
                    <a:pt x="5119" y="281"/>
                  </a:lnTo>
                  <a:cubicBezTo>
                    <a:pt x="5119" y="141"/>
                    <a:pt x="5023" y="32"/>
                    <a:pt x="4897" y="2"/>
                  </a:cubicBezTo>
                  <a:cubicBezTo>
                    <a:pt x="4889" y="1"/>
                    <a:pt x="4881" y="1"/>
                    <a:pt x="4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808;p38">
            <a:extLst>
              <a:ext uri="{FF2B5EF4-FFF2-40B4-BE49-F238E27FC236}">
                <a16:creationId xmlns:a16="http://schemas.microsoft.com/office/drawing/2014/main" id="{D06F7C2F-AE71-C8C6-6F7B-CF4B6065B67D}"/>
              </a:ext>
            </a:extLst>
          </p:cNvPr>
          <p:cNvSpPr txBox="1">
            <a:spLocks/>
          </p:cNvSpPr>
          <p:nvPr/>
        </p:nvSpPr>
        <p:spPr>
          <a:xfrm>
            <a:off x="3396301" y="5876731"/>
            <a:ext cx="3074000" cy="6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667" kern="12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 kern="1200">
                <a:solidFill>
                  <a:schemeClr val="tx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 kern="1200">
                <a:solidFill>
                  <a:schemeClr val="tx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 kern="1200">
                <a:solidFill>
                  <a:schemeClr val="tx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 kern="1200">
                <a:solidFill>
                  <a:schemeClr val="tx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 kern="1200">
                <a:solidFill>
                  <a:schemeClr val="tx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 kern="1200">
                <a:solidFill>
                  <a:schemeClr val="tx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 kern="1200">
                <a:solidFill>
                  <a:schemeClr val="tx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 kern="1200">
                <a:solidFill>
                  <a:schemeClr val="tx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indent="0"/>
            <a:r>
              <a:rPr lang="en-IN" sz="2000" dirty="0"/>
              <a:t>Insight</a:t>
            </a:r>
          </a:p>
        </p:txBody>
      </p:sp>
      <p:cxnSp>
        <p:nvCxnSpPr>
          <p:cNvPr id="17" name="Google Shape;823;p38">
            <a:extLst>
              <a:ext uri="{FF2B5EF4-FFF2-40B4-BE49-F238E27FC236}">
                <a16:creationId xmlns:a16="http://schemas.microsoft.com/office/drawing/2014/main" id="{E269804D-CF87-176F-741A-5727EB08656B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719568" y="5498747"/>
            <a:ext cx="40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5" name="Google Shape;824;p38">
            <a:extLst>
              <a:ext uri="{FF2B5EF4-FFF2-40B4-BE49-F238E27FC236}">
                <a16:creationId xmlns:a16="http://schemas.microsoft.com/office/drawing/2014/main" id="{44573016-A620-0F58-CEDA-9E590A7F8C5E}"/>
              </a:ext>
            </a:extLst>
          </p:cNvPr>
          <p:cNvSpPr txBox="1">
            <a:spLocks/>
          </p:cNvSpPr>
          <p:nvPr/>
        </p:nvSpPr>
        <p:spPr>
          <a:xfrm>
            <a:off x="3963568" y="5120747"/>
            <a:ext cx="756000" cy="7560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67" kern="120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/>
              <a:t>07</a:t>
            </a:r>
          </a:p>
        </p:txBody>
      </p:sp>
      <p:grpSp>
        <p:nvGrpSpPr>
          <p:cNvPr id="26" name="Google Shape;1872;p71">
            <a:extLst>
              <a:ext uri="{FF2B5EF4-FFF2-40B4-BE49-F238E27FC236}">
                <a16:creationId xmlns:a16="http://schemas.microsoft.com/office/drawing/2014/main" id="{7B5C3039-C5C0-7D70-EB28-7F90A6997EC5}"/>
              </a:ext>
            </a:extLst>
          </p:cNvPr>
          <p:cNvGrpSpPr/>
          <p:nvPr/>
        </p:nvGrpSpPr>
        <p:grpSpPr>
          <a:xfrm>
            <a:off x="5329367" y="5120963"/>
            <a:ext cx="756000" cy="756000"/>
            <a:chOff x="1021900" y="3256400"/>
            <a:chExt cx="297775" cy="339300"/>
          </a:xfrm>
        </p:grpSpPr>
        <p:sp>
          <p:nvSpPr>
            <p:cNvPr id="27" name="Google Shape;1873;p71">
              <a:extLst>
                <a:ext uri="{FF2B5EF4-FFF2-40B4-BE49-F238E27FC236}">
                  <a16:creationId xmlns:a16="http://schemas.microsoft.com/office/drawing/2014/main" id="{2084CC09-5EC3-3209-86EA-80AD6BCCC9DB}"/>
                </a:ext>
              </a:extLst>
            </p:cNvPr>
            <p:cNvSpPr/>
            <p:nvPr/>
          </p:nvSpPr>
          <p:spPr>
            <a:xfrm>
              <a:off x="1247050" y="3256400"/>
              <a:ext cx="72625" cy="72975"/>
            </a:xfrm>
            <a:custGeom>
              <a:avLst/>
              <a:gdLst/>
              <a:ahLst/>
              <a:cxnLst/>
              <a:rect l="l" t="t" r="r" b="b"/>
              <a:pathLst>
                <a:path w="2905" h="2919" extrusionOk="0">
                  <a:moveTo>
                    <a:pt x="525" y="555"/>
                  </a:moveTo>
                  <a:cubicBezTo>
                    <a:pt x="1481" y="678"/>
                    <a:pt x="2241" y="1441"/>
                    <a:pt x="2364" y="2394"/>
                  </a:cubicBezTo>
                  <a:lnTo>
                    <a:pt x="525" y="2394"/>
                  </a:lnTo>
                  <a:lnTo>
                    <a:pt x="525" y="555"/>
                  </a:lnTo>
                  <a:close/>
                  <a:moveTo>
                    <a:pt x="262" y="1"/>
                  </a:moveTo>
                  <a:cubicBezTo>
                    <a:pt x="110" y="1"/>
                    <a:pt x="0" y="127"/>
                    <a:pt x="0" y="280"/>
                  </a:cubicBezTo>
                  <a:lnTo>
                    <a:pt x="0" y="2656"/>
                  </a:lnTo>
                  <a:cubicBezTo>
                    <a:pt x="0" y="2796"/>
                    <a:pt x="110" y="2919"/>
                    <a:pt x="262" y="2919"/>
                  </a:cubicBezTo>
                  <a:lnTo>
                    <a:pt x="2643" y="2919"/>
                  </a:lnTo>
                  <a:cubicBezTo>
                    <a:pt x="2792" y="2919"/>
                    <a:pt x="2905" y="2796"/>
                    <a:pt x="2905" y="2656"/>
                  </a:cubicBezTo>
                  <a:cubicBezTo>
                    <a:pt x="2905" y="1192"/>
                    <a:pt x="1713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74;p71">
              <a:extLst>
                <a:ext uri="{FF2B5EF4-FFF2-40B4-BE49-F238E27FC236}">
                  <a16:creationId xmlns:a16="http://schemas.microsoft.com/office/drawing/2014/main" id="{0A737D2D-6CCD-8CD0-14F0-C4A9A473E8E3}"/>
                </a:ext>
              </a:extLst>
            </p:cNvPr>
            <p:cNvSpPr/>
            <p:nvPr/>
          </p:nvSpPr>
          <p:spPr>
            <a:xfrm>
              <a:off x="1021900" y="3283050"/>
              <a:ext cx="271475" cy="312650"/>
            </a:xfrm>
            <a:custGeom>
              <a:avLst/>
              <a:gdLst/>
              <a:ahLst/>
              <a:cxnLst/>
              <a:rect l="l" t="t" r="r" b="b"/>
              <a:pathLst>
                <a:path w="10859" h="12506" extrusionOk="0">
                  <a:moveTo>
                    <a:pt x="7941" y="555"/>
                  </a:moveTo>
                  <a:lnTo>
                    <a:pt x="7941" y="2503"/>
                  </a:lnTo>
                  <a:lnTo>
                    <a:pt x="6254" y="3473"/>
                  </a:lnTo>
                  <a:cubicBezTo>
                    <a:pt x="5700" y="2214"/>
                    <a:pt x="6586" y="691"/>
                    <a:pt x="7941" y="555"/>
                  </a:cubicBezTo>
                  <a:close/>
                  <a:moveTo>
                    <a:pt x="10291" y="2918"/>
                  </a:moveTo>
                  <a:cubicBezTo>
                    <a:pt x="10221" y="3486"/>
                    <a:pt x="9919" y="3997"/>
                    <a:pt x="9474" y="4329"/>
                  </a:cubicBezTo>
                  <a:lnTo>
                    <a:pt x="8661" y="2918"/>
                  </a:lnTo>
                  <a:close/>
                  <a:moveTo>
                    <a:pt x="8093" y="3014"/>
                  </a:moveTo>
                  <a:lnTo>
                    <a:pt x="9019" y="4608"/>
                  </a:lnTo>
                  <a:cubicBezTo>
                    <a:pt x="8771" y="4717"/>
                    <a:pt x="8478" y="4774"/>
                    <a:pt x="8190" y="4774"/>
                  </a:cubicBezTo>
                  <a:cubicBezTo>
                    <a:pt x="7512" y="4774"/>
                    <a:pt x="6888" y="4442"/>
                    <a:pt x="6503" y="3927"/>
                  </a:cubicBezTo>
                  <a:lnTo>
                    <a:pt x="8093" y="3014"/>
                  </a:lnTo>
                  <a:close/>
                  <a:moveTo>
                    <a:pt x="5574" y="2918"/>
                  </a:moveTo>
                  <a:cubicBezTo>
                    <a:pt x="5657" y="3778"/>
                    <a:pt x="6155" y="4525"/>
                    <a:pt x="6875" y="4940"/>
                  </a:cubicBezTo>
                  <a:lnTo>
                    <a:pt x="6875" y="10915"/>
                  </a:lnTo>
                  <a:lnTo>
                    <a:pt x="1577" y="10915"/>
                  </a:lnTo>
                  <a:lnTo>
                    <a:pt x="1577" y="2918"/>
                  </a:lnTo>
                  <a:close/>
                  <a:moveTo>
                    <a:pt x="5673" y="1853"/>
                  </a:moveTo>
                  <a:cubicBezTo>
                    <a:pt x="5630" y="2019"/>
                    <a:pt x="5590" y="2201"/>
                    <a:pt x="5574" y="2380"/>
                  </a:cubicBezTo>
                  <a:lnTo>
                    <a:pt x="1315" y="2380"/>
                  </a:lnTo>
                  <a:cubicBezTo>
                    <a:pt x="1175" y="2380"/>
                    <a:pt x="1052" y="2503"/>
                    <a:pt x="1052" y="2643"/>
                  </a:cubicBezTo>
                  <a:lnTo>
                    <a:pt x="1052" y="11177"/>
                  </a:lnTo>
                  <a:cubicBezTo>
                    <a:pt x="1052" y="11330"/>
                    <a:pt x="1175" y="11440"/>
                    <a:pt x="1315" y="11440"/>
                  </a:cubicBezTo>
                  <a:lnTo>
                    <a:pt x="7151" y="11440"/>
                  </a:lnTo>
                  <a:cubicBezTo>
                    <a:pt x="7290" y="11440"/>
                    <a:pt x="7416" y="11330"/>
                    <a:pt x="7416" y="11177"/>
                  </a:cubicBezTo>
                  <a:lnTo>
                    <a:pt x="7416" y="5172"/>
                  </a:lnTo>
                  <a:cubicBezTo>
                    <a:pt x="7582" y="5229"/>
                    <a:pt x="7761" y="5272"/>
                    <a:pt x="7941" y="5285"/>
                  </a:cubicBezTo>
                  <a:lnTo>
                    <a:pt x="7941" y="11977"/>
                  </a:lnTo>
                  <a:lnTo>
                    <a:pt x="528" y="11977"/>
                  </a:lnTo>
                  <a:lnTo>
                    <a:pt x="528" y="1853"/>
                  </a:lnTo>
                  <a:close/>
                  <a:moveTo>
                    <a:pt x="8203" y="0"/>
                  </a:moveTo>
                  <a:cubicBezTo>
                    <a:pt x="7234" y="0"/>
                    <a:pt x="6377" y="525"/>
                    <a:pt x="5906" y="1328"/>
                  </a:cubicBezTo>
                  <a:lnTo>
                    <a:pt x="262" y="1328"/>
                  </a:lnTo>
                  <a:cubicBezTo>
                    <a:pt x="113" y="1328"/>
                    <a:pt x="0" y="1438"/>
                    <a:pt x="0" y="1590"/>
                  </a:cubicBezTo>
                  <a:lnTo>
                    <a:pt x="0" y="12243"/>
                  </a:lnTo>
                  <a:cubicBezTo>
                    <a:pt x="0" y="12379"/>
                    <a:pt x="113" y="12505"/>
                    <a:pt x="262" y="12505"/>
                  </a:cubicBezTo>
                  <a:lnTo>
                    <a:pt x="8203" y="12505"/>
                  </a:lnTo>
                  <a:cubicBezTo>
                    <a:pt x="8356" y="12505"/>
                    <a:pt x="8465" y="12379"/>
                    <a:pt x="8465" y="12243"/>
                  </a:cubicBezTo>
                  <a:lnTo>
                    <a:pt x="8465" y="5285"/>
                  </a:lnTo>
                  <a:cubicBezTo>
                    <a:pt x="9806" y="5146"/>
                    <a:pt x="10859" y="4027"/>
                    <a:pt x="10859" y="2643"/>
                  </a:cubicBezTo>
                  <a:cubicBezTo>
                    <a:pt x="10859" y="2503"/>
                    <a:pt x="10736" y="2380"/>
                    <a:pt x="10596" y="2380"/>
                  </a:cubicBezTo>
                  <a:lnTo>
                    <a:pt x="8465" y="2380"/>
                  </a:lnTo>
                  <a:lnTo>
                    <a:pt x="8465" y="263"/>
                  </a:lnTo>
                  <a:cubicBezTo>
                    <a:pt x="8465" y="126"/>
                    <a:pt x="8356" y="0"/>
                    <a:pt x="8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75;p71">
              <a:extLst>
                <a:ext uri="{FF2B5EF4-FFF2-40B4-BE49-F238E27FC236}">
                  <a16:creationId xmlns:a16="http://schemas.microsoft.com/office/drawing/2014/main" id="{670B971F-1E03-A4C8-FB61-54B6C86ED8D2}"/>
                </a:ext>
              </a:extLst>
            </p:cNvPr>
            <p:cNvSpPr/>
            <p:nvPr/>
          </p:nvSpPr>
          <p:spPr>
            <a:xfrm>
              <a:off x="1081075" y="3374600"/>
              <a:ext cx="41175" cy="79675"/>
            </a:xfrm>
            <a:custGeom>
              <a:avLst/>
              <a:gdLst/>
              <a:ahLst/>
              <a:cxnLst/>
              <a:rect l="l" t="t" r="r" b="b"/>
              <a:pathLst>
                <a:path w="1647" h="3187" extrusionOk="0">
                  <a:moveTo>
                    <a:pt x="815" y="1"/>
                  </a:moveTo>
                  <a:cubicBezTo>
                    <a:pt x="680" y="1"/>
                    <a:pt x="544" y="94"/>
                    <a:pt x="538" y="282"/>
                  </a:cubicBezTo>
                  <a:lnTo>
                    <a:pt x="538" y="431"/>
                  </a:lnTo>
                  <a:cubicBezTo>
                    <a:pt x="538" y="431"/>
                    <a:pt x="0" y="1553"/>
                    <a:pt x="594" y="1789"/>
                  </a:cubicBezTo>
                  <a:lnTo>
                    <a:pt x="856" y="1899"/>
                  </a:lnTo>
                  <a:cubicBezTo>
                    <a:pt x="1075" y="1995"/>
                    <a:pt x="984" y="2306"/>
                    <a:pt x="781" y="2306"/>
                  </a:cubicBezTo>
                  <a:cubicBezTo>
                    <a:pt x="753" y="2306"/>
                    <a:pt x="722" y="2300"/>
                    <a:pt x="691" y="2287"/>
                  </a:cubicBezTo>
                  <a:lnTo>
                    <a:pt x="551" y="2244"/>
                  </a:lnTo>
                  <a:cubicBezTo>
                    <a:pt x="520" y="2230"/>
                    <a:pt x="485" y="2224"/>
                    <a:pt x="451" y="2224"/>
                  </a:cubicBezTo>
                  <a:cubicBezTo>
                    <a:pt x="350" y="2224"/>
                    <a:pt x="248" y="2280"/>
                    <a:pt x="206" y="2383"/>
                  </a:cubicBezTo>
                  <a:cubicBezTo>
                    <a:pt x="153" y="2523"/>
                    <a:pt x="219" y="2672"/>
                    <a:pt x="359" y="2728"/>
                  </a:cubicBezTo>
                  <a:cubicBezTo>
                    <a:pt x="402" y="2742"/>
                    <a:pt x="568" y="2811"/>
                    <a:pt x="568" y="2811"/>
                  </a:cubicBezTo>
                  <a:lnTo>
                    <a:pt x="568" y="2938"/>
                  </a:lnTo>
                  <a:cubicBezTo>
                    <a:pt x="574" y="3104"/>
                    <a:pt x="699" y="3187"/>
                    <a:pt x="822" y="3187"/>
                  </a:cubicBezTo>
                  <a:cubicBezTo>
                    <a:pt x="944" y="3187"/>
                    <a:pt x="1066" y="3104"/>
                    <a:pt x="1066" y="2938"/>
                  </a:cubicBezTo>
                  <a:lnTo>
                    <a:pt x="1066" y="2772"/>
                  </a:lnTo>
                  <a:cubicBezTo>
                    <a:pt x="1066" y="2772"/>
                    <a:pt x="1647" y="1650"/>
                    <a:pt x="1049" y="1401"/>
                  </a:cubicBezTo>
                  <a:lnTo>
                    <a:pt x="800" y="1304"/>
                  </a:lnTo>
                  <a:cubicBezTo>
                    <a:pt x="691" y="1248"/>
                    <a:pt x="634" y="1125"/>
                    <a:pt x="677" y="1012"/>
                  </a:cubicBezTo>
                  <a:cubicBezTo>
                    <a:pt x="708" y="938"/>
                    <a:pt x="798" y="889"/>
                    <a:pt x="882" y="889"/>
                  </a:cubicBezTo>
                  <a:cubicBezTo>
                    <a:pt x="907" y="889"/>
                    <a:pt x="931" y="894"/>
                    <a:pt x="953" y="903"/>
                  </a:cubicBezTo>
                  <a:lnTo>
                    <a:pt x="1092" y="959"/>
                  </a:lnTo>
                  <a:cubicBezTo>
                    <a:pt x="1130" y="973"/>
                    <a:pt x="1166" y="979"/>
                    <a:pt x="1200" y="979"/>
                  </a:cubicBezTo>
                  <a:cubicBezTo>
                    <a:pt x="1461" y="979"/>
                    <a:pt x="1579" y="597"/>
                    <a:pt x="1285" y="461"/>
                  </a:cubicBezTo>
                  <a:cubicBezTo>
                    <a:pt x="1245" y="448"/>
                    <a:pt x="1092" y="392"/>
                    <a:pt x="1092" y="392"/>
                  </a:cubicBezTo>
                  <a:lnTo>
                    <a:pt x="1092" y="282"/>
                  </a:lnTo>
                  <a:cubicBezTo>
                    <a:pt x="1086" y="94"/>
                    <a:pt x="950" y="1"/>
                    <a:pt x="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76;p71">
              <a:extLst>
                <a:ext uri="{FF2B5EF4-FFF2-40B4-BE49-F238E27FC236}">
                  <a16:creationId xmlns:a16="http://schemas.microsoft.com/office/drawing/2014/main" id="{F41F91B8-79AB-3472-8004-EA9AC86D2888}"/>
                </a:ext>
              </a:extLst>
            </p:cNvPr>
            <p:cNvSpPr/>
            <p:nvPr/>
          </p:nvSpPr>
          <p:spPr>
            <a:xfrm>
              <a:off x="1072425" y="3524050"/>
              <a:ext cx="108575" cy="13225"/>
            </a:xfrm>
            <a:custGeom>
              <a:avLst/>
              <a:gdLst/>
              <a:ahLst/>
              <a:cxnLst/>
              <a:rect l="l" t="t" r="r" b="b"/>
              <a:pathLst>
                <a:path w="4343" h="529" extrusionOk="0">
                  <a:moveTo>
                    <a:pt x="346" y="0"/>
                  </a:moveTo>
                  <a:cubicBezTo>
                    <a:pt x="1" y="14"/>
                    <a:pt x="1" y="512"/>
                    <a:pt x="346" y="528"/>
                  </a:cubicBezTo>
                  <a:lnTo>
                    <a:pt x="4051" y="528"/>
                  </a:lnTo>
                  <a:cubicBezTo>
                    <a:pt x="4177" y="528"/>
                    <a:pt x="4300" y="445"/>
                    <a:pt x="4316" y="306"/>
                  </a:cubicBezTo>
                  <a:cubicBezTo>
                    <a:pt x="4343" y="140"/>
                    <a:pt x="4217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77;p71">
              <a:extLst>
                <a:ext uri="{FF2B5EF4-FFF2-40B4-BE49-F238E27FC236}">
                  <a16:creationId xmlns:a16="http://schemas.microsoft.com/office/drawing/2014/main" id="{55169859-78F8-F09D-3948-A58686E59C0F}"/>
                </a:ext>
              </a:extLst>
            </p:cNvPr>
            <p:cNvSpPr/>
            <p:nvPr/>
          </p:nvSpPr>
          <p:spPr>
            <a:xfrm>
              <a:off x="1072425" y="3497400"/>
              <a:ext cx="108575" cy="13550"/>
            </a:xfrm>
            <a:custGeom>
              <a:avLst/>
              <a:gdLst/>
              <a:ahLst/>
              <a:cxnLst/>
              <a:rect l="l" t="t" r="r" b="b"/>
              <a:pathLst>
                <a:path w="4343" h="542" extrusionOk="0">
                  <a:moveTo>
                    <a:pt x="346" y="1"/>
                  </a:moveTo>
                  <a:cubicBezTo>
                    <a:pt x="1" y="17"/>
                    <a:pt x="1" y="529"/>
                    <a:pt x="346" y="542"/>
                  </a:cubicBezTo>
                  <a:lnTo>
                    <a:pt x="4051" y="542"/>
                  </a:lnTo>
                  <a:cubicBezTo>
                    <a:pt x="4177" y="542"/>
                    <a:pt x="4300" y="446"/>
                    <a:pt x="4316" y="306"/>
                  </a:cubicBezTo>
                  <a:cubicBezTo>
                    <a:pt x="4343" y="153"/>
                    <a:pt x="4217" y="1"/>
                    <a:pt x="4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78;p71">
              <a:extLst>
                <a:ext uri="{FF2B5EF4-FFF2-40B4-BE49-F238E27FC236}">
                  <a16:creationId xmlns:a16="http://schemas.microsoft.com/office/drawing/2014/main" id="{F2ABF225-7817-F6FD-9563-1A22AA76A8DF}"/>
                </a:ext>
              </a:extLst>
            </p:cNvPr>
            <p:cNvSpPr/>
            <p:nvPr/>
          </p:nvSpPr>
          <p:spPr>
            <a:xfrm>
              <a:off x="1072425" y="3471175"/>
              <a:ext cx="108575" cy="13150"/>
            </a:xfrm>
            <a:custGeom>
              <a:avLst/>
              <a:gdLst/>
              <a:ahLst/>
              <a:cxnLst/>
              <a:rect l="l" t="t" r="r" b="b"/>
              <a:pathLst>
                <a:path w="4343" h="526" extrusionOk="0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4051" y="525"/>
                  </a:lnTo>
                  <a:cubicBezTo>
                    <a:pt x="4177" y="525"/>
                    <a:pt x="4300" y="429"/>
                    <a:pt x="4316" y="303"/>
                  </a:cubicBezTo>
                  <a:cubicBezTo>
                    <a:pt x="4343" y="137"/>
                    <a:pt x="4217" y="1"/>
                    <a:pt x="4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79;p71">
              <a:extLst>
                <a:ext uri="{FF2B5EF4-FFF2-40B4-BE49-F238E27FC236}">
                  <a16:creationId xmlns:a16="http://schemas.microsoft.com/office/drawing/2014/main" id="{CF10B196-3DED-75C4-6296-D85CE53FE004}"/>
                </a:ext>
              </a:extLst>
            </p:cNvPr>
            <p:cNvSpPr/>
            <p:nvPr/>
          </p:nvSpPr>
          <p:spPr>
            <a:xfrm>
              <a:off x="1137425" y="3441400"/>
              <a:ext cx="45325" cy="13200"/>
            </a:xfrm>
            <a:custGeom>
              <a:avLst/>
              <a:gdLst/>
              <a:ahLst/>
              <a:cxnLst/>
              <a:rect l="l" t="t" r="r" b="b"/>
              <a:pathLst>
                <a:path w="1813" h="528" extrusionOk="0">
                  <a:moveTo>
                    <a:pt x="289" y="0"/>
                  </a:moveTo>
                  <a:cubicBezTo>
                    <a:pt x="123" y="0"/>
                    <a:pt x="0" y="139"/>
                    <a:pt x="27" y="305"/>
                  </a:cubicBezTo>
                  <a:cubicBezTo>
                    <a:pt x="40" y="432"/>
                    <a:pt x="166" y="528"/>
                    <a:pt x="305" y="528"/>
                  </a:cubicBezTo>
                  <a:lnTo>
                    <a:pt x="1451" y="528"/>
                  </a:lnTo>
                  <a:cubicBezTo>
                    <a:pt x="1813" y="515"/>
                    <a:pt x="1813" y="17"/>
                    <a:pt x="1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80;p71">
              <a:extLst>
                <a:ext uri="{FF2B5EF4-FFF2-40B4-BE49-F238E27FC236}">
                  <a16:creationId xmlns:a16="http://schemas.microsoft.com/office/drawing/2014/main" id="{C8180AD2-6003-04CC-CA51-20A704E119E9}"/>
                </a:ext>
              </a:extLst>
            </p:cNvPr>
            <p:cNvSpPr/>
            <p:nvPr/>
          </p:nvSpPr>
          <p:spPr>
            <a:xfrm>
              <a:off x="1137425" y="3414825"/>
              <a:ext cx="45325" cy="14400"/>
            </a:xfrm>
            <a:custGeom>
              <a:avLst/>
              <a:gdLst/>
              <a:ahLst/>
              <a:cxnLst/>
              <a:rect l="l" t="t" r="r" b="b"/>
              <a:pathLst>
                <a:path w="1813" h="526" extrusionOk="0">
                  <a:moveTo>
                    <a:pt x="289" y="1"/>
                  </a:moveTo>
                  <a:cubicBezTo>
                    <a:pt x="123" y="1"/>
                    <a:pt x="0" y="137"/>
                    <a:pt x="27" y="303"/>
                  </a:cubicBezTo>
                  <a:cubicBezTo>
                    <a:pt x="40" y="442"/>
                    <a:pt x="166" y="525"/>
                    <a:pt x="305" y="525"/>
                  </a:cubicBezTo>
                  <a:lnTo>
                    <a:pt x="1451" y="525"/>
                  </a:lnTo>
                  <a:cubicBezTo>
                    <a:pt x="1813" y="512"/>
                    <a:pt x="1813" y="14"/>
                    <a:pt x="1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47"/>
          <p:cNvSpPr txBox="1">
            <a:spLocks noGrp="1"/>
          </p:cNvSpPr>
          <p:nvPr>
            <p:ph type="title"/>
          </p:nvPr>
        </p:nvSpPr>
        <p:spPr>
          <a:xfrm>
            <a:off x="2147860" y="3002007"/>
            <a:ext cx="7476000" cy="249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1" dirty="0">
                <a:latin typeface="PT Mono" panose="02060509020205020204" pitchFamily="49" charset="77"/>
              </a:rPr>
              <a:t>Thanks</a:t>
            </a:r>
            <a:r>
              <a:rPr lang="en" b="1" dirty="0">
                <a:solidFill>
                  <a:srgbClr val="C00000"/>
                </a:solidFill>
                <a:latin typeface="PT Mono" panose="02060509020205020204" pitchFamily="49" charset="77"/>
              </a:rPr>
              <a:t>!</a:t>
            </a:r>
            <a:endParaRPr b="1" dirty="0">
              <a:solidFill>
                <a:srgbClr val="C00000"/>
              </a:solidFill>
              <a:latin typeface="PT Mono" panose="02060509020205020204" pitchFamily="49" charset="77"/>
            </a:endParaRPr>
          </a:p>
        </p:txBody>
      </p:sp>
      <p:pic>
        <p:nvPicPr>
          <p:cNvPr id="5" name="Google Shape;2179;p77">
            <a:extLst>
              <a:ext uri="{FF2B5EF4-FFF2-40B4-BE49-F238E27FC236}">
                <a16:creationId xmlns:a16="http://schemas.microsoft.com/office/drawing/2014/main" id="{6EF3ED00-3D38-5747-A09F-1EC27E812C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5375" y="1962337"/>
            <a:ext cx="3540969" cy="249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138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9"/>
          <p:cNvSpPr txBox="1">
            <a:spLocks noGrp="1"/>
          </p:cNvSpPr>
          <p:nvPr>
            <p:ph type="title"/>
          </p:nvPr>
        </p:nvSpPr>
        <p:spPr>
          <a:xfrm>
            <a:off x="1974700" y="2803767"/>
            <a:ext cx="3939200" cy="126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Objective!</a:t>
            </a:r>
            <a:endParaRPr dirty="0"/>
          </a:p>
        </p:txBody>
      </p:sp>
      <p:sp>
        <p:nvSpPr>
          <p:cNvPr id="880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6073667" y="2803767"/>
            <a:ext cx="4392000" cy="126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analysis aims to extract meaningful insights regarding video content, engagement metrics, and audience demographics.</a:t>
            </a:r>
            <a:endParaRPr lang="en-IN" dirty="0"/>
          </a:p>
        </p:txBody>
      </p:sp>
      <p:grpSp>
        <p:nvGrpSpPr>
          <p:cNvPr id="881" name="Google Shape;881;p39"/>
          <p:cNvGrpSpPr/>
          <p:nvPr/>
        </p:nvGrpSpPr>
        <p:grpSpPr>
          <a:xfrm>
            <a:off x="-2074255" y="5166065"/>
            <a:ext cx="4187195" cy="722543"/>
            <a:chOff x="-528216" y="3116173"/>
            <a:chExt cx="3140396" cy="541907"/>
          </a:xfrm>
        </p:grpSpPr>
        <p:grpSp>
          <p:nvGrpSpPr>
            <p:cNvPr id="882" name="Google Shape;882;p39"/>
            <p:cNvGrpSpPr/>
            <p:nvPr/>
          </p:nvGrpSpPr>
          <p:grpSpPr>
            <a:xfrm>
              <a:off x="-528216" y="3434317"/>
              <a:ext cx="2877996" cy="223763"/>
              <a:chOff x="1748550" y="2064750"/>
              <a:chExt cx="3573375" cy="277863"/>
            </a:xfrm>
          </p:grpSpPr>
          <p:sp>
            <p:nvSpPr>
              <p:cNvPr id="883" name="Google Shape;883;p39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84" name="Google Shape;884;p39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885" name="Google Shape;885;p39"/>
            <p:cNvGrpSpPr/>
            <p:nvPr/>
          </p:nvGrpSpPr>
          <p:grpSpPr>
            <a:xfrm>
              <a:off x="-528208" y="3317016"/>
              <a:ext cx="2430741" cy="185537"/>
              <a:chOff x="1748547" y="1392116"/>
              <a:chExt cx="5911958" cy="451312"/>
            </a:xfrm>
          </p:grpSpPr>
          <p:sp>
            <p:nvSpPr>
              <p:cNvPr id="886" name="Google Shape;886;p39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87" name="Google Shape;887;p39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888" name="Google Shape;888;p39"/>
            <p:cNvGrpSpPr/>
            <p:nvPr/>
          </p:nvGrpSpPr>
          <p:grpSpPr>
            <a:xfrm>
              <a:off x="-528216" y="3116173"/>
              <a:ext cx="3140396" cy="45661"/>
              <a:chOff x="1748550" y="1449263"/>
              <a:chExt cx="3899175" cy="56700"/>
            </a:xfrm>
          </p:grpSpPr>
          <p:cxnSp>
            <p:nvCxnSpPr>
              <p:cNvPr id="889" name="Google Shape;889;p39"/>
              <p:cNvCxnSpPr/>
              <p:nvPr/>
            </p:nvCxnSpPr>
            <p:spPr>
              <a:xfrm>
                <a:off x="1748550" y="1477625"/>
                <a:ext cx="3846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0" name="Google Shape;890;p39"/>
              <p:cNvSpPr/>
              <p:nvPr/>
            </p:nvSpPr>
            <p:spPr>
              <a:xfrm>
                <a:off x="5591025" y="1449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891" name="Google Shape;891;p39"/>
          <p:cNvGrpSpPr/>
          <p:nvPr/>
        </p:nvGrpSpPr>
        <p:grpSpPr>
          <a:xfrm flipH="1">
            <a:off x="8504301" y="1248639"/>
            <a:ext cx="4126305" cy="1481711"/>
            <a:chOff x="1748550" y="1613039"/>
            <a:chExt cx="3842475" cy="1379962"/>
          </a:xfrm>
        </p:grpSpPr>
        <p:grpSp>
          <p:nvGrpSpPr>
            <p:cNvPr id="892" name="Google Shape;892;p39"/>
            <p:cNvGrpSpPr/>
            <p:nvPr/>
          </p:nvGrpSpPr>
          <p:grpSpPr>
            <a:xfrm>
              <a:off x="1754675" y="2577138"/>
              <a:ext cx="1945675" cy="56700"/>
              <a:chOff x="1754675" y="2661275"/>
              <a:chExt cx="1945675" cy="56700"/>
            </a:xfrm>
          </p:grpSpPr>
          <p:cxnSp>
            <p:nvCxnSpPr>
              <p:cNvPr id="893" name="Google Shape;893;p3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4" name="Google Shape;894;p3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895" name="Google Shape;895;p39"/>
            <p:cNvGrpSpPr/>
            <p:nvPr/>
          </p:nvGrpSpPr>
          <p:grpSpPr>
            <a:xfrm>
              <a:off x="1754616" y="2823901"/>
              <a:ext cx="1938597" cy="169100"/>
              <a:chOff x="1754675" y="2824000"/>
              <a:chExt cx="4728285" cy="412439"/>
            </a:xfrm>
          </p:grpSpPr>
          <p:sp>
            <p:nvSpPr>
              <p:cNvPr id="896" name="Google Shape;896;p3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7" name="Google Shape;897;p3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898" name="Google Shape;898;p39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899" name="Google Shape;899;p3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0" name="Google Shape;900;p3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01" name="Google Shape;901;p39"/>
            <p:cNvGrpSpPr/>
            <p:nvPr/>
          </p:nvGrpSpPr>
          <p:grpSpPr>
            <a:xfrm>
              <a:off x="1748550" y="1758700"/>
              <a:ext cx="3573375" cy="277863"/>
              <a:chOff x="1748550" y="2064750"/>
              <a:chExt cx="3573375" cy="277863"/>
            </a:xfrm>
          </p:grpSpPr>
          <p:sp>
            <p:nvSpPr>
              <p:cNvPr id="902" name="Google Shape;902;p39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3" name="Google Shape;903;p39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04" name="Google Shape;904;p39"/>
            <p:cNvGrpSpPr/>
            <p:nvPr/>
          </p:nvGrpSpPr>
          <p:grpSpPr>
            <a:xfrm>
              <a:off x="1748560" y="1613039"/>
              <a:ext cx="3018055" cy="230395"/>
              <a:chOff x="1748547" y="1392116"/>
              <a:chExt cx="5911958" cy="451312"/>
            </a:xfrm>
          </p:grpSpPr>
          <p:sp>
            <p:nvSpPr>
              <p:cNvPr id="905" name="Google Shape;905;p39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6" name="Google Shape;906;p39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07" name="Google Shape;907;p39"/>
            <p:cNvGrpSpPr/>
            <p:nvPr/>
          </p:nvGrpSpPr>
          <p:grpSpPr>
            <a:xfrm>
              <a:off x="1766900" y="2120038"/>
              <a:ext cx="3737650" cy="56700"/>
              <a:chOff x="1766900" y="2869225"/>
              <a:chExt cx="3737650" cy="56700"/>
            </a:xfrm>
          </p:grpSpPr>
          <p:cxnSp>
            <p:nvCxnSpPr>
              <p:cNvPr id="908" name="Google Shape;908;p3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9" name="Google Shape;909;p3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780033" y="2086600"/>
            <a:ext cx="5544400" cy="201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b="1" dirty="0">
                <a:latin typeface="+mn-lt"/>
              </a:rPr>
              <a:t>Data collection and sources </a:t>
            </a:r>
            <a:endParaRPr b="1" dirty="0">
              <a:latin typeface="+mn-lt"/>
            </a:endParaRPr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400100" y="2086600"/>
            <a:ext cx="1292000" cy="201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9034506" y="5158328"/>
            <a:ext cx="4799716" cy="1392139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5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Data Collection Process</a:t>
            </a:r>
            <a:endParaRPr dirty="0"/>
          </a:p>
        </p:txBody>
      </p:sp>
      <p:sp>
        <p:nvSpPr>
          <p:cNvPr id="1334" name="Google Shape;1334;p58"/>
          <p:cNvSpPr/>
          <p:nvPr/>
        </p:nvSpPr>
        <p:spPr>
          <a:xfrm>
            <a:off x="1781061" y="1577433"/>
            <a:ext cx="756000" cy="7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highlight>
                <a:srgbClr val="C0C0C0"/>
              </a:highlight>
            </a:endParaRPr>
          </a:p>
        </p:txBody>
      </p:sp>
      <p:sp>
        <p:nvSpPr>
          <p:cNvPr id="1335" name="Google Shape;1335;p58"/>
          <p:cNvSpPr/>
          <p:nvPr/>
        </p:nvSpPr>
        <p:spPr>
          <a:xfrm>
            <a:off x="4399595" y="1577433"/>
            <a:ext cx="756000" cy="7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36" name="Google Shape;1336;p58"/>
          <p:cNvSpPr/>
          <p:nvPr/>
        </p:nvSpPr>
        <p:spPr>
          <a:xfrm>
            <a:off x="7018128" y="1577433"/>
            <a:ext cx="756000" cy="7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37" name="Google Shape;1337;p58"/>
          <p:cNvSpPr/>
          <p:nvPr/>
        </p:nvSpPr>
        <p:spPr>
          <a:xfrm>
            <a:off x="9636661" y="1577433"/>
            <a:ext cx="756000" cy="7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38" name="Google Shape;1338;p58"/>
          <p:cNvSpPr txBox="1"/>
          <p:nvPr/>
        </p:nvSpPr>
        <p:spPr>
          <a:xfrm flipH="1">
            <a:off x="950867" y="2568233"/>
            <a:ext cx="24164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Step 1</a:t>
            </a:r>
            <a:endParaRPr sz="2667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39" name="Google Shape;1339;p58"/>
          <p:cNvSpPr txBox="1"/>
          <p:nvPr/>
        </p:nvSpPr>
        <p:spPr>
          <a:xfrm flipH="1">
            <a:off x="950860" y="2814263"/>
            <a:ext cx="24164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1600" dirty="0"/>
              <a:t>Get API Key</a:t>
            </a:r>
          </a:p>
        </p:txBody>
      </p:sp>
      <p:sp>
        <p:nvSpPr>
          <p:cNvPr id="1340" name="Google Shape;1340;p58"/>
          <p:cNvSpPr txBox="1"/>
          <p:nvPr/>
        </p:nvSpPr>
        <p:spPr>
          <a:xfrm flipH="1">
            <a:off x="3569400" y="2568233"/>
            <a:ext cx="24164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Step 2</a:t>
            </a:r>
            <a:endParaRPr sz="2667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41" name="Google Shape;1341;p58"/>
          <p:cNvSpPr txBox="1"/>
          <p:nvPr/>
        </p:nvSpPr>
        <p:spPr>
          <a:xfrm flipH="1">
            <a:off x="3569394" y="2814400"/>
            <a:ext cx="24164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1600" dirty="0"/>
              <a:t>Install Required Libraries</a:t>
            </a:r>
          </a:p>
        </p:txBody>
      </p:sp>
      <p:sp>
        <p:nvSpPr>
          <p:cNvPr id="1342" name="Google Shape;1342;p58"/>
          <p:cNvSpPr txBox="1"/>
          <p:nvPr/>
        </p:nvSpPr>
        <p:spPr>
          <a:xfrm flipH="1">
            <a:off x="6187933" y="2568233"/>
            <a:ext cx="24164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Step 3</a:t>
            </a:r>
            <a:endParaRPr sz="2667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43" name="Google Shape;1343;p58"/>
          <p:cNvSpPr txBox="1"/>
          <p:nvPr/>
        </p:nvSpPr>
        <p:spPr>
          <a:xfrm flipH="1">
            <a:off x="6186551" y="2819506"/>
            <a:ext cx="24164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1600" dirty="0"/>
              <a:t>Authenticate</a:t>
            </a:r>
          </a:p>
        </p:txBody>
      </p:sp>
      <p:sp>
        <p:nvSpPr>
          <p:cNvPr id="1344" name="Google Shape;1344;p58"/>
          <p:cNvSpPr txBox="1"/>
          <p:nvPr/>
        </p:nvSpPr>
        <p:spPr>
          <a:xfrm flipH="1">
            <a:off x="8806467" y="2568233"/>
            <a:ext cx="24164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Step 4</a:t>
            </a:r>
            <a:endParaRPr sz="2667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45" name="Google Shape;1345;p58"/>
          <p:cNvSpPr txBox="1"/>
          <p:nvPr/>
        </p:nvSpPr>
        <p:spPr>
          <a:xfrm flipH="1">
            <a:off x="8806461" y="3048964"/>
            <a:ext cx="24164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Collecting  Channel ID</a:t>
            </a:r>
            <a:endParaRPr sz="16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346" name="Google Shape;1346;p58"/>
          <p:cNvCxnSpPr>
            <a:cxnSpLocks/>
            <a:stCxn id="1334" idx="3"/>
            <a:endCxn id="1335" idx="1"/>
          </p:cNvCxnSpPr>
          <p:nvPr/>
        </p:nvCxnSpPr>
        <p:spPr>
          <a:xfrm>
            <a:off x="2537061" y="1955433"/>
            <a:ext cx="1862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47" name="Google Shape;1347;p58"/>
          <p:cNvCxnSpPr>
            <a:stCxn id="1335" idx="3"/>
            <a:endCxn id="1336" idx="1"/>
          </p:cNvCxnSpPr>
          <p:nvPr/>
        </p:nvCxnSpPr>
        <p:spPr>
          <a:xfrm>
            <a:off x="5155595" y="1955433"/>
            <a:ext cx="1862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48" name="Google Shape;1348;p58"/>
          <p:cNvCxnSpPr>
            <a:stCxn id="1336" idx="3"/>
            <a:endCxn id="1337" idx="1"/>
          </p:cNvCxnSpPr>
          <p:nvPr/>
        </p:nvCxnSpPr>
        <p:spPr>
          <a:xfrm>
            <a:off x="7774128" y="1955433"/>
            <a:ext cx="1862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49" name="Google Shape;1349;p58"/>
          <p:cNvCxnSpPr>
            <a:cxnSpLocks/>
            <a:stCxn id="1334" idx="2"/>
            <a:endCxn id="1338" idx="0"/>
          </p:cNvCxnSpPr>
          <p:nvPr/>
        </p:nvCxnSpPr>
        <p:spPr>
          <a:xfrm>
            <a:off x="2159061" y="2333433"/>
            <a:ext cx="0" cy="23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58"/>
          <p:cNvCxnSpPr>
            <a:stCxn id="1335" idx="2"/>
            <a:endCxn id="1340" idx="0"/>
          </p:cNvCxnSpPr>
          <p:nvPr/>
        </p:nvCxnSpPr>
        <p:spPr>
          <a:xfrm>
            <a:off x="4777595" y="2333433"/>
            <a:ext cx="0" cy="23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58"/>
          <p:cNvCxnSpPr>
            <a:stCxn id="1336" idx="2"/>
            <a:endCxn id="1342" idx="0"/>
          </p:cNvCxnSpPr>
          <p:nvPr/>
        </p:nvCxnSpPr>
        <p:spPr>
          <a:xfrm>
            <a:off x="7396128" y="2333433"/>
            <a:ext cx="0" cy="23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2" name="Google Shape;1352;p58"/>
          <p:cNvCxnSpPr>
            <a:stCxn id="1337" idx="2"/>
            <a:endCxn id="1344" idx="0"/>
          </p:cNvCxnSpPr>
          <p:nvPr/>
        </p:nvCxnSpPr>
        <p:spPr>
          <a:xfrm>
            <a:off x="10014661" y="2333433"/>
            <a:ext cx="0" cy="23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3" name="Google Shape;1353;p58"/>
          <p:cNvSpPr/>
          <p:nvPr/>
        </p:nvSpPr>
        <p:spPr>
          <a:xfrm>
            <a:off x="1781061" y="4051900"/>
            <a:ext cx="756000" cy="7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54" name="Google Shape;1354;p58"/>
          <p:cNvSpPr/>
          <p:nvPr/>
        </p:nvSpPr>
        <p:spPr>
          <a:xfrm>
            <a:off x="4399595" y="4051900"/>
            <a:ext cx="756000" cy="7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55" name="Google Shape;1355;p58"/>
          <p:cNvSpPr/>
          <p:nvPr/>
        </p:nvSpPr>
        <p:spPr>
          <a:xfrm>
            <a:off x="7018128" y="4051900"/>
            <a:ext cx="756000" cy="7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57" name="Google Shape;1357;p58"/>
          <p:cNvSpPr txBox="1"/>
          <p:nvPr/>
        </p:nvSpPr>
        <p:spPr>
          <a:xfrm flipH="1">
            <a:off x="950867" y="5014067"/>
            <a:ext cx="24164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Step 5</a:t>
            </a:r>
            <a:endParaRPr sz="2667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58" name="Google Shape;1358;p58"/>
          <p:cNvSpPr txBox="1"/>
          <p:nvPr/>
        </p:nvSpPr>
        <p:spPr>
          <a:xfrm flipH="1">
            <a:off x="950861" y="5494897"/>
            <a:ext cx="24164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Fetching the playlist ID</a:t>
            </a:r>
          </a:p>
          <a:p>
            <a:pPr algn="ctr"/>
            <a:r>
              <a:rPr lang="en-IN" sz="16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Based on</a:t>
            </a:r>
            <a:r>
              <a:rPr lang="en" sz="16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channel details</a:t>
            </a:r>
          </a:p>
        </p:txBody>
      </p:sp>
      <p:sp>
        <p:nvSpPr>
          <p:cNvPr id="1359" name="Google Shape;1359;p58"/>
          <p:cNvSpPr txBox="1"/>
          <p:nvPr/>
        </p:nvSpPr>
        <p:spPr>
          <a:xfrm flipH="1">
            <a:off x="3569400" y="5014067"/>
            <a:ext cx="24164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Step 6</a:t>
            </a:r>
            <a:endParaRPr sz="2667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60" name="Google Shape;1360;p58"/>
          <p:cNvSpPr txBox="1"/>
          <p:nvPr/>
        </p:nvSpPr>
        <p:spPr>
          <a:xfrm flipH="1">
            <a:off x="3569395" y="5494897"/>
            <a:ext cx="24164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Retrieving the Video ID</a:t>
            </a:r>
          </a:p>
          <a:p>
            <a:pPr algn="ctr"/>
            <a:r>
              <a:rPr lang="en" sz="16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with the Playlist ID </a:t>
            </a:r>
            <a:endParaRPr sz="16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61" name="Google Shape;1361;p58"/>
          <p:cNvSpPr txBox="1"/>
          <p:nvPr/>
        </p:nvSpPr>
        <p:spPr>
          <a:xfrm flipH="1">
            <a:off x="6187933" y="5014067"/>
            <a:ext cx="24164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Step 7</a:t>
            </a:r>
            <a:endParaRPr sz="2667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62" name="Google Shape;1362;p58"/>
          <p:cNvSpPr txBox="1"/>
          <p:nvPr/>
        </p:nvSpPr>
        <p:spPr>
          <a:xfrm flipH="1">
            <a:off x="6187928" y="5494897"/>
            <a:ext cx="24164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Retrieving the  all video detail from Video ID</a:t>
            </a:r>
            <a:endParaRPr sz="16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64" name="Google Shape;1364;p58"/>
          <p:cNvSpPr txBox="1"/>
          <p:nvPr/>
        </p:nvSpPr>
        <p:spPr>
          <a:xfrm flipH="1">
            <a:off x="8806461" y="5494897"/>
            <a:ext cx="24164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6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365" name="Google Shape;1365;p58"/>
          <p:cNvCxnSpPr>
            <a:stCxn id="1353" idx="3"/>
            <a:endCxn id="1354" idx="1"/>
          </p:cNvCxnSpPr>
          <p:nvPr/>
        </p:nvCxnSpPr>
        <p:spPr>
          <a:xfrm>
            <a:off x="2537061" y="4429900"/>
            <a:ext cx="1862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66" name="Google Shape;1366;p58"/>
          <p:cNvCxnSpPr>
            <a:stCxn id="1354" idx="3"/>
            <a:endCxn id="1355" idx="1"/>
          </p:cNvCxnSpPr>
          <p:nvPr/>
        </p:nvCxnSpPr>
        <p:spPr>
          <a:xfrm>
            <a:off x="5155595" y="4429900"/>
            <a:ext cx="1862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68" name="Google Shape;1368;p58"/>
          <p:cNvCxnSpPr>
            <a:stCxn id="1353" idx="2"/>
            <a:endCxn id="1357" idx="0"/>
          </p:cNvCxnSpPr>
          <p:nvPr/>
        </p:nvCxnSpPr>
        <p:spPr>
          <a:xfrm>
            <a:off x="2159061" y="4807900"/>
            <a:ext cx="0" cy="20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9" name="Google Shape;1369;p58"/>
          <p:cNvCxnSpPr>
            <a:stCxn id="1354" idx="2"/>
            <a:endCxn id="1359" idx="0"/>
          </p:cNvCxnSpPr>
          <p:nvPr/>
        </p:nvCxnSpPr>
        <p:spPr>
          <a:xfrm>
            <a:off x="4777595" y="4807900"/>
            <a:ext cx="0" cy="20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0" name="Google Shape;1370;p58"/>
          <p:cNvCxnSpPr>
            <a:stCxn id="1355" idx="2"/>
            <a:endCxn id="1361" idx="0"/>
          </p:cNvCxnSpPr>
          <p:nvPr/>
        </p:nvCxnSpPr>
        <p:spPr>
          <a:xfrm>
            <a:off x="7396128" y="4807900"/>
            <a:ext cx="0" cy="20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2" name="Google Shape;1372;p58"/>
          <p:cNvCxnSpPr>
            <a:stCxn id="1337" idx="3"/>
            <a:endCxn id="1353" idx="1"/>
          </p:cNvCxnSpPr>
          <p:nvPr/>
        </p:nvCxnSpPr>
        <p:spPr>
          <a:xfrm flipH="1">
            <a:off x="1781061" y="1955433"/>
            <a:ext cx="8611600" cy="2474400"/>
          </a:xfrm>
          <a:prstGeom prst="bentConnector5">
            <a:avLst>
              <a:gd name="adj1" fmla="val -10079"/>
              <a:gd name="adj2" fmla="val 70386"/>
              <a:gd name="adj3" fmla="val 1098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373" name="Google Shape;1373;p58"/>
          <p:cNvGrpSpPr/>
          <p:nvPr/>
        </p:nvGrpSpPr>
        <p:grpSpPr>
          <a:xfrm>
            <a:off x="4551384" y="1729518"/>
            <a:ext cx="452267" cy="451833"/>
            <a:chOff x="2489475" y="2118450"/>
            <a:chExt cx="339200" cy="338875"/>
          </a:xfrm>
        </p:grpSpPr>
        <p:sp>
          <p:nvSpPr>
            <p:cNvPr id="1374" name="Google Shape;1374;p58"/>
            <p:cNvSpPr/>
            <p:nvPr/>
          </p:nvSpPr>
          <p:spPr>
            <a:xfrm>
              <a:off x="2489475" y="2118450"/>
              <a:ext cx="339200" cy="338875"/>
            </a:xfrm>
            <a:custGeom>
              <a:avLst/>
              <a:gdLst/>
              <a:ahLst/>
              <a:cxnLst/>
              <a:rect l="l" t="t" r="r" b="b"/>
              <a:pathLst>
                <a:path w="13568" h="13555" extrusionOk="0">
                  <a:moveTo>
                    <a:pt x="7151" y="525"/>
                  </a:moveTo>
                  <a:lnTo>
                    <a:pt x="7164" y="844"/>
                  </a:lnTo>
                  <a:cubicBezTo>
                    <a:pt x="7164" y="967"/>
                    <a:pt x="7247" y="1066"/>
                    <a:pt x="7357" y="1093"/>
                  </a:cubicBezTo>
                  <a:cubicBezTo>
                    <a:pt x="7536" y="1149"/>
                    <a:pt x="7719" y="1216"/>
                    <a:pt x="7885" y="1315"/>
                  </a:cubicBezTo>
                  <a:cubicBezTo>
                    <a:pt x="7930" y="1337"/>
                    <a:pt x="7977" y="1348"/>
                    <a:pt x="8023" y="1348"/>
                  </a:cubicBezTo>
                  <a:cubicBezTo>
                    <a:pt x="8089" y="1348"/>
                    <a:pt x="8151" y="1326"/>
                    <a:pt x="8200" y="1285"/>
                  </a:cubicBezTo>
                  <a:lnTo>
                    <a:pt x="8436" y="1066"/>
                  </a:lnTo>
                  <a:lnTo>
                    <a:pt x="8947" y="1577"/>
                  </a:lnTo>
                  <a:lnTo>
                    <a:pt x="8741" y="1813"/>
                  </a:lnTo>
                  <a:cubicBezTo>
                    <a:pt x="8658" y="1896"/>
                    <a:pt x="8645" y="2032"/>
                    <a:pt x="8698" y="2129"/>
                  </a:cubicBezTo>
                  <a:cubicBezTo>
                    <a:pt x="8798" y="2294"/>
                    <a:pt x="8864" y="2477"/>
                    <a:pt x="8920" y="2656"/>
                  </a:cubicBezTo>
                  <a:cubicBezTo>
                    <a:pt x="8947" y="2766"/>
                    <a:pt x="9047" y="2849"/>
                    <a:pt x="9169" y="2849"/>
                  </a:cubicBezTo>
                  <a:lnTo>
                    <a:pt x="9488" y="2862"/>
                  </a:lnTo>
                  <a:lnTo>
                    <a:pt x="9488" y="3596"/>
                  </a:lnTo>
                  <a:lnTo>
                    <a:pt x="9169" y="3609"/>
                  </a:lnTo>
                  <a:cubicBezTo>
                    <a:pt x="9047" y="3609"/>
                    <a:pt x="8947" y="3692"/>
                    <a:pt x="8920" y="3805"/>
                  </a:cubicBezTo>
                  <a:cubicBezTo>
                    <a:pt x="8864" y="3984"/>
                    <a:pt x="8798" y="4163"/>
                    <a:pt x="8698" y="4329"/>
                  </a:cubicBezTo>
                  <a:cubicBezTo>
                    <a:pt x="8645" y="4426"/>
                    <a:pt x="8658" y="4565"/>
                    <a:pt x="8741" y="4648"/>
                  </a:cubicBezTo>
                  <a:lnTo>
                    <a:pt x="8947" y="4884"/>
                  </a:lnTo>
                  <a:lnTo>
                    <a:pt x="8436" y="5395"/>
                  </a:lnTo>
                  <a:lnTo>
                    <a:pt x="8200" y="5173"/>
                  </a:lnTo>
                  <a:cubicBezTo>
                    <a:pt x="8152" y="5132"/>
                    <a:pt x="8091" y="5111"/>
                    <a:pt x="8026" y="5111"/>
                  </a:cubicBezTo>
                  <a:cubicBezTo>
                    <a:pt x="7980" y="5111"/>
                    <a:pt x="7931" y="5122"/>
                    <a:pt x="7885" y="5146"/>
                  </a:cubicBezTo>
                  <a:cubicBezTo>
                    <a:pt x="7719" y="5242"/>
                    <a:pt x="7536" y="5312"/>
                    <a:pt x="7357" y="5365"/>
                  </a:cubicBezTo>
                  <a:cubicBezTo>
                    <a:pt x="7247" y="5395"/>
                    <a:pt x="7164" y="5491"/>
                    <a:pt x="7164" y="5601"/>
                  </a:cubicBezTo>
                  <a:lnTo>
                    <a:pt x="7151" y="5933"/>
                  </a:lnTo>
                  <a:lnTo>
                    <a:pt x="6418" y="5933"/>
                  </a:lnTo>
                  <a:lnTo>
                    <a:pt x="6404" y="5601"/>
                  </a:lnTo>
                  <a:cubicBezTo>
                    <a:pt x="6404" y="5491"/>
                    <a:pt x="6321" y="5395"/>
                    <a:pt x="6208" y="5365"/>
                  </a:cubicBezTo>
                  <a:cubicBezTo>
                    <a:pt x="6029" y="5312"/>
                    <a:pt x="5850" y="5242"/>
                    <a:pt x="5684" y="5146"/>
                  </a:cubicBezTo>
                  <a:cubicBezTo>
                    <a:pt x="5643" y="5122"/>
                    <a:pt x="5597" y="5111"/>
                    <a:pt x="5552" y="5111"/>
                  </a:cubicBezTo>
                  <a:cubicBezTo>
                    <a:pt x="5489" y="5111"/>
                    <a:pt x="5426" y="5132"/>
                    <a:pt x="5378" y="5173"/>
                  </a:cubicBezTo>
                  <a:lnTo>
                    <a:pt x="5130" y="5395"/>
                  </a:lnTo>
                  <a:lnTo>
                    <a:pt x="4618" y="4884"/>
                  </a:lnTo>
                  <a:lnTo>
                    <a:pt x="4841" y="4635"/>
                  </a:lnTo>
                  <a:cubicBezTo>
                    <a:pt x="4924" y="4552"/>
                    <a:pt x="4937" y="4426"/>
                    <a:pt x="4867" y="4329"/>
                  </a:cubicBezTo>
                  <a:cubicBezTo>
                    <a:pt x="4771" y="4163"/>
                    <a:pt x="4701" y="3984"/>
                    <a:pt x="4661" y="3805"/>
                  </a:cubicBezTo>
                  <a:cubicBezTo>
                    <a:pt x="4618" y="3692"/>
                    <a:pt x="4522" y="3609"/>
                    <a:pt x="4412" y="3609"/>
                  </a:cubicBezTo>
                  <a:lnTo>
                    <a:pt x="4081" y="3596"/>
                  </a:lnTo>
                  <a:lnTo>
                    <a:pt x="4081" y="2862"/>
                  </a:lnTo>
                  <a:lnTo>
                    <a:pt x="4412" y="2849"/>
                  </a:lnTo>
                  <a:cubicBezTo>
                    <a:pt x="4522" y="2849"/>
                    <a:pt x="4618" y="2766"/>
                    <a:pt x="4661" y="2656"/>
                  </a:cubicBezTo>
                  <a:cubicBezTo>
                    <a:pt x="4701" y="2477"/>
                    <a:pt x="4771" y="2294"/>
                    <a:pt x="4867" y="2129"/>
                  </a:cubicBezTo>
                  <a:cubicBezTo>
                    <a:pt x="4937" y="2032"/>
                    <a:pt x="4924" y="1896"/>
                    <a:pt x="4841" y="1813"/>
                  </a:cubicBezTo>
                  <a:lnTo>
                    <a:pt x="4618" y="1577"/>
                  </a:lnTo>
                  <a:lnTo>
                    <a:pt x="5130" y="1066"/>
                  </a:lnTo>
                  <a:lnTo>
                    <a:pt x="5378" y="1285"/>
                  </a:lnTo>
                  <a:cubicBezTo>
                    <a:pt x="5427" y="1326"/>
                    <a:pt x="5491" y="1348"/>
                    <a:pt x="5555" y="1348"/>
                  </a:cubicBezTo>
                  <a:cubicBezTo>
                    <a:pt x="5599" y="1348"/>
                    <a:pt x="5644" y="1337"/>
                    <a:pt x="5684" y="1315"/>
                  </a:cubicBezTo>
                  <a:cubicBezTo>
                    <a:pt x="5850" y="1216"/>
                    <a:pt x="6029" y="1149"/>
                    <a:pt x="6208" y="1093"/>
                  </a:cubicBezTo>
                  <a:cubicBezTo>
                    <a:pt x="6321" y="1066"/>
                    <a:pt x="6404" y="967"/>
                    <a:pt x="6404" y="857"/>
                  </a:cubicBezTo>
                  <a:lnTo>
                    <a:pt x="6418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9" y="10650"/>
                  </a:lnTo>
                  <a:lnTo>
                    <a:pt x="2129" y="4024"/>
                  </a:lnTo>
                  <a:lnTo>
                    <a:pt x="3622" y="4024"/>
                  </a:lnTo>
                  <a:cubicBezTo>
                    <a:pt x="3666" y="4080"/>
                    <a:pt x="3735" y="4107"/>
                    <a:pt x="3802" y="4107"/>
                  </a:cubicBezTo>
                  <a:lnTo>
                    <a:pt x="4203" y="4120"/>
                  </a:lnTo>
                  <a:cubicBezTo>
                    <a:pt x="4233" y="4233"/>
                    <a:pt x="4273" y="4329"/>
                    <a:pt x="4329" y="4426"/>
                  </a:cubicBezTo>
                  <a:lnTo>
                    <a:pt x="4051" y="4718"/>
                  </a:lnTo>
                  <a:cubicBezTo>
                    <a:pt x="3954" y="4814"/>
                    <a:pt x="3968" y="4980"/>
                    <a:pt x="4067" y="5076"/>
                  </a:cubicBezTo>
                  <a:lnTo>
                    <a:pt x="4937" y="5946"/>
                  </a:lnTo>
                  <a:cubicBezTo>
                    <a:pt x="4987" y="6005"/>
                    <a:pt x="5056" y="6033"/>
                    <a:pt x="5126" y="6033"/>
                  </a:cubicBezTo>
                  <a:cubicBezTo>
                    <a:pt x="5191" y="6033"/>
                    <a:pt x="5258" y="6009"/>
                    <a:pt x="5312" y="5963"/>
                  </a:cubicBezTo>
                  <a:lnTo>
                    <a:pt x="5588" y="5697"/>
                  </a:lnTo>
                  <a:cubicBezTo>
                    <a:pt x="5684" y="5740"/>
                    <a:pt x="5780" y="5780"/>
                    <a:pt x="5893" y="5810"/>
                  </a:cubicBezTo>
                  <a:lnTo>
                    <a:pt x="5906" y="6212"/>
                  </a:lnTo>
                  <a:cubicBezTo>
                    <a:pt x="5906" y="6348"/>
                    <a:pt x="6029" y="6461"/>
                    <a:pt x="6169" y="6461"/>
                  </a:cubicBezTo>
                  <a:lnTo>
                    <a:pt x="7400" y="6461"/>
                  </a:lnTo>
                  <a:cubicBezTo>
                    <a:pt x="7553" y="6461"/>
                    <a:pt x="7662" y="6348"/>
                    <a:pt x="7676" y="6212"/>
                  </a:cubicBezTo>
                  <a:lnTo>
                    <a:pt x="7689" y="5810"/>
                  </a:lnTo>
                  <a:cubicBezTo>
                    <a:pt x="7785" y="5780"/>
                    <a:pt x="7885" y="5740"/>
                    <a:pt x="7981" y="5697"/>
                  </a:cubicBezTo>
                  <a:lnTo>
                    <a:pt x="8270" y="5963"/>
                  </a:lnTo>
                  <a:cubicBezTo>
                    <a:pt x="8316" y="6009"/>
                    <a:pt x="8378" y="6033"/>
                    <a:pt x="8442" y="6033"/>
                  </a:cubicBezTo>
                  <a:cubicBezTo>
                    <a:pt x="8510" y="6033"/>
                    <a:pt x="8580" y="6005"/>
                    <a:pt x="8632" y="5946"/>
                  </a:cubicBezTo>
                  <a:lnTo>
                    <a:pt x="9501" y="5076"/>
                  </a:lnTo>
                  <a:cubicBezTo>
                    <a:pt x="9611" y="4980"/>
                    <a:pt x="9611" y="4814"/>
                    <a:pt x="9515" y="4718"/>
                  </a:cubicBezTo>
                  <a:lnTo>
                    <a:pt x="9252" y="4426"/>
                  </a:lnTo>
                  <a:cubicBezTo>
                    <a:pt x="9296" y="4329"/>
                    <a:pt x="9335" y="4233"/>
                    <a:pt x="9379" y="4120"/>
                  </a:cubicBezTo>
                  <a:lnTo>
                    <a:pt x="9764" y="4107"/>
                  </a:lnTo>
                  <a:cubicBezTo>
                    <a:pt x="9833" y="4107"/>
                    <a:pt x="9903" y="4080"/>
                    <a:pt x="9943" y="4024"/>
                  </a:cubicBezTo>
                  <a:close/>
                  <a:moveTo>
                    <a:pt x="12240" y="2958"/>
                  </a:moveTo>
                  <a:cubicBezTo>
                    <a:pt x="12393" y="2958"/>
                    <a:pt x="12502" y="3085"/>
                    <a:pt x="12502" y="3224"/>
                  </a:cubicBezTo>
                  <a:lnTo>
                    <a:pt x="12502" y="11702"/>
                  </a:lnTo>
                  <a:lnTo>
                    <a:pt x="8383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1" y="11964"/>
                  </a:lnTo>
                  <a:cubicBezTo>
                    <a:pt x="5461" y="11825"/>
                    <a:pt x="5339" y="11702"/>
                    <a:pt x="5199" y="11702"/>
                  </a:cubicBezTo>
                  <a:lnTo>
                    <a:pt x="1063" y="11702"/>
                  </a:lnTo>
                  <a:lnTo>
                    <a:pt x="1063" y="3224"/>
                  </a:lnTo>
                  <a:cubicBezTo>
                    <a:pt x="1063" y="3085"/>
                    <a:pt x="1189" y="2958"/>
                    <a:pt x="1329" y="2958"/>
                  </a:cubicBezTo>
                  <a:lnTo>
                    <a:pt x="3553" y="2958"/>
                  </a:lnTo>
                  <a:lnTo>
                    <a:pt x="3553" y="3500"/>
                  </a:lnTo>
                  <a:lnTo>
                    <a:pt x="1866" y="3500"/>
                  </a:lnTo>
                  <a:cubicBezTo>
                    <a:pt x="1714" y="3500"/>
                    <a:pt x="1591" y="3609"/>
                    <a:pt x="1591" y="3762"/>
                  </a:cubicBezTo>
                  <a:lnTo>
                    <a:pt x="1591" y="10912"/>
                  </a:lnTo>
                  <a:cubicBezTo>
                    <a:pt x="1591" y="11052"/>
                    <a:pt x="1714" y="11174"/>
                    <a:pt x="1866" y="11174"/>
                  </a:cubicBezTo>
                  <a:lnTo>
                    <a:pt x="11716" y="11174"/>
                  </a:lnTo>
                  <a:cubicBezTo>
                    <a:pt x="11852" y="11174"/>
                    <a:pt x="11978" y="11052"/>
                    <a:pt x="11978" y="10912"/>
                  </a:cubicBezTo>
                  <a:lnTo>
                    <a:pt x="11978" y="3762"/>
                  </a:lnTo>
                  <a:cubicBezTo>
                    <a:pt x="11978" y="3609"/>
                    <a:pt x="11852" y="3500"/>
                    <a:pt x="11716" y="3500"/>
                  </a:cubicBezTo>
                  <a:lnTo>
                    <a:pt x="10013" y="3500"/>
                  </a:lnTo>
                  <a:lnTo>
                    <a:pt x="10013" y="2958"/>
                  </a:lnTo>
                  <a:close/>
                  <a:moveTo>
                    <a:pt x="13043" y="12240"/>
                  </a:moveTo>
                  <a:lnTo>
                    <a:pt x="13043" y="12768"/>
                  </a:lnTo>
                  <a:cubicBezTo>
                    <a:pt x="13043" y="12904"/>
                    <a:pt x="12917" y="13030"/>
                    <a:pt x="12765" y="13030"/>
                  </a:cubicBezTo>
                  <a:lnTo>
                    <a:pt x="801" y="13030"/>
                  </a:lnTo>
                  <a:cubicBezTo>
                    <a:pt x="648" y="13030"/>
                    <a:pt x="539" y="12904"/>
                    <a:pt x="539" y="12768"/>
                  </a:cubicBezTo>
                  <a:lnTo>
                    <a:pt x="539" y="12240"/>
                  </a:lnTo>
                  <a:lnTo>
                    <a:pt x="5007" y="12240"/>
                  </a:lnTo>
                  <a:cubicBezTo>
                    <a:pt x="5090" y="12393"/>
                    <a:pt x="5269" y="12502"/>
                    <a:pt x="5461" y="12502"/>
                  </a:cubicBezTo>
                  <a:lnTo>
                    <a:pt x="8104" y="12502"/>
                  </a:lnTo>
                  <a:cubicBezTo>
                    <a:pt x="8313" y="12502"/>
                    <a:pt x="8479" y="12393"/>
                    <a:pt x="8575" y="12240"/>
                  </a:cubicBezTo>
                  <a:close/>
                  <a:moveTo>
                    <a:pt x="6169" y="1"/>
                  </a:moveTo>
                  <a:cubicBezTo>
                    <a:pt x="6029" y="1"/>
                    <a:pt x="5906" y="110"/>
                    <a:pt x="5906" y="250"/>
                  </a:cubicBezTo>
                  <a:lnTo>
                    <a:pt x="5893" y="651"/>
                  </a:lnTo>
                  <a:cubicBezTo>
                    <a:pt x="5780" y="678"/>
                    <a:pt x="5684" y="718"/>
                    <a:pt x="5588" y="761"/>
                  </a:cubicBezTo>
                  <a:lnTo>
                    <a:pt x="5312" y="499"/>
                  </a:lnTo>
                  <a:cubicBezTo>
                    <a:pt x="5257" y="452"/>
                    <a:pt x="5190" y="428"/>
                    <a:pt x="5125" y="428"/>
                  </a:cubicBezTo>
                  <a:cubicBezTo>
                    <a:pt x="5055" y="428"/>
                    <a:pt x="4987" y="455"/>
                    <a:pt x="4937" y="512"/>
                  </a:cubicBezTo>
                  <a:lnTo>
                    <a:pt x="4067" y="1382"/>
                  </a:lnTo>
                  <a:cubicBezTo>
                    <a:pt x="3968" y="1481"/>
                    <a:pt x="3954" y="1647"/>
                    <a:pt x="4051" y="1743"/>
                  </a:cubicBezTo>
                  <a:lnTo>
                    <a:pt x="4329" y="2032"/>
                  </a:lnTo>
                  <a:cubicBezTo>
                    <a:pt x="4273" y="2129"/>
                    <a:pt x="4233" y="2228"/>
                    <a:pt x="4203" y="2324"/>
                  </a:cubicBezTo>
                  <a:lnTo>
                    <a:pt x="3802" y="2351"/>
                  </a:lnTo>
                  <a:cubicBezTo>
                    <a:pt x="3735" y="2351"/>
                    <a:pt x="3666" y="2377"/>
                    <a:pt x="3622" y="2434"/>
                  </a:cubicBezTo>
                  <a:lnTo>
                    <a:pt x="1329" y="2434"/>
                  </a:lnTo>
                  <a:cubicBezTo>
                    <a:pt x="884" y="2434"/>
                    <a:pt x="539" y="2792"/>
                    <a:pt x="539" y="3224"/>
                  </a:cubicBezTo>
                  <a:lnTo>
                    <a:pt x="539" y="11702"/>
                  </a:lnTo>
                  <a:lnTo>
                    <a:pt x="276" y="11702"/>
                  </a:lnTo>
                  <a:cubicBezTo>
                    <a:pt x="124" y="11702"/>
                    <a:pt x="1" y="11825"/>
                    <a:pt x="1" y="11964"/>
                  </a:cubicBezTo>
                  <a:lnTo>
                    <a:pt x="1" y="12768"/>
                  </a:lnTo>
                  <a:cubicBezTo>
                    <a:pt x="1" y="13209"/>
                    <a:pt x="359" y="13555"/>
                    <a:pt x="801" y="13555"/>
                  </a:cubicBezTo>
                  <a:lnTo>
                    <a:pt x="13306" y="13555"/>
                  </a:lnTo>
                  <a:cubicBezTo>
                    <a:pt x="13445" y="13555"/>
                    <a:pt x="13568" y="13445"/>
                    <a:pt x="13568" y="13292"/>
                  </a:cubicBezTo>
                  <a:lnTo>
                    <a:pt x="13568" y="11798"/>
                  </a:lnTo>
                  <a:cubicBezTo>
                    <a:pt x="13568" y="11742"/>
                    <a:pt x="13528" y="11702"/>
                    <a:pt x="13485" y="11702"/>
                  </a:cubicBezTo>
                  <a:lnTo>
                    <a:pt x="13043" y="11702"/>
                  </a:lnTo>
                  <a:lnTo>
                    <a:pt x="13043" y="3224"/>
                  </a:lnTo>
                  <a:cubicBezTo>
                    <a:pt x="13043" y="2792"/>
                    <a:pt x="12682" y="2434"/>
                    <a:pt x="12240" y="2434"/>
                  </a:cubicBezTo>
                  <a:lnTo>
                    <a:pt x="9943" y="2434"/>
                  </a:lnTo>
                  <a:cubicBezTo>
                    <a:pt x="9903" y="2377"/>
                    <a:pt x="9833" y="2351"/>
                    <a:pt x="9764" y="2351"/>
                  </a:cubicBezTo>
                  <a:lnTo>
                    <a:pt x="9379" y="2324"/>
                  </a:lnTo>
                  <a:cubicBezTo>
                    <a:pt x="9335" y="2228"/>
                    <a:pt x="9296" y="2129"/>
                    <a:pt x="9252" y="2032"/>
                  </a:cubicBezTo>
                  <a:lnTo>
                    <a:pt x="9515" y="1743"/>
                  </a:lnTo>
                  <a:cubicBezTo>
                    <a:pt x="9611" y="1647"/>
                    <a:pt x="9611" y="1481"/>
                    <a:pt x="9515" y="1382"/>
                  </a:cubicBezTo>
                  <a:lnTo>
                    <a:pt x="8632" y="512"/>
                  </a:lnTo>
                  <a:cubicBezTo>
                    <a:pt x="8580" y="455"/>
                    <a:pt x="8511" y="428"/>
                    <a:pt x="8443" y="428"/>
                  </a:cubicBezTo>
                  <a:cubicBezTo>
                    <a:pt x="8379" y="428"/>
                    <a:pt x="8316" y="452"/>
                    <a:pt x="8270" y="499"/>
                  </a:cubicBezTo>
                  <a:lnTo>
                    <a:pt x="7981" y="761"/>
                  </a:lnTo>
                  <a:cubicBezTo>
                    <a:pt x="7885" y="718"/>
                    <a:pt x="7785" y="678"/>
                    <a:pt x="7689" y="651"/>
                  </a:cubicBezTo>
                  <a:lnTo>
                    <a:pt x="7676" y="250"/>
                  </a:lnTo>
                  <a:cubicBezTo>
                    <a:pt x="7662" y="110"/>
                    <a:pt x="7553" y="1"/>
                    <a:pt x="7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5" name="Google Shape;1375;p58"/>
            <p:cNvSpPr/>
            <p:nvPr/>
          </p:nvSpPr>
          <p:spPr>
            <a:xfrm>
              <a:off x="2619450" y="2159900"/>
              <a:ext cx="79600" cy="79250"/>
            </a:xfrm>
            <a:custGeom>
              <a:avLst/>
              <a:gdLst/>
              <a:ahLst/>
              <a:cxnLst/>
              <a:rect l="l" t="t" r="r" b="b"/>
              <a:pathLst>
                <a:path w="3184" h="3170" extrusionOk="0">
                  <a:moveTo>
                    <a:pt x="1590" y="527"/>
                  </a:moveTo>
                  <a:cubicBezTo>
                    <a:pt x="2171" y="527"/>
                    <a:pt x="2643" y="998"/>
                    <a:pt x="2643" y="1579"/>
                  </a:cubicBezTo>
                  <a:cubicBezTo>
                    <a:pt x="2614" y="2285"/>
                    <a:pt x="2099" y="2637"/>
                    <a:pt x="1584" y="2637"/>
                  </a:cubicBezTo>
                  <a:cubicBezTo>
                    <a:pt x="1069" y="2637"/>
                    <a:pt x="555" y="2285"/>
                    <a:pt x="528" y="1579"/>
                  </a:cubicBezTo>
                  <a:cubicBezTo>
                    <a:pt x="528" y="998"/>
                    <a:pt x="996" y="527"/>
                    <a:pt x="1590" y="527"/>
                  </a:cubicBezTo>
                  <a:close/>
                  <a:moveTo>
                    <a:pt x="1592" y="1"/>
                  </a:moveTo>
                  <a:cubicBezTo>
                    <a:pt x="817" y="1"/>
                    <a:pt x="42" y="527"/>
                    <a:pt x="0" y="1579"/>
                  </a:cubicBezTo>
                  <a:cubicBezTo>
                    <a:pt x="0" y="2462"/>
                    <a:pt x="707" y="3169"/>
                    <a:pt x="1590" y="3169"/>
                  </a:cubicBezTo>
                  <a:cubicBezTo>
                    <a:pt x="2463" y="3169"/>
                    <a:pt x="3184" y="2462"/>
                    <a:pt x="3184" y="1579"/>
                  </a:cubicBezTo>
                  <a:cubicBezTo>
                    <a:pt x="3142" y="527"/>
                    <a:pt x="2367" y="1"/>
                    <a:pt x="1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6" name="Google Shape;1376;p58"/>
            <p:cNvSpPr/>
            <p:nvPr/>
          </p:nvSpPr>
          <p:spPr>
            <a:xfrm>
              <a:off x="2560025" y="2282350"/>
              <a:ext cx="198375" cy="92325"/>
            </a:xfrm>
            <a:custGeom>
              <a:avLst/>
              <a:gdLst/>
              <a:ahLst/>
              <a:cxnLst/>
              <a:rect l="l" t="t" r="r" b="b"/>
              <a:pathLst>
                <a:path w="7935" h="3693" extrusionOk="0">
                  <a:moveTo>
                    <a:pt x="7138" y="525"/>
                  </a:moveTo>
                  <a:cubicBezTo>
                    <a:pt x="7274" y="525"/>
                    <a:pt x="7400" y="651"/>
                    <a:pt x="7400" y="788"/>
                  </a:cubicBezTo>
                  <a:cubicBezTo>
                    <a:pt x="7393" y="966"/>
                    <a:pt x="7268" y="1053"/>
                    <a:pt x="7142" y="1053"/>
                  </a:cubicBezTo>
                  <a:cubicBezTo>
                    <a:pt x="7012" y="1053"/>
                    <a:pt x="6880" y="962"/>
                    <a:pt x="6872" y="788"/>
                  </a:cubicBezTo>
                  <a:cubicBezTo>
                    <a:pt x="6872" y="651"/>
                    <a:pt x="6985" y="525"/>
                    <a:pt x="7138" y="525"/>
                  </a:cubicBezTo>
                  <a:close/>
                  <a:moveTo>
                    <a:pt x="3041" y="788"/>
                  </a:moveTo>
                  <a:cubicBezTo>
                    <a:pt x="3181" y="788"/>
                    <a:pt x="3303" y="914"/>
                    <a:pt x="3303" y="1050"/>
                  </a:cubicBezTo>
                  <a:cubicBezTo>
                    <a:pt x="3297" y="1231"/>
                    <a:pt x="3169" y="1321"/>
                    <a:pt x="3041" y="1321"/>
                  </a:cubicBezTo>
                  <a:cubicBezTo>
                    <a:pt x="2913" y="1321"/>
                    <a:pt x="2786" y="1231"/>
                    <a:pt x="2779" y="1050"/>
                  </a:cubicBezTo>
                  <a:cubicBezTo>
                    <a:pt x="2779" y="914"/>
                    <a:pt x="2888" y="788"/>
                    <a:pt x="3041" y="788"/>
                  </a:cubicBezTo>
                  <a:close/>
                  <a:moveTo>
                    <a:pt x="800" y="1797"/>
                  </a:moveTo>
                  <a:cubicBezTo>
                    <a:pt x="940" y="1797"/>
                    <a:pt x="1063" y="1910"/>
                    <a:pt x="1063" y="2062"/>
                  </a:cubicBezTo>
                  <a:cubicBezTo>
                    <a:pt x="1056" y="2235"/>
                    <a:pt x="928" y="2321"/>
                    <a:pt x="800" y="2321"/>
                  </a:cubicBezTo>
                  <a:cubicBezTo>
                    <a:pt x="673" y="2321"/>
                    <a:pt x="545" y="2235"/>
                    <a:pt x="538" y="2062"/>
                  </a:cubicBezTo>
                  <a:cubicBezTo>
                    <a:pt x="538" y="1910"/>
                    <a:pt x="648" y="1797"/>
                    <a:pt x="800" y="1797"/>
                  </a:cubicBezTo>
                  <a:close/>
                  <a:moveTo>
                    <a:pt x="5020" y="2643"/>
                  </a:moveTo>
                  <a:cubicBezTo>
                    <a:pt x="5159" y="2643"/>
                    <a:pt x="5282" y="2753"/>
                    <a:pt x="5282" y="2905"/>
                  </a:cubicBezTo>
                  <a:cubicBezTo>
                    <a:pt x="5282" y="3042"/>
                    <a:pt x="5159" y="3168"/>
                    <a:pt x="5020" y="3168"/>
                  </a:cubicBezTo>
                  <a:cubicBezTo>
                    <a:pt x="4674" y="3154"/>
                    <a:pt x="4674" y="2656"/>
                    <a:pt x="5020" y="2643"/>
                  </a:cubicBezTo>
                  <a:close/>
                  <a:moveTo>
                    <a:pt x="7120" y="1"/>
                  </a:moveTo>
                  <a:cubicBezTo>
                    <a:pt x="6548" y="1"/>
                    <a:pt x="6158" y="627"/>
                    <a:pt x="6417" y="1133"/>
                  </a:cubicBezTo>
                  <a:lnTo>
                    <a:pt x="5365" y="2185"/>
                  </a:lnTo>
                  <a:cubicBezTo>
                    <a:pt x="5262" y="2137"/>
                    <a:pt x="5141" y="2113"/>
                    <a:pt x="5020" y="2113"/>
                  </a:cubicBezTo>
                  <a:cubicBezTo>
                    <a:pt x="4898" y="2113"/>
                    <a:pt x="4777" y="2137"/>
                    <a:pt x="4674" y="2185"/>
                  </a:cubicBezTo>
                  <a:lnTo>
                    <a:pt x="3775" y="1368"/>
                  </a:lnTo>
                  <a:cubicBezTo>
                    <a:pt x="3995" y="863"/>
                    <a:pt x="3604" y="263"/>
                    <a:pt x="3059" y="263"/>
                  </a:cubicBezTo>
                  <a:cubicBezTo>
                    <a:pt x="3053" y="263"/>
                    <a:pt x="3047" y="263"/>
                    <a:pt x="3041" y="263"/>
                  </a:cubicBezTo>
                  <a:cubicBezTo>
                    <a:pt x="2600" y="263"/>
                    <a:pt x="2225" y="635"/>
                    <a:pt x="2254" y="1093"/>
                  </a:cubicBezTo>
                  <a:lnTo>
                    <a:pt x="1312" y="1465"/>
                  </a:lnTo>
                  <a:cubicBezTo>
                    <a:pt x="1161" y="1331"/>
                    <a:pt x="980" y="1270"/>
                    <a:pt x="803" y="1270"/>
                  </a:cubicBezTo>
                  <a:cubicBezTo>
                    <a:pt x="395" y="1270"/>
                    <a:pt x="0" y="1588"/>
                    <a:pt x="0" y="2062"/>
                  </a:cubicBezTo>
                  <a:cubicBezTo>
                    <a:pt x="0" y="2504"/>
                    <a:pt x="359" y="2849"/>
                    <a:pt x="800" y="2849"/>
                  </a:cubicBezTo>
                  <a:cubicBezTo>
                    <a:pt x="807" y="2849"/>
                    <a:pt x="814" y="2849"/>
                    <a:pt x="821" y="2849"/>
                  </a:cubicBezTo>
                  <a:cubicBezTo>
                    <a:pt x="1296" y="2849"/>
                    <a:pt x="1659" y="2401"/>
                    <a:pt x="1577" y="1923"/>
                  </a:cubicBezTo>
                  <a:lnTo>
                    <a:pt x="2447" y="1578"/>
                  </a:lnTo>
                  <a:cubicBezTo>
                    <a:pt x="2590" y="1754"/>
                    <a:pt x="2822" y="1852"/>
                    <a:pt x="3051" y="1852"/>
                  </a:cubicBezTo>
                  <a:cubicBezTo>
                    <a:pt x="3180" y="1852"/>
                    <a:pt x="3307" y="1821"/>
                    <a:pt x="3416" y="1757"/>
                  </a:cubicBezTo>
                  <a:lnTo>
                    <a:pt x="4299" y="2574"/>
                  </a:lnTo>
                  <a:cubicBezTo>
                    <a:pt x="4053" y="3079"/>
                    <a:pt x="4444" y="3692"/>
                    <a:pt x="5002" y="3692"/>
                  </a:cubicBezTo>
                  <a:cubicBezTo>
                    <a:pt x="5008" y="3692"/>
                    <a:pt x="5014" y="3692"/>
                    <a:pt x="5020" y="3692"/>
                  </a:cubicBezTo>
                  <a:cubicBezTo>
                    <a:pt x="5025" y="3692"/>
                    <a:pt x="5031" y="3692"/>
                    <a:pt x="5037" y="3692"/>
                  </a:cubicBezTo>
                  <a:cubicBezTo>
                    <a:pt x="5595" y="3692"/>
                    <a:pt x="5986" y="3066"/>
                    <a:pt x="5740" y="2560"/>
                  </a:cubicBezTo>
                  <a:lnTo>
                    <a:pt x="6789" y="1508"/>
                  </a:lnTo>
                  <a:cubicBezTo>
                    <a:pt x="6897" y="1560"/>
                    <a:pt x="7011" y="1585"/>
                    <a:pt x="7123" y="1585"/>
                  </a:cubicBezTo>
                  <a:cubicBezTo>
                    <a:pt x="7542" y="1585"/>
                    <a:pt x="7935" y="1246"/>
                    <a:pt x="7924" y="788"/>
                  </a:cubicBezTo>
                  <a:cubicBezTo>
                    <a:pt x="7924" y="359"/>
                    <a:pt x="7566" y="1"/>
                    <a:pt x="7138" y="1"/>
                  </a:cubicBezTo>
                  <a:cubicBezTo>
                    <a:pt x="7132" y="1"/>
                    <a:pt x="7126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377" name="Google Shape;1377;p58"/>
          <p:cNvGrpSpPr/>
          <p:nvPr/>
        </p:nvGrpSpPr>
        <p:grpSpPr>
          <a:xfrm>
            <a:off x="7168285" y="1729385"/>
            <a:ext cx="455567" cy="452100"/>
            <a:chOff x="4026125" y="2118350"/>
            <a:chExt cx="341675" cy="339075"/>
          </a:xfrm>
        </p:grpSpPr>
        <p:sp>
          <p:nvSpPr>
            <p:cNvPr id="1378" name="Google Shape;1378;p58"/>
            <p:cNvSpPr/>
            <p:nvPr/>
          </p:nvSpPr>
          <p:spPr>
            <a:xfrm>
              <a:off x="4026125" y="2118350"/>
              <a:ext cx="341675" cy="339075"/>
            </a:xfrm>
            <a:custGeom>
              <a:avLst/>
              <a:gdLst/>
              <a:ahLst/>
              <a:cxnLst/>
              <a:rect l="l" t="t" r="r" b="b"/>
              <a:pathLst>
                <a:path w="13667" h="13563" extrusionOk="0">
                  <a:moveTo>
                    <a:pt x="1655" y="0"/>
                  </a:moveTo>
                  <a:cubicBezTo>
                    <a:pt x="1511" y="0"/>
                    <a:pt x="1398" y="117"/>
                    <a:pt x="1398" y="267"/>
                  </a:cubicBezTo>
                  <a:lnTo>
                    <a:pt x="1398" y="1220"/>
                  </a:lnTo>
                  <a:lnTo>
                    <a:pt x="292" y="1220"/>
                  </a:lnTo>
                  <a:cubicBezTo>
                    <a:pt x="166" y="1220"/>
                    <a:pt x="43" y="1319"/>
                    <a:pt x="30" y="1442"/>
                  </a:cubicBezTo>
                  <a:cubicBezTo>
                    <a:pt x="0" y="1608"/>
                    <a:pt x="126" y="1747"/>
                    <a:pt x="292" y="1747"/>
                  </a:cubicBezTo>
                  <a:lnTo>
                    <a:pt x="1398" y="1747"/>
                  </a:lnTo>
                  <a:lnTo>
                    <a:pt x="1398" y="2813"/>
                  </a:lnTo>
                  <a:lnTo>
                    <a:pt x="913" y="2813"/>
                  </a:lnTo>
                  <a:cubicBezTo>
                    <a:pt x="790" y="2813"/>
                    <a:pt x="664" y="2909"/>
                    <a:pt x="651" y="3032"/>
                  </a:cubicBezTo>
                  <a:cubicBezTo>
                    <a:pt x="624" y="3198"/>
                    <a:pt x="747" y="3338"/>
                    <a:pt x="913" y="3338"/>
                  </a:cubicBezTo>
                  <a:lnTo>
                    <a:pt x="1398" y="3338"/>
                  </a:lnTo>
                  <a:lnTo>
                    <a:pt x="1398" y="4403"/>
                  </a:lnTo>
                  <a:lnTo>
                    <a:pt x="913" y="4403"/>
                  </a:lnTo>
                  <a:cubicBezTo>
                    <a:pt x="790" y="4403"/>
                    <a:pt x="664" y="4499"/>
                    <a:pt x="651" y="4622"/>
                  </a:cubicBezTo>
                  <a:cubicBezTo>
                    <a:pt x="624" y="4788"/>
                    <a:pt x="747" y="4928"/>
                    <a:pt x="913" y="4928"/>
                  </a:cubicBezTo>
                  <a:lnTo>
                    <a:pt x="1398" y="4928"/>
                  </a:lnTo>
                  <a:lnTo>
                    <a:pt x="1398" y="5993"/>
                  </a:lnTo>
                  <a:lnTo>
                    <a:pt x="292" y="5993"/>
                  </a:lnTo>
                  <a:cubicBezTo>
                    <a:pt x="166" y="5993"/>
                    <a:pt x="43" y="6076"/>
                    <a:pt x="30" y="6216"/>
                  </a:cubicBezTo>
                  <a:cubicBezTo>
                    <a:pt x="0" y="6382"/>
                    <a:pt x="126" y="6518"/>
                    <a:pt x="292" y="6518"/>
                  </a:cubicBezTo>
                  <a:lnTo>
                    <a:pt x="1398" y="6518"/>
                  </a:lnTo>
                  <a:lnTo>
                    <a:pt x="1398" y="7583"/>
                  </a:lnTo>
                  <a:lnTo>
                    <a:pt x="913" y="7583"/>
                  </a:lnTo>
                  <a:cubicBezTo>
                    <a:pt x="790" y="7583"/>
                    <a:pt x="664" y="7666"/>
                    <a:pt x="651" y="7806"/>
                  </a:cubicBezTo>
                  <a:cubicBezTo>
                    <a:pt x="624" y="7972"/>
                    <a:pt x="747" y="8108"/>
                    <a:pt x="913" y="8108"/>
                  </a:cubicBezTo>
                  <a:lnTo>
                    <a:pt x="1398" y="8108"/>
                  </a:lnTo>
                  <a:lnTo>
                    <a:pt x="1398" y="9160"/>
                  </a:lnTo>
                  <a:lnTo>
                    <a:pt x="913" y="9160"/>
                  </a:lnTo>
                  <a:cubicBezTo>
                    <a:pt x="790" y="9160"/>
                    <a:pt x="664" y="9256"/>
                    <a:pt x="651" y="9396"/>
                  </a:cubicBezTo>
                  <a:cubicBezTo>
                    <a:pt x="624" y="9562"/>
                    <a:pt x="747" y="9701"/>
                    <a:pt x="913" y="9701"/>
                  </a:cubicBezTo>
                  <a:lnTo>
                    <a:pt x="1398" y="9701"/>
                  </a:lnTo>
                  <a:lnTo>
                    <a:pt x="1398" y="10750"/>
                  </a:lnTo>
                  <a:lnTo>
                    <a:pt x="292" y="10750"/>
                  </a:lnTo>
                  <a:cubicBezTo>
                    <a:pt x="166" y="10750"/>
                    <a:pt x="43" y="10846"/>
                    <a:pt x="30" y="10986"/>
                  </a:cubicBezTo>
                  <a:cubicBezTo>
                    <a:pt x="0" y="11139"/>
                    <a:pt x="126" y="11291"/>
                    <a:pt x="292" y="11291"/>
                  </a:cubicBezTo>
                  <a:lnTo>
                    <a:pt x="1398" y="11291"/>
                  </a:lnTo>
                  <a:lnTo>
                    <a:pt x="1398" y="11925"/>
                  </a:lnTo>
                  <a:cubicBezTo>
                    <a:pt x="1398" y="12065"/>
                    <a:pt x="1524" y="12191"/>
                    <a:pt x="1660" y="12191"/>
                  </a:cubicBezTo>
                  <a:lnTo>
                    <a:pt x="2988" y="12191"/>
                  </a:lnTo>
                  <a:lnTo>
                    <a:pt x="2988" y="13296"/>
                  </a:lnTo>
                  <a:cubicBezTo>
                    <a:pt x="2988" y="13419"/>
                    <a:pt x="3084" y="13545"/>
                    <a:pt x="3210" y="13559"/>
                  </a:cubicBezTo>
                  <a:cubicBezTo>
                    <a:pt x="3226" y="13561"/>
                    <a:pt x="3241" y="13562"/>
                    <a:pt x="3255" y="13562"/>
                  </a:cubicBezTo>
                  <a:cubicBezTo>
                    <a:pt x="3401" y="13562"/>
                    <a:pt x="3516" y="13447"/>
                    <a:pt x="3516" y="13296"/>
                  </a:cubicBezTo>
                  <a:lnTo>
                    <a:pt x="3516" y="12191"/>
                  </a:lnTo>
                  <a:lnTo>
                    <a:pt x="4578" y="12191"/>
                  </a:lnTo>
                  <a:lnTo>
                    <a:pt x="4578" y="12672"/>
                  </a:lnTo>
                  <a:cubicBezTo>
                    <a:pt x="4578" y="12798"/>
                    <a:pt x="4678" y="12921"/>
                    <a:pt x="4800" y="12938"/>
                  </a:cubicBezTo>
                  <a:cubicBezTo>
                    <a:pt x="4815" y="12940"/>
                    <a:pt x="4830" y="12941"/>
                    <a:pt x="4844" y="12941"/>
                  </a:cubicBezTo>
                  <a:cubicBezTo>
                    <a:pt x="4990" y="12941"/>
                    <a:pt x="5106" y="12823"/>
                    <a:pt x="5106" y="12672"/>
                  </a:cubicBezTo>
                  <a:lnTo>
                    <a:pt x="5106" y="12191"/>
                  </a:lnTo>
                  <a:lnTo>
                    <a:pt x="6171" y="12191"/>
                  </a:lnTo>
                  <a:lnTo>
                    <a:pt x="6171" y="12672"/>
                  </a:lnTo>
                  <a:cubicBezTo>
                    <a:pt x="6171" y="12798"/>
                    <a:pt x="6268" y="12921"/>
                    <a:pt x="6390" y="12938"/>
                  </a:cubicBezTo>
                  <a:cubicBezTo>
                    <a:pt x="6405" y="12940"/>
                    <a:pt x="6420" y="12941"/>
                    <a:pt x="6434" y="12941"/>
                  </a:cubicBezTo>
                  <a:cubicBezTo>
                    <a:pt x="6580" y="12941"/>
                    <a:pt x="6696" y="12823"/>
                    <a:pt x="6696" y="12672"/>
                  </a:cubicBezTo>
                  <a:lnTo>
                    <a:pt x="6696" y="12191"/>
                  </a:lnTo>
                  <a:lnTo>
                    <a:pt x="7761" y="12191"/>
                  </a:lnTo>
                  <a:lnTo>
                    <a:pt x="7761" y="13296"/>
                  </a:lnTo>
                  <a:cubicBezTo>
                    <a:pt x="7761" y="13419"/>
                    <a:pt x="7844" y="13545"/>
                    <a:pt x="7980" y="13559"/>
                  </a:cubicBezTo>
                  <a:cubicBezTo>
                    <a:pt x="7996" y="13561"/>
                    <a:pt x="8011" y="13562"/>
                    <a:pt x="8025" y="13562"/>
                  </a:cubicBezTo>
                  <a:cubicBezTo>
                    <a:pt x="8171" y="13562"/>
                    <a:pt x="8286" y="13447"/>
                    <a:pt x="8286" y="13296"/>
                  </a:cubicBezTo>
                  <a:lnTo>
                    <a:pt x="8286" y="12191"/>
                  </a:lnTo>
                  <a:lnTo>
                    <a:pt x="9351" y="12191"/>
                  </a:lnTo>
                  <a:lnTo>
                    <a:pt x="9351" y="12672"/>
                  </a:lnTo>
                  <a:cubicBezTo>
                    <a:pt x="9351" y="12798"/>
                    <a:pt x="9434" y="12921"/>
                    <a:pt x="9574" y="12938"/>
                  </a:cubicBezTo>
                  <a:cubicBezTo>
                    <a:pt x="9589" y="12940"/>
                    <a:pt x="9604" y="12941"/>
                    <a:pt x="9618" y="12941"/>
                  </a:cubicBezTo>
                  <a:cubicBezTo>
                    <a:pt x="9763" y="12941"/>
                    <a:pt x="9876" y="12823"/>
                    <a:pt x="9876" y="12672"/>
                  </a:cubicBezTo>
                  <a:lnTo>
                    <a:pt x="9876" y="12191"/>
                  </a:lnTo>
                  <a:lnTo>
                    <a:pt x="10928" y="12191"/>
                  </a:lnTo>
                  <a:lnTo>
                    <a:pt x="10928" y="12672"/>
                  </a:lnTo>
                  <a:cubicBezTo>
                    <a:pt x="10928" y="12798"/>
                    <a:pt x="11025" y="12921"/>
                    <a:pt x="11164" y="12938"/>
                  </a:cubicBezTo>
                  <a:cubicBezTo>
                    <a:pt x="11179" y="12940"/>
                    <a:pt x="11194" y="12941"/>
                    <a:pt x="11208" y="12941"/>
                  </a:cubicBezTo>
                  <a:cubicBezTo>
                    <a:pt x="11353" y="12941"/>
                    <a:pt x="11466" y="12823"/>
                    <a:pt x="11466" y="12672"/>
                  </a:cubicBezTo>
                  <a:lnTo>
                    <a:pt x="11466" y="12191"/>
                  </a:lnTo>
                  <a:lnTo>
                    <a:pt x="12518" y="12191"/>
                  </a:lnTo>
                  <a:lnTo>
                    <a:pt x="12518" y="13296"/>
                  </a:lnTo>
                  <a:cubicBezTo>
                    <a:pt x="12518" y="13419"/>
                    <a:pt x="12615" y="13545"/>
                    <a:pt x="12754" y="13559"/>
                  </a:cubicBezTo>
                  <a:cubicBezTo>
                    <a:pt x="12769" y="13561"/>
                    <a:pt x="12784" y="13562"/>
                    <a:pt x="12799" y="13562"/>
                  </a:cubicBezTo>
                  <a:cubicBezTo>
                    <a:pt x="12944" y="13562"/>
                    <a:pt x="13059" y="13447"/>
                    <a:pt x="13059" y="13296"/>
                  </a:cubicBezTo>
                  <a:lnTo>
                    <a:pt x="13059" y="12191"/>
                  </a:lnTo>
                  <a:lnTo>
                    <a:pt x="13322" y="12191"/>
                  </a:lnTo>
                  <a:cubicBezTo>
                    <a:pt x="13667" y="12174"/>
                    <a:pt x="13667" y="11663"/>
                    <a:pt x="13322" y="11650"/>
                  </a:cubicBezTo>
                  <a:lnTo>
                    <a:pt x="1922" y="11650"/>
                  </a:lnTo>
                  <a:lnTo>
                    <a:pt x="1922" y="280"/>
                  </a:lnTo>
                  <a:cubicBezTo>
                    <a:pt x="1922" y="141"/>
                    <a:pt x="1839" y="18"/>
                    <a:pt x="1703" y="5"/>
                  </a:cubicBezTo>
                  <a:cubicBezTo>
                    <a:pt x="1687" y="2"/>
                    <a:pt x="167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9" name="Google Shape;1379;p58"/>
            <p:cNvSpPr/>
            <p:nvPr/>
          </p:nvSpPr>
          <p:spPr>
            <a:xfrm>
              <a:off x="4120550" y="2148750"/>
              <a:ext cx="53225" cy="212175"/>
            </a:xfrm>
            <a:custGeom>
              <a:avLst/>
              <a:gdLst/>
              <a:ahLst/>
              <a:cxnLst/>
              <a:rect l="l" t="t" r="r" b="b"/>
              <a:pathLst>
                <a:path w="2129" h="8487" extrusionOk="0">
                  <a:moveTo>
                    <a:pt x="1591" y="2122"/>
                  </a:moveTo>
                  <a:lnTo>
                    <a:pt x="1591" y="6367"/>
                  </a:lnTo>
                  <a:lnTo>
                    <a:pt x="539" y="6367"/>
                  </a:lnTo>
                  <a:lnTo>
                    <a:pt x="539" y="2122"/>
                  </a:lnTo>
                  <a:close/>
                  <a:moveTo>
                    <a:pt x="1066" y="0"/>
                  </a:moveTo>
                  <a:cubicBezTo>
                    <a:pt x="918" y="0"/>
                    <a:pt x="801" y="129"/>
                    <a:pt x="801" y="269"/>
                  </a:cubicBezTo>
                  <a:lnTo>
                    <a:pt x="801" y="1597"/>
                  </a:lnTo>
                  <a:lnTo>
                    <a:pt x="276" y="1597"/>
                  </a:lnTo>
                  <a:cubicBezTo>
                    <a:pt x="124" y="1597"/>
                    <a:pt x="1" y="1707"/>
                    <a:pt x="1" y="1859"/>
                  </a:cubicBezTo>
                  <a:lnTo>
                    <a:pt x="1" y="6630"/>
                  </a:lnTo>
                  <a:cubicBezTo>
                    <a:pt x="1" y="6769"/>
                    <a:pt x="124" y="6892"/>
                    <a:pt x="276" y="6892"/>
                  </a:cubicBezTo>
                  <a:lnTo>
                    <a:pt x="801" y="6892"/>
                  </a:lnTo>
                  <a:lnTo>
                    <a:pt x="801" y="8206"/>
                  </a:lnTo>
                  <a:cubicBezTo>
                    <a:pt x="801" y="8346"/>
                    <a:pt x="901" y="8455"/>
                    <a:pt x="1023" y="8485"/>
                  </a:cubicBezTo>
                  <a:cubicBezTo>
                    <a:pt x="1031" y="8486"/>
                    <a:pt x="1039" y="8486"/>
                    <a:pt x="1047" y="8486"/>
                  </a:cubicBezTo>
                  <a:cubicBezTo>
                    <a:pt x="1203" y="8486"/>
                    <a:pt x="1329" y="8365"/>
                    <a:pt x="1329" y="8220"/>
                  </a:cubicBezTo>
                  <a:lnTo>
                    <a:pt x="1329" y="6892"/>
                  </a:lnTo>
                  <a:lnTo>
                    <a:pt x="1853" y="6892"/>
                  </a:lnTo>
                  <a:cubicBezTo>
                    <a:pt x="2006" y="6892"/>
                    <a:pt x="2129" y="6769"/>
                    <a:pt x="2129" y="6630"/>
                  </a:cubicBezTo>
                  <a:lnTo>
                    <a:pt x="2129" y="1859"/>
                  </a:lnTo>
                  <a:cubicBezTo>
                    <a:pt x="2129" y="1707"/>
                    <a:pt x="2006" y="1597"/>
                    <a:pt x="1853" y="1597"/>
                  </a:cubicBezTo>
                  <a:lnTo>
                    <a:pt x="1329" y="1597"/>
                  </a:lnTo>
                  <a:lnTo>
                    <a:pt x="1329" y="282"/>
                  </a:lnTo>
                  <a:cubicBezTo>
                    <a:pt x="1329" y="143"/>
                    <a:pt x="1232" y="34"/>
                    <a:pt x="1106" y="4"/>
                  </a:cubicBezTo>
                  <a:cubicBezTo>
                    <a:pt x="1093" y="1"/>
                    <a:pt x="107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0" name="Google Shape;1380;p58"/>
            <p:cNvSpPr/>
            <p:nvPr/>
          </p:nvSpPr>
          <p:spPr>
            <a:xfrm>
              <a:off x="4200075" y="2188550"/>
              <a:ext cx="52950" cy="211850"/>
            </a:xfrm>
            <a:custGeom>
              <a:avLst/>
              <a:gdLst/>
              <a:ahLst/>
              <a:cxnLst/>
              <a:rect l="l" t="t" r="r" b="b"/>
              <a:pathLst>
                <a:path w="2118" h="8474" extrusionOk="0">
                  <a:moveTo>
                    <a:pt x="1590" y="2120"/>
                  </a:moveTo>
                  <a:lnTo>
                    <a:pt x="1590" y="6352"/>
                  </a:lnTo>
                  <a:lnTo>
                    <a:pt x="541" y="6352"/>
                  </a:lnTo>
                  <a:lnTo>
                    <a:pt x="541" y="2120"/>
                  </a:lnTo>
                  <a:close/>
                  <a:moveTo>
                    <a:pt x="1057" y="1"/>
                  </a:moveTo>
                  <a:cubicBezTo>
                    <a:pt x="914" y="1"/>
                    <a:pt x="803" y="118"/>
                    <a:pt x="803" y="267"/>
                  </a:cubicBezTo>
                  <a:lnTo>
                    <a:pt x="803" y="1595"/>
                  </a:lnTo>
                  <a:lnTo>
                    <a:pt x="262" y="1595"/>
                  </a:lnTo>
                  <a:cubicBezTo>
                    <a:pt x="126" y="1595"/>
                    <a:pt x="0" y="1705"/>
                    <a:pt x="0" y="1857"/>
                  </a:cubicBezTo>
                  <a:lnTo>
                    <a:pt x="0" y="6628"/>
                  </a:lnTo>
                  <a:cubicBezTo>
                    <a:pt x="0" y="6767"/>
                    <a:pt x="126" y="6893"/>
                    <a:pt x="262" y="6893"/>
                  </a:cubicBezTo>
                  <a:lnTo>
                    <a:pt x="803" y="6893"/>
                  </a:lnTo>
                  <a:lnTo>
                    <a:pt x="803" y="8204"/>
                  </a:lnTo>
                  <a:cubicBezTo>
                    <a:pt x="803" y="8331"/>
                    <a:pt x="886" y="8453"/>
                    <a:pt x="1022" y="8470"/>
                  </a:cubicBezTo>
                  <a:cubicBezTo>
                    <a:pt x="1037" y="8472"/>
                    <a:pt x="1052" y="8473"/>
                    <a:pt x="1067" y="8473"/>
                  </a:cubicBezTo>
                  <a:cubicBezTo>
                    <a:pt x="1212" y="8473"/>
                    <a:pt x="1328" y="8355"/>
                    <a:pt x="1328" y="8204"/>
                  </a:cubicBezTo>
                  <a:lnTo>
                    <a:pt x="1328" y="6893"/>
                  </a:lnTo>
                  <a:lnTo>
                    <a:pt x="1852" y="6893"/>
                  </a:lnTo>
                  <a:cubicBezTo>
                    <a:pt x="2005" y="6893"/>
                    <a:pt x="2118" y="6767"/>
                    <a:pt x="2118" y="6628"/>
                  </a:cubicBezTo>
                  <a:lnTo>
                    <a:pt x="2118" y="1857"/>
                  </a:lnTo>
                  <a:cubicBezTo>
                    <a:pt x="2118" y="1705"/>
                    <a:pt x="2005" y="1595"/>
                    <a:pt x="1852" y="1595"/>
                  </a:cubicBezTo>
                  <a:lnTo>
                    <a:pt x="1328" y="1595"/>
                  </a:lnTo>
                  <a:lnTo>
                    <a:pt x="1328" y="281"/>
                  </a:lnTo>
                  <a:cubicBezTo>
                    <a:pt x="1328" y="141"/>
                    <a:pt x="1232" y="18"/>
                    <a:pt x="1105" y="5"/>
                  </a:cubicBezTo>
                  <a:cubicBezTo>
                    <a:pt x="1089" y="2"/>
                    <a:pt x="1073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1" name="Google Shape;1381;p58"/>
            <p:cNvSpPr/>
            <p:nvPr/>
          </p:nvSpPr>
          <p:spPr>
            <a:xfrm>
              <a:off x="4279575" y="2148750"/>
              <a:ext cx="52975" cy="172350"/>
            </a:xfrm>
            <a:custGeom>
              <a:avLst/>
              <a:gdLst/>
              <a:ahLst/>
              <a:cxnLst/>
              <a:rect l="l" t="t" r="r" b="b"/>
              <a:pathLst>
                <a:path w="2119" h="6894" extrusionOk="0">
                  <a:moveTo>
                    <a:pt x="1594" y="2122"/>
                  </a:moveTo>
                  <a:lnTo>
                    <a:pt x="1594" y="4777"/>
                  </a:lnTo>
                  <a:lnTo>
                    <a:pt x="528" y="4777"/>
                  </a:lnTo>
                  <a:lnTo>
                    <a:pt x="528" y="2122"/>
                  </a:lnTo>
                  <a:close/>
                  <a:moveTo>
                    <a:pt x="1058" y="0"/>
                  </a:moveTo>
                  <a:cubicBezTo>
                    <a:pt x="919" y="0"/>
                    <a:pt x="790" y="129"/>
                    <a:pt x="790" y="269"/>
                  </a:cubicBezTo>
                  <a:lnTo>
                    <a:pt x="790" y="1597"/>
                  </a:lnTo>
                  <a:lnTo>
                    <a:pt x="266" y="1597"/>
                  </a:lnTo>
                  <a:cubicBezTo>
                    <a:pt x="126" y="1597"/>
                    <a:pt x="0" y="1707"/>
                    <a:pt x="0" y="1859"/>
                  </a:cubicBezTo>
                  <a:lnTo>
                    <a:pt x="0" y="5039"/>
                  </a:lnTo>
                  <a:cubicBezTo>
                    <a:pt x="0" y="5179"/>
                    <a:pt x="126" y="5302"/>
                    <a:pt x="266" y="5302"/>
                  </a:cubicBezTo>
                  <a:lnTo>
                    <a:pt x="790" y="5302"/>
                  </a:lnTo>
                  <a:lnTo>
                    <a:pt x="790" y="6616"/>
                  </a:lnTo>
                  <a:cubicBezTo>
                    <a:pt x="790" y="6756"/>
                    <a:pt x="887" y="6865"/>
                    <a:pt x="1026" y="6892"/>
                  </a:cubicBezTo>
                  <a:cubicBezTo>
                    <a:pt x="1036" y="6893"/>
                    <a:pt x="1046" y="6893"/>
                    <a:pt x="1055" y="6893"/>
                  </a:cubicBezTo>
                  <a:cubicBezTo>
                    <a:pt x="1208" y="6893"/>
                    <a:pt x="1328" y="6773"/>
                    <a:pt x="1328" y="6630"/>
                  </a:cubicBezTo>
                  <a:lnTo>
                    <a:pt x="1328" y="5302"/>
                  </a:lnTo>
                  <a:lnTo>
                    <a:pt x="1856" y="5302"/>
                  </a:lnTo>
                  <a:cubicBezTo>
                    <a:pt x="2009" y="5302"/>
                    <a:pt x="2118" y="5179"/>
                    <a:pt x="2118" y="5039"/>
                  </a:cubicBezTo>
                  <a:lnTo>
                    <a:pt x="2118" y="1859"/>
                  </a:lnTo>
                  <a:cubicBezTo>
                    <a:pt x="2118" y="1707"/>
                    <a:pt x="2009" y="1597"/>
                    <a:pt x="1856" y="1597"/>
                  </a:cubicBezTo>
                  <a:lnTo>
                    <a:pt x="1328" y="1597"/>
                  </a:lnTo>
                  <a:lnTo>
                    <a:pt x="1328" y="282"/>
                  </a:lnTo>
                  <a:cubicBezTo>
                    <a:pt x="1328" y="143"/>
                    <a:pt x="1232" y="34"/>
                    <a:pt x="1096" y="4"/>
                  </a:cubicBezTo>
                  <a:cubicBezTo>
                    <a:pt x="1083" y="1"/>
                    <a:pt x="1070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382" name="Google Shape;1382;p58"/>
          <p:cNvSpPr/>
          <p:nvPr/>
        </p:nvSpPr>
        <p:spPr>
          <a:xfrm>
            <a:off x="1932917" y="1729251"/>
            <a:ext cx="452267" cy="452367"/>
          </a:xfrm>
          <a:custGeom>
            <a:avLst/>
            <a:gdLst/>
            <a:ahLst/>
            <a:cxnLst/>
            <a:rect l="l" t="t" r="r" b="b"/>
            <a:pathLst>
              <a:path w="13568" h="13571" extrusionOk="0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383" name="Google Shape;1383;p58"/>
          <p:cNvGrpSpPr/>
          <p:nvPr/>
        </p:nvGrpSpPr>
        <p:grpSpPr>
          <a:xfrm>
            <a:off x="9786784" y="1729518"/>
            <a:ext cx="452267" cy="451833"/>
            <a:chOff x="4016825" y="3801400"/>
            <a:chExt cx="339200" cy="338875"/>
          </a:xfrm>
        </p:grpSpPr>
        <p:sp>
          <p:nvSpPr>
            <p:cNvPr id="1384" name="Google Shape;1384;p58"/>
            <p:cNvSpPr/>
            <p:nvPr/>
          </p:nvSpPr>
          <p:spPr>
            <a:xfrm>
              <a:off x="4016825" y="3801400"/>
              <a:ext cx="339200" cy="338875"/>
            </a:xfrm>
            <a:custGeom>
              <a:avLst/>
              <a:gdLst/>
              <a:ahLst/>
              <a:cxnLst/>
              <a:rect l="l" t="t" r="r" b="b"/>
              <a:pathLst>
                <a:path w="13568" h="13555" extrusionOk="0">
                  <a:moveTo>
                    <a:pt x="10125" y="525"/>
                  </a:moveTo>
                  <a:lnTo>
                    <a:pt x="10125" y="4233"/>
                  </a:lnTo>
                  <a:lnTo>
                    <a:pt x="8767" y="4233"/>
                  </a:lnTo>
                  <a:cubicBezTo>
                    <a:pt x="8701" y="4233"/>
                    <a:pt x="8645" y="4259"/>
                    <a:pt x="8588" y="4316"/>
                  </a:cubicBezTo>
                  <a:lnTo>
                    <a:pt x="8133" y="4771"/>
                  </a:lnTo>
                  <a:lnTo>
                    <a:pt x="7675" y="4316"/>
                  </a:lnTo>
                  <a:cubicBezTo>
                    <a:pt x="7635" y="4259"/>
                    <a:pt x="7566" y="4233"/>
                    <a:pt x="7496" y="4233"/>
                  </a:cubicBezTo>
                  <a:lnTo>
                    <a:pt x="6155" y="4233"/>
                  </a:lnTo>
                  <a:lnTo>
                    <a:pt x="6155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8" y="10650"/>
                  </a:lnTo>
                  <a:lnTo>
                    <a:pt x="2128" y="4024"/>
                  </a:lnTo>
                  <a:lnTo>
                    <a:pt x="5614" y="4024"/>
                  </a:lnTo>
                  <a:lnTo>
                    <a:pt x="5614" y="4233"/>
                  </a:lnTo>
                  <a:cubicBezTo>
                    <a:pt x="5614" y="4522"/>
                    <a:pt x="5850" y="4771"/>
                    <a:pt x="6155" y="4771"/>
                  </a:cubicBezTo>
                  <a:lnTo>
                    <a:pt x="7386" y="4771"/>
                  </a:lnTo>
                  <a:lnTo>
                    <a:pt x="7758" y="5146"/>
                  </a:lnTo>
                  <a:cubicBezTo>
                    <a:pt x="7855" y="5242"/>
                    <a:pt x="7994" y="5298"/>
                    <a:pt x="8133" y="5298"/>
                  </a:cubicBezTo>
                  <a:cubicBezTo>
                    <a:pt x="8270" y="5298"/>
                    <a:pt x="8409" y="5242"/>
                    <a:pt x="8505" y="5146"/>
                  </a:cubicBezTo>
                  <a:lnTo>
                    <a:pt x="8880" y="4771"/>
                  </a:lnTo>
                  <a:lnTo>
                    <a:pt x="10125" y="4771"/>
                  </a:lnTo>
                  <a:cubicBezTo>
                    <a:pt x="10414" y="4771"/>
                    <a:pt x="10650" y="4522"/>
                    <a:pt x="10650" y="4233"/>
                  </a:cubicBezTo>
                  <a:lnTo>
                    <a:pt x="10650" y="4024"/>
                  </a:lnTo>
                  <a:close/>
                  <a:moveTo>
                    <a:pt x="12240" y="2961"/>
                  </a:moveTo>
                  <a:cubicBezTo>
                    <a:pt x="12392" y="2961"/>
                    <a:pt x="12502" y="3084"/>
                    <a:pt x="12502" y="3224"/>
                  </a:cubicBezTo>
                  <a:lnTo>
                    <a:pt x="12502" y="11702"/>
                  </a:lnTo>
                  <a:lnTo>
                    <a:pt x="8369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4" y="11964"/>
                  </a:lnTo>
                  <a:cubicBezTo>
                    <a:pt x="5464" y="11825"/>
                    <a:pt x="5338" y="11702"/>
                    <a:pt x="5199" y="11702"/>
                  </a:cubicBezTo>
                  <a:lnTo>
                    <a:pt x="1066" y="11702"/>
                  </a:lnTo>
                  <a:lnTo>
                    <a:pt x="1066" y="3224"/>
                  </a:lnTo>
                  <a:cubicBezTo>
                    <a:pt x="1066" y="3084"/>
                    <a:pt x="1176" y="2961"/>
                    <a:pt x="1328" y="2961"/>
                  </a:cubicBezTo>
                  <a:lnTo>
                    <a:pt x="5614" y="2961"/>
                  </a:lnTo>
                  <a:lnTo>
                    <a:pt x="5614" y="3499"/>
                  </a:lnTo>
                  <a:lnTo>
                    <a:pt x="1853" y="3499"/>
                  </a:lnTo>
                  <a:cubicBezTo>
                    <a:pt x="1713" y="3499"/>
                    <a:pt x="1590" y="3609"/>
                    <a:pt x="1590" y="3761"/>
                  </a:cubicBezTo>
                  <a:lnTo>
                    <a:pt x="1590" y="10912"/>
                  </a:lnTo>
                  <a:cubicBezTo>
                    <a:pt x="1590" y="11051"/>
                    <a:pt x="1713" y="11177"/>
                    <a:pt x="1853" y="11177"/>
                  </a:cubicBezTo>
                  <a:lnTo>
                    <a:pt x="11715" y="11177"/>
                  </a:lnTo>
                  <a:cubicBezTo>
                    <a:pt x="11855" y="11177"/>
                    <a:pt x="11977" y="11051"/>
                    <a:pt x="11977" y="10912"/>
                  </a:cubicBezTo>
                  <a:lnTo>
                    <a:pt x="11977" y="3761"/>
                  </a:lnTo>
                  <a:cubicBezTo>
                    <a:pt x="11977" y="3609"/>
                    <a:pt x="11855" y="3499"/>
                    <a:pt x="11715" y="3499"/>
                  </a:cubicBezTo>
                  <a:lnTo>
                    <a:pt x="10650" y="3499"/>
                  </a:lnTo>
                  <a:lnTo>
                    <a:pt x="10650" y="2961"/>
                  </a:lnTo>
                  <a:close/>
                  <a:moveTo>
                    <a:pt x="13030" y="12240"/>
                  </a:moveTo>
                  <a:lnTo>
                    <a:pt x="13030" y="12767"/>
                  </a:lnTo>
                  <a:cubicBezTo>
                    <a:pt x="13030" y="12904"/>
                    <a:pt x="12917" y="13030"/>
                    <a:pt x="12768" y="13030"/>
                  </a:cubicBezTo>
                  <a:lnTo>
                    <a:pt x="800" y="13030"/>
                  </a:lnTo>
                  <a:cubicBezTo>
                    <a:pt x="651" y="13030"/>
                    <a:pt x="538" y="12904"/>
                    <a:pt x="538" y="12767"/>
                  </a:cubicBezTo>
                  <a:lnTo>
                    <a:pt x="538" y="12240"/>
                  </a:lnTo>
                  <a:lnTo>
                    <a:pt x="5006" y="12240"/>
                  </a:lnTo>
                  <a:cubicBezTo>
                    <a:pt x="5089" y="12392"/>
                    <a:pt x="5269" y="12505"/>
                    <a:pt x="5464" y="12505"/>
                  </a:cubicBezTo>
                  <a:lnTo>
                    <a:pt x="8104" y="12505"/>
                  </a:lnTo>
                  <a:cubicBezTo>
                    <a:pt x="8299" y="12505"/>
                    <a:pt x="8479" y="12392"/>
                    <a:pt x="8562" y="12240"/>
                  </a:cubicBezTo>
                  <a:close/>
                  <a:moveTo>
                    <a:pt x="6155" y="0"/>
                  </a:moveTo>
                  <a:cubicBezTo>
                    <a:pt x="5850" y="0"/>
                    <a:pt x="5614" y="236"/>
                    <a:pt x="5614" y="525"/>
                  </a:cubicBezTo>
                  <a:lnTo>
                    <a:pt x="5614" y="2434"/>
                  </a:lnTo>
                  <a:lnTo>
                    <a:pt x="1328" y="2434"/>
                  </a:lnTo>
                  <a:cubicBezTo>
                    <a:pt x="883" y="2434"/>
                    <a:pt x="538" y="2795"/>
                    <a:pt x="538" y="3224"/>
                  </a:cubicBezTo>
                  <a:lnTo>
                    <a:pt x="538" y="11702"/>
                  </a:lnTo>
                  <a:lnTo>
                    <a:pt x="263" y="11702"/>
                  </a:lnTo>
                  <a:cubicBezTo>
                    <a:pt x="123" y="11702"/>
                    <a:pt x="0" y="11825"/>
                    <a:pt x="0" y="11964"/>
                  </a:cubicBezTo>
                  <a:lnTo>
                    <a:pt x="0" y="12767"/>
                  </a:lnTo>
                  <a:cubicBezTo>
                    <a:pt x="0" y="13209"/>
                    <a:pt x="359" y="13554"/>
                    <a:pt x="800" y="13554"/>
                  </a:cubicBezTo>
                  <a:lnTo>
                    <a:pt x="12768" y="13554"/>
                  </a:lnTo>
                  <a:cubicBezTo>
                    <a:pt x="13209" y="13554"/>
                    <a:pt x="13568" y="13209"/>
                    <a:pt x="13568" y="12767"/>
                  </a:cubicBezTo>
                  <a:lnTo>
                    <a:pt x="13568" y="11964"/>
                  </a:lnTo>
                  <a:cubicBezTo>
                    <a:pt x="13568" y="11825"/>
                    <a:pt x="13445" y="11702"/>
                    <a:pt x="13305" y="11702"/>
                  </a:cubicBezTo>
                  <a:lnTo>
                    <a:pt x="13030" y="11702"/>
                  </a:lnTo>
                  <a:lnTo>
                    <a:pt x="13030" y="3224"/>
                  </a:lnTo>
                  <a:cubicBezTo>
                    <a:pt x="13030" y="2795"/>
                    <a:pt x="12685" y="2434"/>
                    <a:pt x="12240" y="2434"/>
                  </a:cubicBezTo>
                  <a:lnTo>
                    <a:pt x="10650" y="2434"/>
                  </a:lnTo>
                  <a:lnTo>
                    <a:pt x="10650" y="525"/>
                  </a:lnTo>
                  <a:cubicBezTo>
                    <a:pt x="10650" y="236"/>
                    <a:pt x="10414" y="0"/>
                    <a:pt x="10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5" name="Google Shape;1385;p58"/>
            <p:cNvSpPr/>
            <p:nvPr/>
          </p:nvSpPr>
          <p:spPr>
            <a:xfrm>
              <a:off x="4186625" y="3828025"/>
              <a:ext cx="67000" cy="66150"/>
            </a:xfrm>
            <a:custGeom>
              <a:avLst/>
              <a:gdLst/>
              <a:ahLst/>
              <a:cxnLst/>
              <a:rect l="l" t="t" r="r" b="b"/>
              <a:pathLst>
                <a:path w="2680" h="2646" extrusionOk="0">
                  <a:moveTo>
                    <a:pt x="1617" y="525"/>
                  </a:moveTo>
                  <a:cubicBezTo>
                    <a:pt x="1909" y="525"/>
                    <a:pt x="2141" y="761"/>
                    <a:pt x="2141" y="1067"/>
                  </a:cubicBezTo>
                  <a:cubicBezTo>
                    <a:pt x="2128" y="1412"/>
                    <a:pt x="1869" y="1584"/>
                    <a:pt x="1610" y="1584"/>
                  </a:cubicBezTo>
                  <a:cubicBezTo>
                    <a:pt x="1351" y="1584"/>
                    <a:pt x="1092" y="1412"/>
                    <a:pt x="1079" y="1067"/>
                  </a:cubicBezTo>
                  <a:cubicBezTo>
                    <a:pt x="1079" y="761"/>
                    <a:pt x="1312" y="525"/>
                    <a:pt x="1617" y="525"/>
                  </a:cubicBezTo>
                  <a:close/>
                  <a:moveTo>
                    <a:pt x="1600" y="1"/>
                  </a:moveTo>
                  <a:cubicBezTo>
                    <a:pt x="793" y="1"/>
                    <a:pt x="279" y="919"/>
                    <a:pt x="704" y="1604"/>
                  </a:cubicBezTo>
                  <a:lnTo>
                    <a:pt x="97" y="2199"/>
                  </a:lnTo>
                  <a:cubicBezTo>
                    <a:pt x="0" y="2295"/>
                    <a:pt x="0" y="2461"/>
                    <a:pt x="97" y="2574"/>
                  </a:cubicBezTo>
                  <a:cubicBezTo>
                    <a:pt x="151" y="2622"/>
                    <a:pt x="220" y="2646"/>
                    <a:pt x="287" y="2646"/>
                  </a:cubicBezTo>
                  <a:cubicBezTo>
                    <a:pt x="355" y="2646"/>
                    <a:pt x="420" y="2622"/>
                    <a:pt x="468" y="2574"/>
                  </a:cubicBezTo>
                  <a:lnTo>
                    <a:pt x="1079" y="1979"/>
                  </a:lnTo>
                  <a:cubicBezTo>
                    <a:pt x="1242" y="2079"/>
                    <a:pt x="1420" y="2125"/>
                    <a:pt x="1595" y="2125"/>
                  </a:cubicBezTo>
                  <a:cubicBezTo>
                    <a:pt x="2148" y="2125"/>
                    <a:pt x="2679" y="1674"/>
                    <a:pt x="2669" y="1067"/>
                  </a:cubicBezTo>
                  <a:cubicBezTo>
                    <a:pt x="2669" y="469"/>
                    <a:pt x="2198" y="1"/>
                    <a:pt x="1617" y="1"/>
                  </a:cubicBezTo>
                  <a:cubicBezTo>
                    <a:pt x="1611" y="1"/>
                    <a:pt x="1605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6" name="Google Shape;1386;p58"/>
            <p:cNvSpPr/>
            <p:nvPr/>
          </p:nvSpPr>
          <p:spPr>
            <a:xfrm>
              <a:off x="4083225" y="3928100"/>
              <a:ext cx="119275" cy="126100"/>
            </a:xfrm>
            <a:custGeom>
              <a:avLst/>
              <a:gdLst/>
              <a:ahLst/>
              <a:cxnLst/>
              <a:rect l="l" t="t" r="r" b="b"/>
              <a:pathLst>
                <a:path w="4771" h="5044" extrusionOk="0">
                  <a:moveTo>
                    <a:pt x="2390" y="541"/>
                  </a:moveTo>
                  <a:cubicBezTo>
                    <a:pt x="3188" y="541"/>
                    <a:pt x="3984" y="672"/>
                    <a:pt x="4233" y="934"/>
                  </a:cubicBezTo>
                  <a:cubicBezTo>
                    <a:pt x="3977" y="1190"/>
                    <a:pt x="3178" y="1318"/>
                    <a:pt x="2380" y="1318"/>
                  </a:cubicBezTo>
                  <a:cubicBezTo>
                    <a:pt x="1583" y="1318"/>
                    <a:pt x="787" y="1190"/>
                    <a:pt x="538" y="934"/>
                  </a:cubicBezTo>
                  <a:cubicBezTo>
                    <a:pt x="793" y="672"/>
                    <a:pt x="1593" y="541"/>
                    <a:pt x="2390" y="541"/>
                  </a:cubicBezTo>
                  <a:close/>
                  <a:moveTo>
                    <a:pt x="4233" y="1545"/>
                  </a:moveTo>
                  <a:lnTo>
                    <a:pt x="4233" y="1986"/>
                  </a:lnTo>
                  <a:cubicBezTo>
                    <a:pt x="3997" y="2249"/>
                    <a:pt x="3188" y="2380"/>
                    <a:pt x="2379" y="2380"/>
                  </a:cubicBezTo>
                  <a:cubicBezTo>
                    <a:pt x="1569" y="2380"/>
                    <a:pt x="760" y="2249"/>
                    <a:pt x="525" y="1986"/>
                  </a:cubicBezTo>
                  <a:lnTo>
                    <a:pt x="525" y="1545"/>
                  </a:lnTo>
                  <a:cubicBezTo>
                    <a:pt x="1057" y="1759"/>
                    <a:pt x="1721" y="1866"/>
                    <a:pt x="2384" y="1866"/>
                  </a:cubicBezTo>
                  <a:cubicBezTo>
                    <a:pt x="3046" y="1866"/>
                    <a:pt x="3706" y="1759"/>
                    <a:pt x="4233" y="1545"/>
                  </a:cubicBezTo>
                  <a:close/>
                  <a:moveTo>
                    <a:pt x="4233" y="2607"/>
                  </a:moveTo>
                  <a:lnTo>
                    <a:pt x="4233" y="3039"/>
                  </a:lnTo>
                  <a:cubicBezTo>
                    <a:pt x="3997" y="3308"/>
                    <a:pt x="3188" y="3442"/>
                    <a:pt x="2379" y="3442"/>
                  </a:cubicBezTo>
                  <a:cubicBezTo>
                    <a:pt x="1569" y="3442"/>
                    <a:pt x="760" y="3308"/>
                    <a:pt x="525" y="3039"/>
                  </a:cubicBezTo>
                  <a:lnTo>
                    <a:pt x="525" y="2607"/>
                  </a:lnTo>
                  <a:cubicBezTo>
                    <a:pt x="1057" y="2815"/>
                    <a:pt x="1721" y="2918"/>
                    <a:pt x="2384" y="2918"/>
                  </a:cubicBezTo>
                  <a:cubicBezTo>
                    <a:pt x="3046" y="2918"/>
                    <a:pt x="3706" y="2815"/>
                    <a:pt x="4233" y="2607"/>
                  </a:cubicBezTo>
                  <a:close/>
                  <a:moveTo>
                    <a:pt x="4233" y="3673"/>
                  </a:moveTo>
                  <a:lnTo>
                    <a:pt x="4233" y="4101"/>
                  </a:lnTo>
                  <a:cubicBezTo>
                    <a:pt x="4163" y="4214"/>
                    <a:pt x="3539" y="4503"/>
                    <a:pt x="2377" y="4503"/>
                  </a:cubicBezTo>
                  <a:cubicBezTo>
                    <a:pt x="1215" y="4503"/>
                    <a:pt x="594" y="4214"/>
                    <a:pt x="525" y="4101"/>
                  </a:cubicBezTo>
                  <a:lnTo>
                    <a:pt x="525" y="3673"/>
                  </a:lnTo>
                  <a:cubicBezTo>
                    <a:pt x="1057" y="3880"/>
                    <a:pt x="1721" y="3984"/>
                    <a:pt x="2384" y="3984"/>
                  </a:cubicBezTo>
                  <a:cubicBezTo>
                    <a:pt x="3046" y="3984"/>
                    <a:pt x="3706" y="3880"/>
                    <a:pt x="4233" y="3673"/>
                  </a:cubicBezTo>
                  <a:close/>
                  <a:moveTo>
                    <a:pt x="2380" y="1"/>
                  </a:moveTo>
                  <a:cubicBezTo>
                    <a:pt x="1189" y="1"/>
                    <a:pt x="0" y="312"/>
                    <a:pt x="0" y="934"/>
                  </a:cubicBezTo>
                  <a:lnTo>
                    <a:pt x="0" y="4101"/>
                  </a:lnTo>
                  <a:cubicBezTo>
                    <a:pt x="0" y="4835"/>
                    <a:pt x="1494" y="5044"/>
                    <a:pt x="2377" y="5044"/>
                  </a:cubicBezTo>
                  <a:cubicBezTo>
                    <a:pt x="3263" y="5044"/>
                    <a:pt x="4770" y="4835"/>
                    <a:pt x="4770" y="4101"/>
                  </a:cubicBezTo>
                  <a:lnTo>
                    <a:pt x="4770" y="934"/>
                  </a:lnTo>
                  <a:cubicBezTo>
                    <a:pt x="4764" y="312"/>
                    <a:pt x="3571" y="1"/>
                    <a:pt x="2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7" name="Google Shape;1387;p58"/>
            <p:cNvSpPr/>
            <p:nvPr/>
          </p:nvSpPr>
          <p:spPr>
            <a:xfrm>
              <a:off x="4216325" y="4024400"/>
              <a:ext cx="67425" cy="13200"/>
            </a:xfrm>
            <a:custGeom>
              <a:avLst/>
              <a:gdLst/>
              <a:ahLst/>
              <a:cxnLst/>
              <a:rect l="l" t="t" r="r" b="b"/>
              <a:pathLst>
                <a:path w="2697" h="528" extrusionOk="0">
                  <a:moveTo>
                    <a:pt x="346" y="0"/>
                  </a:moveTo>
                  <a:cubicBezTo>
                    <a:pt x="1" y="17"/>
                    <a:pt x="1" y="528"/>
                    <a:pt x="346" y="528"/>
                  </a:cubicBezTo>
                  <a:lnTo>
                    <a:pt x="2407" y="528"/>
                  </a:lnTo>
                  <a:cubicBezTo>
                    <a:pt x="2530" y="528"/>
                    <a:pt x="2656" y="445"/>
                    <a:pt x="2670" y="305"/>
                  </a:cubicBezTo>
                  <a:cubicBezTo>
                    <a:pt x="2696" y="140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8" name="Google Shape;1388;p58"/>
            <p:cNvSpPr/>
            <p:nvPr/>
          </p:nvSpPr>
          <p:spPr>
            <a:xfrm>
              <a:off x="4216325" y="3998175"/>
              <a:ext cx="67425" cy="13125"/>
            </a:xfrm>
            <a:custGeom>
              <a:avLst/>
              <a:gdLst/>
              <a:ahLst/>
              <a:cxnLst/>
              <a:rect l="l" t="t" r="r" b="b"/>
              <a:pathLst>
                <a:path w="2697" h="525" extrusionOk="0">
                  <a:moveTo>
                    <a:pt x="346" y="0"/>
                  </a:moveTo>
                  <a:cubicBezTo>
                    <a:pt x="1" y="0"/>
                    <a:pt x="1" y="511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8"/>
                    <a:pt x="2670" y="302"/>
                  </a:cubicBezTo>
                  <a:cubicBezTo>
                    <a:pt x="2696" y="136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9" name="Google Shape;1389;p58"/>
            <p:cNvSpPr/>
            <p:nvPr/>
          </p:nvSpPr>
          <p:spPr>
            <a:xfrm>
              <a:off x="4216325" y="3971525"/>
              <a:ext cx="67425" cy="13125"/>
            </a:xfrm>
            <a:custGeom>
              <a:avLst/>
              <a:gdLst/>
              <a:ahLst/>
              <a:cxnLst/>
              <a:rect l="l" t="t" r="r" b="b"/>
              <a:pathLst>
                <a:path w="2697" h="525" extrusionOk="0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9"/>
                    <a:pt x="2670" y="306"/>
                  </a:cubicBezTo>
                  <a:cubicBezTo>
                    <a:pt x="2696" y="140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0" name="Google Shape;1390;p58"/>
            <p:cNvSpPr/>
            <p:nvPr/>
          </p:nvSpPr>
          <p:spPr>
            <a:xfrm>
              <a:off x="4216325" y="3944875"/>
              <a:ext cx="67425" cy="13575"/>
            </a:xfrm>
            <a:custGeom>
              <a:avLst/>
              <a:gdLst/>
              <a:ahLst/>
              <a:cxnLst/>
              <a:rect l="l" t="t" r="r" b="b"/>
              <a:pathLst>
                <a:path w="2697" h="543" extrusionOk="0">
                  <a:moveTo>
                    <a:pt x="346" y="1"/>
                  </a:moveTo>
                  <a:cubicBezTo>
                    <a:pt x="1" y="14"/>
                    <a:pt x="1" y="525"/>
                    <a:pt x="346" y="542"/>
                  </a:cubicBezTo>
                  <a:lnTo>
                    <a:pt x="2407" y="542"/>
                  </a:lnTo>
                  <a:cubicBezTo>
                    <a:pt x="2530" y="542"/>
                    <a:pt x="2656" y="442"/>
                    <a:pt x="2670" y="306"/>
                  </a:cubicBezTo>
                  <a:cubicBezTo>
                    <a:pt x="2696" y="154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391" name="Google Shape;1391;p58"/>
          <p:cNvGrpSpPr/>
          <p:nvPr/>
        </p:nvGrpSpPr>
        <p:grpSpPr>
          <a:xfrm>
            <a:off x="7168034" y="4244534"/>
            <a:ext cx="456033" cy="370733"/>
            <a:chOff x="3306175" y="3831850"/>
            <a:chExt cx="342025" cy="278050"/>
          </a:xfrm>
        </p:grpSpPr>
        <p:sp>
          <p:nvSpPr>
            <p:cNvPr id="1392" name="Google Shape;1392;p58"/>
            <p:cNvSpPr/>
            <p:nvPr/>
          </p:nvSpPr>
          <p:spPr>
            <a:xfrm>
              <a:off x="3306175" y="3937675"/>
              <a:ext cx="342025" cy="172225"/>
            </a:xfrm>
            <a:custGeom>
              <a:avLst/>
              <a:gdLst/>
              <a:ahLst/>
              <a:cxnLst/>
              <a:rect l="l" t="t" r="r" b="b"/>
              <a:pathLst>
                <a:path w="13681" h="6889" extrusionOk="0">
                  <a:moveTo>
                    <a:pt x="2036" y="2115"/>
                  </a:moveTo>
                  <a:lnTo>
                    <a:pt x="2036" y="6360"/>
                  </a:lnTo>
                  <a:lnTo>
                    <a:pt x="983" y="6360"/>
                  </a:lnTo>
                  <a:lnTo>
                    <a:pt x="983" y="2115"/>
                  </a:lnTo>
                  <a:close/>
                  <a:moveTo>
                    <a:pt x="4691" y="538"/>
                  </a:moveTo>
                  <a:lnTo>
                    <a:pt x="4691" y="6360"/>
                  </a:lnTo>
                  <a:lnTo>
                    <a:pt x="3626" y="6360"/>
                  </a:lnTo>
                  <a:lnTo>
                    <a:pt x="3626" y="538"/>
                  </a:lnTo>
                  <a:close/>
                  <a:moveTo>
                    <a:pt x="7334" y="3180"/>
                  </a:moveTo>
                  <a:lnTo>
                    <a:pt x="7334" y="6360"/>
                  </a:lnTo>
                  <a:lnTo>
                    <a:pt x="6281" y="6360"/>
                  </a:lnTo>
                  <a:lnTo>
                    <a:pt x="6281" y="3180"/>
                  </a:lnTo>
                  <a:close/>
                  <a:moveTo>
                    <a:pt x="9989" y="538"/>
                  </a:moveTo>
                  <a:lnTo>
                    <a:pt x="9989" y="6360"/>
                  </a:lnTo>
                  <a:lnTo>
                    <a:pt x="8924" y="6360"/>
                  </a:lnTo>
                  <a:lnTo>
                    <a:pt x="8924" y="538"/>
                  </a:lnTo>
                  <a:close/>
                  <a:moveTo>
                    <a:pt x="12629" y="2115"/>
                  </a:moveTo>
                  <a:lnTo>
                    <a:pt x="12629" y="6360"/>
                  </a:lnTo>
                  <a:lnTo>
                    <a:pt x="11580" y="6360"/>
                  </a:lnTo>
                  <a:lnTo>
                    <a:pt x="11580" y="2115"/>
                  </a:lnTo>
                  <a:close/>
                  <a:moveTo>
                    <a:pt x="3364" y="0"/>
                  </a:moveTo>
                  <a:cubicBezTo>
                    <a:pt x="3211" y="0"/>
                    <a:pt x="3101" y="123"/>
                    <a:pt x="3101" y="262"/>
                  </a:cubicBezTo>
                  <a:lnTo>
                    <a:pt x="3101" y="6360"/>
                  </a:lnTo>
                  <a:lnTo>
                    <a:pt x="2573" y="6360"/>
                  </a:lnTo>
                  <a:lnTo>
                    <a:pt x="2573" y="1852"/>
                  </a:lnTo>
                  <a:cubicBezTo>
                    <a:pt x="2573" y="1713"/>
                    <a:pt x="2451" y="1590"/>
                    <a:pt x="2298" y="1590"/>
                  </a:cubicBezTo>
                  <a:lnTo>
                    <a:pt x="708" y="1590"/>
                  </a:lnTo>
                  <a:cubicBezTo>
                    <a:pt x="568" y="1590"/>
                    <a:pt x="446" y="1713"/>
                    <a:pt x="446" y="1852"/>
                  </a:cubicBezTo>
                  <a:lnTo>
                    <a:pt x="446" y="6360"/>
                  </a:lnTo>
                  <a:lnTo>
                    <a:pt x="293" y="6360"/>
                  </a:lnTo>
                  <a:cubicBezTo>
                    <a:pt x="167" y="6360"/>
                    <a:pt x="44" y="6457"/>
                    <a:pt x="31" y="6583"/>
                  </a:cubicBezTo>
                  <a:cubicBezTo>
                    <a:pt x="1" y="6749"/>
                    <a:pt x="127" y="6888"/>
                    <a:pt x="293" y="6888"/>
                  </a:cubicBezTo>
                  <a:lnTo>
                    <a:pt x="13322" y="6888"/>
                  </a:lnTo>
                  <a:cubicBezTo>
                    <a:pt x="13668" y="6872"/>
                    <a:pt x="13681" y="6374"/>
                    <a:pt x="13322" y="6360"/>
                  </a:cubicBezTo>
                  <a:lnTo>
                    <a:pt x="13170" y="6360"/>
                  </a:lnTo>
                  <a:lnTo>
                    <a:pt x="13170" y="1852"/>
                  </a:lnTo>
                  <a:cubicBezTo>
                    <a:pt x="13170" y="1713"/>
                    <a:pt x="13043" y="1590"/>
                    <a:pt x="12894" y="1590"/>
                  </a:cubicBezTo>
                  <a:lnTo>
                    <a:pt x="11301" y="1590"/>
                  </a:lnTo>
                  <a:cubicBezTo>
                    <a:pt x="11165" y="1590"/>
                    <a:pt x="11038" y="1713"/>
                    <a:pt x="11038" y="1852"/>
                  </a:cubicBezTo>
                  <a:lnTo>
                    <a:pt x="11038" y="6360"/>
                  </a:lnTo>
                  <a:lnTo>
                    <a:pt x="10514" y="6360"/>
                  </a:lnTo>
                  <a:lnTo>
                    <a:pt x="10514" y="262"/>
                  </a:lnTo>
                  <a:cubicBezTo>
                    <a:pt x="10514" y="123"/>
                    <a:pt x="10388" y="0"/>
                    <a:pt x="10252" y="0"/>
                  </a:cubicBezTo>
                  <a:lnTo>
                    <a:pt x="8662" y="0"/>
                  </a:lnTo>
                  <a:cubicBezTo>
                    <a:pt x="8509" y="0"/>
                    <a:pt x="8396" y="123"/>
                    <a:pt x="8396" y="262"/>
                  </a:cubicBezTo>
                  <a:lnTo>
                    <a:pt x="8396" y="6360"/>
                  </a:lnTo>
                  <a:lnTo>
                    <a:pt x="7872" y="6360"/>
                  </a:lnTo>
                  <a:lnTo>
                    <a:pt x="7872" y="2918"/>
                  </a:lnTo>
                  <a:cubicBezTo>
                    <a:pt x="7872" y="2765"/>
                    <a:pt x="7749" y="2656"/>
                    <a:pt x="7596" y="2656"/>
                  </a:cubicBezTo>
                  <a:lnTo>
                    <a:pt x="6006" y="2656"/>
                  </a:lnTo>
                  <a:cubicBezTo>
                    <a:pt x="5867" y="2656"/>
                    <a:pt x="5740" y="2765"/>
                    <a:pt x="5740" y="2918"/>
                  </a:cubicBezTo>
                  <a:lnTo>
                    <a:pt x="5740" y="6360"/>
                  </a:lnTo>
                  <a:lnTo>
                    <a:pt x="5216" y="6360"/>
                  </a:lnTo>
                  <a:lnTo>
                    <a:pt x="5216" y="262"/>
                  </a:lnTo>
                  <a:cubicBezTo>
                    <a:pt x="5216" y="123"/>
                    <a:pt x="5093" y="0"/>
                    <a:pt x="4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3" name="Google Shape;1393;p58"/>
            <p:cNvSpPr/>
            <p:nvPr/>
          </p:nvSpPr>
          <p:spPr>
            <a:xfrm>
              <a:off x="3320475" y="3831850"/>
              <a:ext cx="311475" cy="112400"/>
            </a:xfrm>
            <a:custGeom>
              <a:avLst/>
              <a:gdLst/>
              <a:ahLst/>
              <a:cxnLst/>
              <a:rect l="l" t="t" r="r" b="b"/>
              <a:pathLst>
                <a:path w="12459" h="4496" extrusionOk="0">
                  <a:moveTo>
                    <a:pt x="3578" y="525"/>
                  </a:moveTo>
                  <a:cubicBezTo>
                    <a:pt x="3801" y="525"/>
                    <a:pt x="3980" y="704"/>
                    <a:pt x="3980" y="927"/>
                  </a:cubicBezTo>
                  <a:cubicBezTo>
                    <a:pt x="3967" y="1189"/>
                    <a:pt x="3773" y="1320"/>
                    <a:pt x="3580" y="1320"/>
                  </a:cubicBezTo>
                  <a:cubicBezTo>
                    <a:pt x="3386" y="1320"/>
                    <a:pt x="3192" y="1189"/>
                    <a:pt x="3177" y="927"/>
                  </a:cubicBezTo>
                  <a:cubicBezTo>
                    <a:pt x="3177" y="704"/>
                    <a:pt x="3359" y="525"/>
                    <a:pt x="3578" y="525"/>
                  </a:cubicBezTo>
                  <a:close/>
                  <a:moveTo>
                    <a:pt x="8876" y="525"/>
                  </a:moveTo>
                  <a:cubicBezTo>
                    <a:pt x="9099" y="525"/>
                    <a:pt x="9278" y="704"/>
                    <a:pt x="9278" y="927"/>
                  </a:cubicBezTo>
                  <a:cubicBezTo>
                    <a:pt x="9265" y="1189"/>
                    <a:pt x="9071" y="1320"/>
                    <a:pt x="8878" y="1320"/>
                  </a:cubicBezTo>
                  <a:cubicBezTo>
                    <a:pt x="8684" y="1320"/>
                    <a:pt x="8490" y="1189"/>
                    <a:pt x="8475" y="927"/>
                  </a:cubicBezTo>
                  <a:cubicBezTo>
                    <a:pt x="8475" y="704"/>
                    <a:pt x="8654" y="525"/>
                    <a:pt x="8876" y="525"/>
                  </a:cubicBezTo>
                  <a:close/>
                  <a:moveTo>
                    <a:pt x="936" y="2115"/>
                  </a:moveTo>
                  <a:cubicBezTo>
                    <a:pt x="1145" y="2115"/>
                    <a:pt x="1324" y="2294"/>
                    <a:pt x="1324" y="2517"/>
                  </a:cubicBezTo>
                  <a:cubicBezTo>
                    <a:pt x="1318" y="2779"/>
                    <a:pt x="1124" y="2910"/>
                    <a:pt x="931" y="2910"/>
                  </a:cubicBezTo>
                  <a:cubicBezTo>
                    <a:pt x="738" y="2910"/>
                    <a:pt x="544" y="2779"/>
                    <a:pt x="538" y="2517"/>
                  </a:cubicBezTo>
                  <a:cubicBezTo>
                    <a:pt x="538" y="2294"/>
                    <a:pt x="717" y="2115"/>
                    <a:pt x="936" y="2115"/>
                  </a:cubicBezTo>
                  <a:close/>
                  <a:moveTo>
                    <a:pt x="11532" y="2115"/>
                  </a:moveTo>
                  <a:cubicBezTo>
                    <a:pt x="11754" y="2115"/>
                    <a:pt x="11920" y="2294"/>
                    <a:pt x="11920" y="2517"/>
                  </a:cubicBezTo>
                  <a:cubicBezTo>
                    <a:pt x="11914" y="2779"/>
                    <a:pt x="11720" y="2910"/>
                    <a:pt x="11525" y="2910"/>
                  </a:cubicBezTo>
                  <a:cubicBezTo>
                    <a:pt x="11331" y="2910"/>
                    <a:pt x="11137" y="2779"/>
                    <a:pt x="11130" y="2517"/>
                  </a:cubicBezTo>
                  <a:cubicBezTo>
                    <a:pt x="11130" y="2294"/>
                    <a:pt x="11310" y="2115"/>
                    <a:pt x="11532" y="2115"/>
                  </a:cubicBezTo>
                  <a:close/>
                  <a:moveTo>
                    <a:pt x="6234" y="3181"/>
                  </a:moveTo>
                  <a:cubicBezTo>
                    <a:pt x="6456" y="3181"/>
                    <a:pt x="6622" y="3360"/>
                    <a:pt x="6622" y="3569"/>
                  </a:cubicBezTo>
                  <a:cubicBezTo>
                    <a:pt x="6622" y="3788"/>
                    <a:pt x="6456" y="3968"/>
                    <a:pt x="6234" y="3968"/>
                  </a:cubicBezTo>
                  <a:cubicBezTo>
                    <a:pt x="5709" y="3954"/>
                    <a:pt x="5709" y="3194"/>
                    <a:pt x="6234" y="3181"/>
                  </a:cubicBezTo>
                  <a:close/>
                  <a:moveTo>
                    <a:pt x="3554" y="0"/>
                  </a:moveTo>
                  <a:cubicBezTo>
                    <a:pt x="2972" y="0"/>
                    <a:pt x="2531" y="589"/>
                    <a:pt x="2679" y="1163"/>
                  </a:cubicBezTo>
                  <a:lnTo>
                    <a:pt x="1560" y="1826"/>
                  </a:lnTo>
                  <a:cubicBezTo>
                    <a:pt x="1381" y="1660"/>
                    <a:pt x="1164" y="1585"/>
                    <a:pt x="949" y="1585"/>
                  </a:cubicBezTo>
                  <a:cubicBezTo>
                    <a:pt x="468" y="1585"/>
                    <a:pt x="1" y="1961"/>
                    <a:pt x="10" y="2517"/>
                  </a:cubicBezTo>
                  <a:cubicBezTo>
                    <a:pt x="10" y="3028"/>
                    <a:pt x="425" y="3443"/>
                    <a:pt x="936" y="3443"/>
                  </a:cubicBezTo>
                  <a:cubicBezTo>
                    <a:pt x="942" y="3443"/>
                    <a:pt x="949" y="3443"/>
                    <a:pt x="956" y="3443"/>
                  </a:cubicBezTo>
                  <a:cubicBezTo>
                    <a:pt x="1543" y="3443"/>
                    <a:pt x="1987" y="2856"/>
                    <a:pt x="1835" y="2281"/>
                  </a:cubicBezTo>
                  <a:lnTo>
                    <a:pt x="2958" y="1604"/>
                  </a:lnTo>
                  <a:cubicBezTo>
                    <a:pt x="3118" y="1765"/>
                    <a:pt x="3358" y="1853"/>
                    <a:pt x="3595" y="1853"/>
                  </a:cubicBezTo>
                  <a:cubicBezTo>
                    <a:pt x="3745" y="1853"/>
                    <a:pt x="3895" y="1818"/>
                    <a:pt x="4023" y="1743"/>
                  </a:cubicBezTo>
                  <a:lnTo>
                    <a:pt x="5417" y="3138"/>
                  </a:lnTo>
                  <a:cubicBezTo>
                    <a:pt x="5075" y="3730"/>
                    <a:pt x="5536" y="4496"/>
                    <a:pt x="6216" y="4496"/>
                  </a:cubicBezTo>
                  <a:cubicBezTo>
                    <a:pt x="6222" y="4496"/>
                    <a:pt x="6228" y="4495"/>
                    <a:pt x="6234" y="4495"/>
                  </a:cubicBezTo>
                  <a:cubicBezTo>
                    <a:pt x="6240" y="4495"/>
                    <a:pt x="6246" y="4496"/>
                    <a:pt x="6252" y="4496"/>
                  </a:cubicBezTo>
                  <a:cubicBezTo>
                    <a:pt x="6935" y="4496"/>
                    <a:pt x="7380" y="3730"/>
                    <a:pt x="7051" y="3138"/>
                  </a:cubicBezTo>
                  <a:lnTo>
                    <a:pt x="8435" y="1743"/>
                  </a:lnTo>
                  <a:cubicBezTo>
                    <a:pt x="8563" y="1818"/>
                    <a:pt x="8712" y="1853"/>
                    <a:pt x="8862" y="1853"/>
                  </a:cubicBezTo>
                  <a:cubicBezTo>
                    <a:pt x="9099" y="1853"/>
                    <a:pt x="9338" y="1765"/>
                    <a:pt x="9500" y="1604"/>
                  </a:cubicBezTo>
                  <a:lnTo>
                    <a:pt x="10632" y="2281"/>
                  </a:lnTo>
                  <a:cubicBezTo>
                    <a:pt x="10481" y="2856"/>
                    <a:pt x="10928" y="3443"/>
                    <a:pt x="11512" y="3443"/>
                  </a:cubicBezTo>
                  <a:cubicBezTo>
                    <a:pt x="11519" y="3443"/>
                    <a:pt x="11525" y="3443"/>
                    <a:pt x="11532" y="3443"/>
                  </a:cubicBezTo>
                  <a:cubicBezTo>
                    <a:pt x="12043" y="3443"/>
                    <a:pt x="12458" y="3028"/>
                    <a:pt x="12458" y="2517"/>
                  </a:cubicBezTo>
                  <a:cubicBezTo>
                    <a:pt x="12458" y="1961"/>
                    <a:pt x="11996" y="1585"/>
                    <a:pt x="11519" y="1585"/>
                  </a:cubicBezTo>
                  <a:cubicBezTo>
                    <a:pt x="11306" y="1585"/>
                    <a:pt x="11090" y="1660"/>
                    <a:pt x="10911" y="1826"/>
                  </a:cubicBezTo>
                  <a:lnTo>
                    <a:pt x="9776" y="1163"/>
                  </a:lnTo>
                  <a:cubicBezTo>
                    <a:pt x="9927" y="589"/>
                    <a:pt x="9483" y="0"/>
                    <a:pt x="8901" y="0"/>
                  </a:cubicBezTo>
                  <a:cubicBezTo>
                    <a:pt x="8892" y="0"/>
                    <a:pt x="8884" y="0"/>
                    <a:pt x="8876" y="1"/>
                  </a:cubicBezTo>
                  <a:cubicBezTo>
                    <a:pt x="8869" y="0"/>
                    <a:pt x="8862" y="0"/>
                    <a:pt x="8855" y="0"/>
                  </a:cubicBezTo>
                  <a:cubicBezTo>
                    <a:pt x="8176" y="0"/>
                    <a:pt x="7731" y="767"/>
                    <a:pt x="8060" y="1368"/>
                  </a:cubicBezTo>
                  <a:lnTo>
                    <a:pt x="6679" y="2766"/>
                  </a:lnTo>
                  <a:cubicBezTo>
                    <a:pt x="6546" y="2690"/>
                    <a:pt x="6387" y="2651"/>
                    <a:pt x="6229" y="2651"/>
                  </a:cubicBezTo>
                  <a:cubicBezTo>
                    <a:pt x="6072" y="2651"/>
                    <a:pt x="5917" y="2690"/>
                    <a:pt x="5792" y="2766"/>
                  </a:cubicBezTo>
                  <a:lnTo>
                    <a:pt x="4395" y="1368"/>
                  </a:lnTo>
                  <a:cubicBezTo>
                    <a:pt x="4723" y="767"/>
                    <a:pt x="4282" y="0"/>
                    <a:pt x="3600" y="0"/>
                  </a:cubicBezTo>
                  <a:cubicBezTo>
                    <a:pt x="3593" y="0"/>
                    <a:pt x="3586" y="0"/>
                    <a:pt x="3578" y="1"/>
                  </a:cubicBezTo>
                  <a:cubicBezTo>
                    <a:pt x="3570" y="0"/>
                    <a:pt x="3562" y="0"/>
                    <a:pt x="3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394" name="Google Shape;1394;p58"/>
          <p:cNvGrpSpPr/>
          <p:nvPr/>
        </p:nvGrpSpPr>
        <p:grpSpPr>
          <a:xfrm>
            <a:off x="1933085" y="4204085"/>
            <a:ext cx="451967" cy="451633"/>
            <a:chOff x="2528475" y="3801550"/>
            <a:chExt cx="338975" cy="338725"/>
          </a:xfrm>
        </p:grpSpPr>
        <p:sp>
          <p:nvSpPr>
            <p:cNvPr id="1395" name="Google Shape;1395;p58"/>
            <p:cNvSpPr/>
            <p:nvPr/>
          </p:nvSpPr>
          <p:spPr>
            <a:xfrm>
              <a:off x="2528475" y="3801550"/>
              <a:ext cx="338975" cy="338725"/>
            </a:xfrm>
            <a:custGeom>
              <a:avLst/>
              <a:gdLst/>
              <a:ahLst/>
              <a:cxnLst/>
              <a:rect l="l" t="t" r="r" b="b"/>
              <a:pathLst>
                <a:path w="13559" h="13549" extrusionOk="0">
                  <a:moveTo>
                    <a:pt x="9575" y="506"/>
                  </a:moveTo>
                  <a:cubicBezTo>
                    <a:pt x="10308" y="506"/>
                    <a:pt x="10902" y="1100"/>
                    <a:pt x="10902" y="1833"/>
                  </a:cubicBezTo>
                  <a:cubicBezTo>
                    <a:pt x="10902" y="2511"/>
                    <a:pt x="10099" y="3453"/>
                    <a:pt x="9575" y="4034"/>
                  </a:cubicBezTo>
                  <a:cubicBezTo>
                    <a:pt x="9063" y="3453"/>
                    <a:pt x="8260" y="2511"/>
                    <a:pt x="8260" y="1833"/>
                  </a:cubicBezTo>
                  <a:cubicBezTo>
                    <a:pt x="8260" y="1100"/>
                    <a:pt x="8854" y="506"/>
                    <a:pt x="9575" y="506"/>
                  </a:cubicBezTo>
                  <a:close/>
                  <a:moveTo>
                    <a:pt x="7845" y="2428"/>
                  </a:moveTo>
                  <a:cubicBezTo>
                    <a:pt x="7902" y="2594"/>
                    <a:pt x="7998" y="2773"/>
                    <a:pt x="8094" y="2955"/>
                  </a:cubicBezTo>
                  <a:lnTo>
                    <a:pt x="1329" y="2955"/>
                  </a:lnTo>
                  <a:cubicBezTo>
                    <a:pt x="1179" y="2955"/>
                    <a:pt x="1067" y="3065"/>
                    <a:pt x="1067" y="3218"/>
                  </a:cubicBezTo>
                  <a:lnTo>
                    <a:pt x="1067" y="9844"/>
                  </a:lnTo>
                  <a:lnTo>
                    <a:pt x="529" y="9844"/>
                  </a:lnTo>
                  <a:lnTo>
                    <a:pt x="529" y="2690"/>
                  </a:lnTo>
                  <a:cubicBezTo>
                    <a:pt x="529" y="2540"/>
                    <a:pt x="652" y="2428"/>
                    <a:pt x="791" y="2428"/>
                  </a:cubicBezTo>
                  <a:close/>
                  <a:moveTo>
                    <a:pt x="11981" y="3480"/>
                  </a:moveTo>
                  <a:lnTo>
                    <a:pt x="11981" y="9844"/>
                  </a:lnTo>
                  <a:lnTo>
                    <a:pt x="1594" y="9844"/>
                  </a:lnTo>
                  <a:lnTo>
                    <a:pt x="1594" y="3480"/>
                  </a:lnTo>
                  <a:lnTo>
                    <a:pt x="8439" y="3480"/>
                  </a:lnTo>
                  <a:cubicBezTo>
                    <a:pt x="8702" y="3838"/>
                    <a:pt x="8980" y="4170"/>
                    <a:pt x="9229" y="4433"/>
                  </a:cubicBezTo>
                  <a:lnTo>
                    <a:pt x="8038" y="5624"/>
                  </a:lnTo>
                  <a:lnTo>
                    <a:pt x="7194" y="4781"/>
                  </a:lnTo>
                  <a:cubicBezTo>
                    <a:pt x="7146" y="4731"/>
                    <a:pt x="7077" y="4707"/>
                    <a:pt x="7009" y="4707"/>
                  </a:cubicBezTo>
                  <a:cubicBezTo>
                    <a:pt x="6940" y="4707"/>
                    <a:pt x="6871" y="4731"/>
                    <a:pt x="6823" y="4781"/>
                  </a:cubicBezTo>
                  <a:lnTo>
                    <a:pt x="5063" y="6551"/>
                  </a:lnTo>
                  <a:lnTo>
                    <a:pt x="4220" y="5694"/>
                  </a:lnTo>
                  <a:cubicBezTo>
                    <a:pt x="4165" y="5644"/>
                    <a:pt x="4096" y="5619"/>
                    <a:pt x="4029" y="5619"/>
                  </a:cubicBezTo>
                  <a:cubicBezTo>
                    <a:pt x="3962" y="5619"/>
                    <a:pt x="3896" y="5644"/>
                    <a:pt x="3848" y="5694"/>
                  </a:cubicBezTo>
                  <a:lnTo>
                    <a:pt x="2643" y="6883"/>
                  </a:lnTo>
                  <a:lnTo>
                    <a:pt x="2643" y="4283"/>
                  </a:lnTo>
                  <a:cubicBezTo>
                    <a:pt x="2643" y="4157"/>
                    <a:pt x="2560" y="4034"/>
                    <a:pt x="2424" y="4018"/>
                  </a:cubicBezTo>
                  <a:cubicBezTo>
                    <a:pt x="2409" y="4015"/>
                    <a:pt x="2395" y="4014"/>
                    <a:pt x="2380" y="4014"/>
                  </a:cubicBezTo>
                  <a:cubicBezTo>
                    <a:pt x="2234" y="4014"/>
                    <a:pt x="2119" y="4132"/>
                    <a:pt x="2119" y="4283"/>
                  </a:cubicBezTo>
                  <a:lnTo>
                    <a:pt x="2119" y="9040"/>
                  </a:lnTo>
                  <a:cubicBezTo>
                    <a:pt x="2119" y="9193"/>
                    <a:pt x="2242" y="9302"/>
                    <a:pt x="2381" y="9302"/>
                  </a:cubicBezTo>
                  <a:lnTo>
                    <a:pt x="11178" y="9302"/>
                  </a:lnTo>
                  <a:cubicBezTo>
                    <a:pt x="11556" y="9290"/>
                    <a:pt x="11525" y="8777"/>
                    <a:pt x="11153" y="8777"/>
                  </a:cubicBezTo>
                  <a:cubicBezTo>
                    <a:pt x="11143" y="8777"/>
                    <a:pt x="11132" y="8777"/>
                    <a:pt x="11122" y="8778"/>
                  </a:cubicBezTo>
                  <a:lnTo>
                    <a:pt x="11122" y="8529"/>
                  </a:lnTo>
                  <a:cubicBezTo>
                    <a:pt x="11122" y="8390"/>
                    <a:pt x="11025" y="8267"/>
                    <a:pt x="10902" y="8250"/>
                  </a:cubicBezTo>
                  <a:cubicBezTo>
                    <a:pt x="10888" y="8248"/>
                    <a:pt x="10873" y="8247"/>
                    <a:pt x="10858" y="8247"/>
                  </a:cubicBezTo>
                  <a:cubicBezTo>
                    <a:pt x="10713" y="8247"/>
                    <a:pt x="10597" y="8365"/>
                    <a:pt x="10597" y="8516"/>
                  </a:cubicBezTo>
                  <a:lnTo>
                    <a:pt x="10597" y="8778"/>
                  </a:lnTo>
                  <a:lnTo>
                    <a:pt x="9907" y="8778"/>
                  </a:lnTo>
                  <a:lnTo>
                    <a:pt x="9907" y="8529"/>
                  </a:lnTo>
                  <a:cubicBezTo>
                    <a:pt x="9907" y="8390"/>
                    <a:pt x="9810" y="8267"/>
                    <a:pt x="9684" y="8250"/>
                  </a:cubicBezTo>
                  <a:cubicBezTo>
                    <a:pt x="9669" y="8248"/>
                    <a:pt x="9655" y="8247"/>
                    <a:pt x="9640" y="8247"/>
                  </a:cubicBezTo>
                  <a:cubicBezTo>
                    <a:pt x="9494" y="8247"/>
                    <a:pt x="9379" y="8365"/>
                    <a:pt x="9379" y="8516"/>
                  </a:cubicBezTo>
                  <a:lnTo>
                    <a:pt x="9379" y="8778"/>
                  </a:lnTo>
                  <a:lnTo>
                    <a:pt x="8688" y="8778"/>
                  </a:lnTo>
                  <a:lnTo>
                    <a:pt x="8688" y="8529"/>
                  </a:lnTo>
                  <a:cubicBezTo>
                    <a:pt x="8688" y="8390"/>
                    <a:pt x="8592" y="8267"/>
                    <a:pt x="8466" y="8250"/>
                  </a:cubicBezTo>
                  <a:cubicBezTo>
                    <a:pt x="8451" y="8248"/>
                    <a:pt x="8436" y="8247"/>
                    <a:pt x="8422" y="8247"/>
                  </a:cubicBezTo>
                  <a:cubicBezTo>
                    <a:pt x="8277" y="8247"/>
                    <a:pt x="8164" y="8365"/>
                    <a:pt x="8164" y="8516"/>
                  </a:cubicBezTo>
                  <a:lnTo>
                    <a:pt x="8164" y="8778"/>
                  </a:lnTo>
                  <a:lnTo>
                    <a:pt x="7470" y="8778"/>
                  </a:lnTo>
                  <a:lnTo>
                    <a:pt x="7470" y="8529"/>
                  </a:lnTo>
                  <a:cubicBezTo>
                    <a:pt x="7470" y="8390"/>
                    <a:pt x="7374" y="8267"/>
                    <a:pt x="7251" y="8250"/>
                  </a:cubicBezTo>
                  <a:cubicBezTo>
                    <a:pt x="7236" y="8248"/>
                    <a:pt x="7221" y="8247"/>
                    <a:pt x="7207" y="8247"/>
                  </a:cubicBezTo>
                  <a:cubicBezTo>
                    <a:pt x="7061" y="8247"/>
                    <a:pt x="6946" y="8365"/>
                    <a:pt x="6946" y="8516"/>
                  </a:cubicBezTo>
                  <a:lnTo>
                    <a:pt x="6946" y="8778"/>
                  </a:lnTo>
                  <a:lnTo>
                    <a:pt x="6282" y="8778"/>
                  </a:lnTo>
                  <a:lnTo>
                    <a:pt x="6282" y="8529"/>
                  </a:lnTo>
                  <a:cubicBezTo>
                    <a:pt x="6282" y="8390"/>
                    <a:pt x="6185" y="8267"/>
                    <a:pt x="6059" y="8250"/>
                  </a:cubicBezTo>
                  <a:cubicBezTo>
                    <a:pt x="6044" y="8248"/>
                    <a:pt x="6030" y="8247"/>
                    <a:pt x="6015" y="8247"/>
                  </a:cubicBezTo>
                  <a:cubicBezTo>
                    <a:pt x="5870" y="8247"/>
                    <a:pt x="5757" y="8365"/>
                    <a:pt x="5757" y="8516"/>
                  </a:cubicBezTo>
                  <a:lnTo>
                    <a:pt x="5757" y="8778"/>
                  </a:lnTo>
                  <a:lnTo>
                    <a:pt x="5063" y="8778"/>
                  </a:lnTo>
                  <a:lnTo>
                    <a:pt x="5063" y="8529"/>
                  </a:lnTo>
                  <a:cubicBezTo>
                    <a:pt x="5063" y="8390"/>
                    <a:pt x="4967" y="8267"/>
                    <a:pt x="4831" y="8250"/>
                  </a:cubicBezTo>
                  <a:cubicBezTo>
                    <a:pt x="4817" y="8248"/>
                    <a:pt x="4803" y="8247"/>
                    <a:pt x="4790" y="8247"/>
                  </a:cubicBezTo>
                  <a:cubicBezTo>
                    <a:pt x="4652" y="8247"/>
                    <a:pt x="4526" y="8365"/>
                    <a:pt x="4526" y="8516"/>
                  </a:cubicBezTo>
                  <a:lnTo>
                    <a:pt x="4526" y="8778"/>
                  </a:lnTo>
                  <a:lnTo>
                    <a:pt x="3848" y="8778"/>
                  </a:lnTo>
                  <a:lnTo>
                    <a:pt x="3848" y="8529"/>
                  </a:lnTo>
                  <a:cubicBezTo>
                    <a:pt x="3848" y="8390"/>
                    <a:pt x="3752" y="8267"/>
                    <a:pt x="3613" y="8250"/>
                  </a:cubicBezTo>
                  <a:cubicBezTo>
                    <a:pt x="3599" y="8248"/>
                    <a:pt x="3585" y="8247"/>
                    <a:pt x="3572" y="8247"/>
                  </a:cubicBezTo>
                  <a:cubicBezTo>
                    <a:pt x="3434" y="8247"/>
                    <a:pt x="3307" y="8365"/>
                    <a:pt x="3307" y="8516"/>
                  </a:cubicBezTo>
                  <a:lnTo>
                    <a:pt x="3307" y="8778"/>
                  </a:lnTo>
                  <a:lnTo>
                    <a:pt x="2630" y="8778"/>
                  </a:lnTo>
                  <a:lnTo>
                    <a:pt x="2630" y="7629"/>
                  </a:lnTo>
                  <a:lnTo>
                    <a:pt x="4014" y="6245"/>
                  </a:lnTo>
                  <a:lnTo>
                    <a:pt x="4858" y="7088"/>
                  </a:lnTo>
                  <a:cubicBezTo>
                    <a:pt x="4912" y="7145"/>
                    <a:pt x="4981" y="7173"/>
                    <a:pt x="5050" y="7173"/>
                  </a:cubicBezTo>
                  <a:cubicBezTo>
                    <a:pt x="5120" y="7173"/>
                    <a:pt x="5189" y="7145"/>
                    <a:pt x="5246" y="7088"/>
                  </a:cubicBezTo>
                  <a:lnTo>
                    <a:pt x="7002" y="5332"/>
                  </a:lnTo>
                  <a:lnTo>
                    <a:pt x="7845" y="6175"/>
                  </a:lnTo>
                  <a:cubicBezTo>
                    <a:pt x="7893" y="6232"/>
                    <a:pt x="7959" y="6260"/>
                    <a:pt x="8026" y="6260"/>
                  </a:cubicBezTo>
                  <a:cubicBezTo>
                    <a:pt x="8093" y="6260"/>
                    <a:pt x="8162" y="6232"/>
                    <a:pt x="8217" y="6175"/>
                  </a:cubicBezTo>
                  <a:cubicBezTo>
                    <a:pt x="8937" y="5458"/>
                    <a:pt x="10736" y="3480"/>
                    <a:pt x="10736" y="3480"/>
                  </a:cubicBezTo>
                  <a:close/>
                  <a:moveTo>
                    <a:pt x="12768" y="2428"/>
                  </a:moveTo>
                  <a:cubicBezTo>
                    <a:pt x="12921" y="2428"/>
                    <a:pt x="13030" y="2540"/>
                    <a:pt x="13030" y="2690"/>
                  </a:cubicBezTo>
                  <a:lnTo>
                    <a:pt x="13030" y="9844"/>
                  </a:lnTo>
                  <a:lnTo>
                    <a:pt x="12506" y="9844"/>
                  </a:lnTo>
                  <a:lnTo>
                    <a:pt x="12506" y="3218"/>
                  </a:lnTo>
                  <a:cubicBezTo>
                    <a:pt x="12506" y="3065"/>
                    <a:pt x="12383" y="2955"/>
                    <a:pt x="12244" y="2955"/>
                  </a:cubicBezTo>
                  <a:lnTo>
                    <a:pt x="11095" y="2955"/>
                  </a:lnTo>
                  <a:cubicBezTo>
                    <a:pt x="11191" y="2773"/>
                    <a:pt x="11274" y="2594"/>
                    <a:pt x="11331" y="2428"/>
                  </a:cubicBezTo>
                  <a:close/>
                  <a:moveTo>
                    <a:pt x="13030" y="10368"/>
                  </a:moveTo>
                  <a:lnTo>
                    <a:pt x="13030" y="10630"/>
                  </a:lnTo>
                  <a:cubicBezTo>
                    <a:pt x="13030" y="10783"/>
                    <a:pt x="12921" y="10893"/>
                    <a:pt x="12768" y="10893"/>
                  </a:cubicBezTo>
                  <a:lnTo>
                    <a:pt x="791" y="10893"/>
                  </a:lnTo>
                  <a:cubicBezTo>
                    <a:pt x="652" y="10893"/>
                    <a:pt x="529" y="10783"/>
                    <a:pt x="529" y="10630"/>
                  </a:cubicBezTo>
                  <a:lnTo>
                    <a:pt x="529" y="10368"/>
                  </a:lnTo>
                  <a:close/>
                  <a:moveTo>
                    <a:pt x="7596" y="11434"/>
                  </a:moveTo>
                  <a:lnTo>
                    <a:pt x="8011" y="13024"/>
                  </a:lnTo>
                  <a:lnTo>
                    <a:pt x="5535" y="13024"/>
                  </a:lnTo>
                  <a:lnTo>
                    <a:pt x="5950" y="11434"/>
                  </a:lnTo>
                  <a:close/>
                  <a:moveTo>
                    <a:pt x="9593" y="0"/>
                  </a:moveTo>
                  <a:cubicBezTo>
                    <a:pt x="8675" y="0"/>
                    <a:pt x="7756" y="630"/>
                    <a:pt x="7736" y="1890"/>
                  </a:cubicBezTo>
                  <a:lnTo>
                    <a:pt x="791" y="1890"/>
                  </a:lnTo>
                  <a:cubicBezTo>
                    <a:pt x="363" y="1890"/>
                    <a:pt x="1" y="2248"/>
                    <a:pt x="1" y="2690"/>
                  </a:cubicBezTo>
                  <a:lnTo>
                    <a:pt x="1" y="10630"/>
                  </a:lnTo>
                  <a:cubicBezTo>
                    <a:pt x="1" y="11072"/>
                    <a:pt x="363" y="11434"/>
                    <a:pt x="791" y="11434"/>
                  </a:cubicBezTo>
                  <a:lnTo>
                    <a:pt x="5412" y="11434"/>
                  </a:lnTo>
                  <a:lnTo>
                    <a:pt x="4997" y="13024"/>
                  </a:lnTo>
                  <a:lnTo>
                    <a:pt x="4648" y="13024"/>
                  </a:lnTo>
                  <a:cubicBezTo>
                    <a:pt x="4303" y="13024"/>
                    <a:pt x="4303" y="13535"/>
                    <a:pt x="4648" y="13548"/>
                  </a:cubicBezTo>
                  <a:lnTo>
                    <a:pt x="8897" y="13548"/>
                  </a:lnTo>
                  <a:cubicBezTo>
                    <a:pt x="9243" y="13535"/>
                    <a:pt x="9243" y="13037"/>
                    <a:pt x="8897" y="13024"/>
                  </a:cubicBezTo>
                  <a:lnTo>
                    <a:pt x="8565" y="13024"/>
                  </a:lnTo>
                  <a:lnTo>
                    <a:pt x="8134" y="11434"/>
                  </a:lnTo>
                  <a:lnTo>
                    <a:pt x="12768" y="11434"/>
                  </a:lnTo>
                  <a:cubicBezTo>
                    <a:pt x="13213" y="11434"/>
                    <a:pt x="13558" y="11072"/>
                    <a:pt x="13558" y="10630"/>
                  </a:cubicBezTo>
                  <a:lnTo>
                    <a:pt x="13558" y="2690"/>
                  </a:lnTo>
                  <a:cubicBezTo>
                    <a:pt x="13558" y="2248"/>
                    <a:pt x="13213" y="1890"/>
                    <a:pt x="12768" y="1890"/>
                  </a:cubicBezTo>
                  <a:lnTo>
                    <a:pt x="11440" y="1890"/>
                  </a:lnTo>
                  <a:cubicBezTo>
                    <a:pt x="11427" y="630"/>
                    <a:pt x="10511" y="0"/>
                    <a:pt x="9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6" name="Google Shape;1396;p58"/>
            <p:cNvSpPr/>
            <p:nvPr/>
          </p:nvSpPr>
          <p:spPr>
            <a:xfrm>
              <a:off x="2741525" y="3827300"/>
              <a:ext cx="46325" cy="39850"/>
            </a:xfrm>
            <a:custGeom>
              <a:avLst/>
              <a:gdLst/>
              <a:ahLst/>
              <a:cxnLst/>
              <a:rect l="l" t="t" r="r" b="b"/>
              <a:pathLst>
                <a:path w="1853" h="1594" extrusionOk="0">
                  <a:moveTo>
                    <a:pt x="1053" y="528"/>
                  </a:moveTo>
                  <a:cubicBezTo>
                    <a:pt x="1411" y="541"/>
                    <a:pt x="1411" y="1052"/>
                    <a:pt x="1053" y="1066"/>
                  </a:cubicBezTo>
                  <a:cubicBezTo>
                    <a:pt x="913" y="1066"/>
                    <a:pt x="790" y="943"/>
                    <a:pt x="790" y="803"/>
                  </a:cubicBezTo>
                  <a:cubicBezTo>
                    <a:pt x="790" y="651"/>
                    <a:pt x="913" y="528"/>
                    <a:pt x="1053" y="528"/>
                  </a:cubicBezTo>
                  <a:close/>
                  <a:moveTo>
                    <a:pt x="1053" y="0"/>
                  </a:moveTo>
                  <a:cubicBezTo>
                    <a:pt x="0" y="43"/>
                    <a:pt x="0" y="1550"/>
                    <a:pt x="1053" y="1593"/>
                  </a:cubicBezTo>
                  <a:cubicBezTo>
                    <a:pt x="1494" y="1593"/>
                    <a:pt x="1853" y="1232"/>
                    <a:pt x="1853" y="803"/>
                  </a:cubicBezTo>
                  <a:cubicBezTo>
                    <a:pt x="1853" y="362"/>
                    <a:pt x="1494" y="0"/>
                    <a:pt x="1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397" name="Google Shape;1397;p58"/>
          <p:cNvGrpSpPr/>
          <p:nvPr/>
        </p:nvGrpSpPr>
        <p:grpSpPr>
          <a:xfrm>
            <a:off x="4570267" y="4203985"/>
            <a:ext cx="414533" cy="451833"/>
            <a:chOff x="1823825" y="3801400"/>
            <a:chExt cx="310900" cy="338875"/>
          </a:xfrm>
        </p:grpSpPr>
        <p:sp>
          <p:nvSpPr>
            <p:cNvPr id="1398" name="Google Shape;1398;p58"/>
            <p:cNvSpPr/>
            <p:nvPr/>
          </p:nvSpPr>
          <p:spPr>
            <a:xfrm>
              <a:off x="1823825" y="3801400"/>
              <a:ext cx="310900" cy="338875"/>
            </a:xfrm>
            <a:custGeom>
              <a:avLst/>
              <a:gdLst/>
              <a:ahLst/>
              <a:cxnLst/>
              <a:rect l="l" t="t" r="r" b="b"/>
              <a:pathLst>
                <a:path w="12436" h="13555" extrusionOk="0">
                  <a:moveTo>
                    <a:pt x="7689" y="525"/>
                  </a:moveTo>
                  <a:cubicBezTo>
                    <a:pt x="7828" y="525"/>
                    <a:pt x="7954" y="651"/>
                    <a:pt x="7954" y="787"/>
                  </a:cubicBezTo>
                  <a:lnTo>
                    <a:pt x="7954" y="1053"/>
                  </a:lnTo>
                  <a:lnTo>
                    <a:pt x="5823" y="1053"/>
                  </a:lnTo>
                  <a:cubicBezTo>
                    <a:pt x="5683" y="1053"/>
                    <a:pt x="5574" y="1176"/>
                    <a:pt x="5561" y="1328"/>
                  </a:cubicBezTo>
                  <a:cubicBezTo>
                    <a:pt x="5561" y="1468"/>
                    <a:pt x="5448" y="1590"/>
                    <a:pt x="5298" y="1590"/>
                  </a:cubicBezTo>
                  <a:lnTo>
                    <a:pt x="3181" y="1590"/>
                  </a:lnTo>
                  <a:cubicBezTo>
                    <a:pt x="3028" y="1590"/>
                    <a:pt x="2918" y="1468"/>
                    <a:pt x="2918" y="1315"/>
                  </a:cubicBezTo>
                  <a:cubicBezTo>
                    <a:pt x="2918" y="1176"/>
                    <a:pt x="2792" y="1053"/>
                    <a:pt x="2656" y="1053"/>
                  </a:cubicBezTo>
                  <a:lnTo>
                    <a:pt x="538" y="1053"/>
                  </a:lnTo>
                  <a:lnTo>
                    <a:pt x="538" y="787"/>
                  </a:lnTo>
                  <a:cubicBezTo>
                    <a:pt x="538" y="651"/>
                    <a:pt x="651" y="525"/>
                    <a:pt x="800" y="525"/>
                  </a:cubicBezTo>
                  <a:close/>
                  <a:moveTo>
                    <a:pt x="6098" y="5298"/>
                  </a:moveTo>
                  <a:lnTo>
                    <a:pt x="6098" y="10165"/>
                  </a:lnTo>
                  <a:lnTo>
                    <a:pt x="5033" y="10165"/>
                  </a:lnTo>
                  <a:lnTo>
                    <a:pt x="5033" y="5298"/>
                  </a:lnTo>
                  <a:close/>
                  <a:moveTo>
                    <a:pt x="8741" y="3390"/>
                  </a:moveTo>
                  <a:lnTo>
                    <a:pt x="8741" y="10165"/>
                  </a:lnTo>
                  <a:lnTo>
                    <a:pt x="7689" y="10165"/>
                  </a:lnTo>
                  <a:lnTo>
                    <a:pt x="7689" y="3390"/>
                  </a:lnTo>
                  <a:close/>
                  <a:moveTo>
                    <a:pt x="11396" y="7207"/>
                  </a:moveTo>
                  <a:lnTo>
                    <a:pt x="11396" y="10165"/>
                  </a:lnTo>
                  <a:lnTo>
                    <a:pt x="10331" y="10165"/>
                  </a:lnTo>
                  <a:lnTo>
                    <a:pt x="10331" y="7207"/>
                  </a:lnTo>
                  <a:close/>
                  <a:moveTo>
                    <a:pt x="7954" y="1590"/>
                  </a:moveTo>
                  <a:lnTo>
                    <a:pt x="7954" y="2862"/>
                  </a:lnTo>
                  <a:lnTo>
                    <a:pt x="7413" y="2862"/>
                  </a:lnTo>
                  <a:cubicBezTo>
                    <a:pt x="7274" y="2862"/>
                    <a:pt x="7151" y="2975"/>
                    <a:pt x="7151" y="3127"/>
                  </a:cubicBezTo>
                  <a:lnTo>
                    <a:pt x="7151" y="10165"/>
                  </a:lnTo>
                  <a:lnTo>
                    <a:pt x="6626" y="10165"/>
                  </a:lnTo>
                  <a:lnTo>
                    <a:pt x="6626" y="5036"/>
                  </a:lnTo>
                  <a:cubicBezTo>
                    <a:pt x="6626" y="4883"/>
                    <a:pt x="6500" y="4771"/>
                    <a:pt x="6361" y="4771"/>
                  </a:cubicBezTo>
                  <a:lnTo>
                    <a:pt x="4771" y="4771"/>
                  </a:lnTo>
                  <a:cubicBezTo>
                    <a:pt x="4618" y="4771"/>
                    <a:pt x="4508" y="4883"/>
                    <a:pt x="4508" y="5036"/>
                  </a:cubicBezTo>
                  <a:lnTo>
                    <a:pt x="4508" y="10165"/>
                  </a:lnTo>
                  <a:lnTo>
                    <a:pt x="4356" y="10165"/>
                  </a:lnTo>
                  <a:cubicBezTo>
                    <a:pt x="4220" y="10165"/>
                    <a:pt x="4107" y="10265"/>
                    <a:pt x="4080" y="10387"/>
                  </a:cubicBezTo>
                  <a:cubicBezTo>
                    <a:pt x="4067" y="10553"/>
                    <a:pt x="4190" y="10693"/>
                    <a:pt x="4342" y="10693"/>
                  </a:cubicBezTo>
                  <a:lnTo>
                    <a:pt x="7954" y="10693"/>
                  </a:lnTo>
                  <a:lnTo>
                    <a:pt x="7954" y="11964"/>
                  </a:lnTo>
                  <a:lnTo>
                    <a:pt x="538" y="11964"/>
                  </a:lnTo>
                  <a:lnTo>
                    <a:pt x="538" y="1590"/>
                  </a:lnTo>
                  <a:lnTo>
                    <a:pt x="2434" y="1590"/>
                  </a:lnTo>
                  <a:cubicBezTo>
                    <a:pt x="2543" y="1896"/>
                    <a:pt x="2835" y="2115"/>
                    <a:pt x="3181" y="2115"/>
                  </a:cubicBezTo>
                  <a:lnTo>
                    <a:pt x="5298" y="2115"/>
                  </a:lnTo>
                  <a:cubicBezTo>
                    <a:pt x="5644" y="2115"/>
                    <a:pt x="5946" y="1896"/>
                    <a:pt x="6045" y="1590"/>
                  </a:cubicBezTo>
                  <a:close/>
                  <a:moveTo>
                    <a:pt x="7954" y="12505"/>
                  </a:moveTo>
                  <a:lnTo>
                    <a:pt x="7954" y="12767"/>
                  </a:lnTo>
                  <a:cubicBezTo>
                    <a:pt x="7954" y="12904"/>
                    <a:pt x="7828" y="13030"/>
                    <a:pt x="7689" y="13030"/>
                  </a:cubicBezTo>
                  <a:lnTo>
                    <a:pt x="800" y="13030"/>
                  </a:lnTo>
                  <a:cubicBezTo>
                    <a:pt x="651" y="13030"/>
                    <a:pt x="538" y="12904"/>
                    <a:pt x="538" y="12767"/>
                  </a:cubicBezTo>
                  <a:lnTo>
                    <a:pt x="538" y="12505"/>
                  </a:lnTo>
                  <a:close/>
                  <a:moveTo>
                    <a:pt x="800" y="0"/>
                  </a:moveTo>
                  <a:cubicBezTo>
                    <a:pt x="359" y="0"/>
                    <a:pt x="0" y="359"/>
                    <a:pt x="0" y="787"/>
                  </a:cubicBezTo>
                  <a:lnTo>
                    <a:pt x="0" y="12767"/>
                  </a:lnTo>
                  <a:cubicBezTo>
                    <a:pt x="0" y="13209"/>
                    <a:pt x="359" y="13554"/>
                    <a:pt x="800" y="13554"/>
                  </a:cubicBezTo>
                  <a:lnTo>
                    <a:pt x="7689" y="13554"/>
                  </a:lnTo>
                  <a:cubicBezTo>
                    <a:pt x="8120" y="13554"/>
                    <a:pt x="8479" y="13209"/>
                    <a:pt x="8479" y="12767"/>
                  </a:cubicBezTo>
                  <a:lnTo>
                    <a:pt x="8479" y="10693"/>
                  </a:lnTo>
                  <a:lnTo>
                    <a:pt x="12087" y="10693"/>
                  </a:lnTo>
                  <a:cubicBezTo>
                    <a:pt x="12436" y="10693"/>
                    <a:pt x="12436" y="10182"/>
                    <a:pt x="12087" y="10165"/>
                  </a:cubicBezTo>
                  <a:lnTo>
                    <a:pt x="11921" y="10165"/>
                  </a:lnTo>
                  <a:lnTo>
                    <a:pt x="11921" y="6945"/>
                  </a:lnTo>
                  <a:cubicBezTo>
                    <a:pt x="11921" y="6792"/>
                    <a:pt x="11798" y="6666"/>
                    <a:pt x="11659" y="6666"/>
                  </a:cubicBezTo>
                  <a:lnTo>
                    <a:pt x="10069" y="6666"/>
                  </a:lnTo>
                  <a:cubicBezTo>
                    <a:pt x="9916" y="6666"/>
                    <a:pt x="9806" y="6792"/>
                    <a:pt x="9806" y="6945"/>
                  </a:cubicBezTo>
                  <a:lnTo>
                    <a:pt x="9806" y="10165"/>
                  </a:lnTo>
                  <a:lnTo>
                    <a:pt x="9282" y="10165"/>
                  </a:lnTo>
                  <a:lnTo>
                    <a:pt x="9282" y="3127"/>
                  </a:lnTo>
                  <a:cubicBezTo>
                    <a:pt x="9282" y="2975"/>
                    <a:pt x="9156" y="2862"/>
                    <a:pt x="9003" y="2862"/>
                  </a:cubicBezTo>
                  <a:lnTo>
                    <a:pt x="8479" y="2862"/>
                  </a:lnTo>
                  <a:lnTo>
                    <a:pt x="8479" y="787"/>
                  </a:lnTo>
                  <a:cubicBezTo>
                    <a:pt x="8479" y="359"/>
                    <a:pt x="8120" y="0"/>
                    <a:pt x="7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9" name="Google Shape;1399;p58"/>
            <p:cNvSpPr/>
            <p:nvPr/>
          </p:nvSpPr>
          <p:spPr>
            <a:xfrm>
              <a:off x="1847975" y="3872925"/>
              <a:ext cx="102100" cy="13225"/>
            </a:xfrm>
            <a:custGeom>
              <a:avLst/>
              <a:gdLst/>
              <a:ahLst/>
              <a:cxnLst/>
              <a:rect l="l" t="t" r="r" b="b"/>
              <a:pathLst>
                <a:path w="4084" h="529" extrusionOk="0">
                  <a:moveTo>
                    <a:pt x="362" y="1"/>
                  </a:moveTo>
                  <a:cubicBezTo>
                    <a:pt x="0" y="17"/>
                    <a:pt x="0" y="515"/>
                    <a:pt x="362" y="529"/>
                  </a:cubicBezTo>
                  <a:lnTo>
                    <a:pt x="3791" y="529"/>
                  </a:lnTo>
                  <a:cubicBezTo>
                    <a:pt x="3931" y="529"/>
                    <a:pt x="4040" y="432"/>
                    <a:pt x="4067" y="306"/>
                  </a:cubicBezTo>
                  <a:cubicBezTo>
                    <a:pt x="4083" y="140"/>
                    <a:pt x="3957" y="1"/>
                    <a:pt x="3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0" name="Google Shape;1400;p58"/>
            <p:cNvSpPr/>
            <p:nvPr/>
          </p:nvSpPr>
          <p:spPr>
            <a:xfrm>
              <a:off x="1847975" y="3903400"/>
              <a:ext cx="65075" cy="13125"/>
            </a:xfrm>
            <a:custGeom>
              <a:avLst/>
              <a:gdLst/>
              <a:ahLst/>
              <a:cxnLst/>
              <a:rect l="l" t="t" r="r" b="b"/>
              <a:pathLst>
                <a:path w="2603" h="525" extrusionOk="0">
                  <a:moveTo>
                    <a:pt x="362" y="0"/>
                  </a:moveTo>
                  <a:cubicBezTo>
                    <a:pt x="0" y="13"/>
                    <a:pt x="0" y="511"/>
                    <a:pt x="362" y="525"/>
                  </a:cubicBezTo>
                  <a:lnTo>
                    <a:pt x="2311" y="525"/>
                  </a:lnTo>
                  <a:cubicBezTo>
                    <a:pt x="2477" y="525"/>
                    <a:pt x="2603" y="389"/>
                    <a:pt x="2573" y="223"/>
                  </a:cubicBezTo>
                  <a:cubicBezTo>
                    <a:pt x="2560" y="96"/>
                    <a:pt x="2437" y="0"/>
                    <a:pt x="2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1" name="Google Shape;1401;p58"/>
            <p:cNvSpPr/>
            <p:nvPr/>
          </p:nvSpPr>
          <p:spPr>
            <a:xfrm>
              <a:off x="1847975" y="3933850"/>
              <a:ext cx="65075" cy="13125"/>
            </a:xfrm>
            <a:custGeom>
              <a:avLst/>
              <a:gdLst/>
              <a:ahLst/>
              <a:cxnLst/>
              <a:rect l="l" t="t" r="r" b="b"/>
              <a:pathLst>
                <a:path w="2603" h="525" extrusionOk="0">
                  <a:moveTo>
                    <a:pt x="362" y="0"/>
                  </a:moveTo>
                  <a:cubicBezTo>
                    <a:pt x="0" y="14"/>
                    <a:pt x="0" y="512"/>
                    <a:pt x="362" y="525"/>
                  </a:cubicBezTo>
                  <a:lnTo>
                    <a:pt x="2311" y="525"/>
                  </a:lnTo>
                  <a:cubicBezTo>
                    <a:pt x="2477" y="525"/>
                    <a:pt x="2603" y="385"/>
                    <a:pt x="2573" y="220"/>
                  </a:cubicBezTo>
                  <a:cubicBezTo>
                    <a:pt x="2560" y="97"/>
                    <a:pt x="2437" y="0"/>
                    <a:pt x="2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2" name="Google Shape;1402;p58"/>
            <p:cNvSpPr/>
            <p:nvPr/>
          </p:nvSpPr>
          <p:spPr>
            <a:xfrm>
              <a:off x="1847975" y="3964225"/>
              <a:ext cx="65075" cy="13225"/>
            </a:xfrm>
            <a:custGeom>
              <a:avLst/>
              <a:gdLst/>
              <a:ahLst/>
              <a:cxnLst/>
              <a:rect l="l" t="t" r="r" b="b"/>
              <a:pathLst>
                <a:path w="2603" h="529" extrusionOk="0">
                  <a:moveTo>
                    <a:pt x="362" y="0"/>
                  </a:moveTo>
                  <a:cubicBezTo>
                    <a:pt x="0" y="17"/>
                    <a:pt x="0" y="515"/>
                    <a:pt x="362" y="528"/>
                  </a:cubicBezTo>
                  <a:lnTo>
                    <a:pt x="2311" y="528"/>
                  </a:lnTo>
                  <a:cubicBezTo>
                    <a:pt x="2477" y="528"/>
                    <a:pt x="2603" y="389"/>
                    <a:pt x="2573" y="223"/>
                  </a:cubicBezTo>
                  <a:cubicBezTo>
                    <a:pt x="2560" y="100"/>
                    <a:pt x="2437" y="0"/>
                    <a:pt x="2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3" name="Google Shape;1403;p58"/>
            <p:cNvSpPr/>
            <p:nvPr/>
          </p:nvSpPr>
          <p:spPr>
            <a:xfrm>
              <a:off x="1847975" y="3994675"/>
              <a:ext cx="65075" cy="13150"/>
            </a:xfrm>
            <a:custGeom>
              <a:avLst/>
              <a:gdLst/>
              <a:ahLst/>
              <a:cxnLst/>
              <a:rect l="l" t="t" r="r" b="b"/>
              <a:pathLst>
                <a:path w="2603" h="526" extrusionOk="0">
                  <a:moveTo>
                    <a:pt x="362" y="1"/>
                  </a:moveTo>
                  <a:cubicBezTo>
                    <a:pt x="0" y="14"/>
                    <a:pt x="0" y="512"/>
                    <a:pt x="362" y="525"/>
                  </a:cubicBezTo>
                  <a:lnTo>
                    <a:pt x="2311" y="525"/>
                  </a:lnTo>
                  <a:cubicBezTo>
                    <a:pt x="2477" y="525"/>
                    <a:pt x="2603" y="389"/>
                    <a:pt x="2573" y="223"/>
                  </a:cubicBezTo>
                  <a:cubicBezTo>
                    <a:pt x="2560" y="97"/>
                    <a:pt x="2437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4" name="Google Shape;1404;p58"/>
            <p:cNvSpPr/>
            <p:nvPr/>
          </p:nvSpPr>
          <p:spPr>
            <a:xfrm>
              <a:off x="1847975" y="4025125"/>
              <a:ext cx="65075" cy="13150"/>
            </a:xfrm>
            <a:custGeom>
              <a:avLst/>
              <a:gdLst/>
              <a:ahLst/>
              <a:cxnLst/>
              <a:rect l="l" t="t" r="r" b="b"/>
              <a:pathLst>
                <a:path w="2603" h="526" extrusionOk="0">
                  <a:moveTo>
                    <a:pt x="362" y="1"/>
                  </a:moveTo>
                  <a:cubicBezTo>
                    <a:pt x="0" y="14"/>
                    <a:pt x="0" y="512"/>
                    <a:pt x="362" y="525"/>
                  </a:cubicBezTo>
                  <a:lnTo>
                    <a:pt x="2311" y="525"/>
                  </a:lnTo>
                  <a:cubicBezTo>
                    <a:pt x="2477" y="525"/>
                    <a:pt x="2603" y="386"/>
                    <a:pt x="2573" y="220"/>
                  </a:cubicBezTo>
                  <a:cubicBezTo>
                    <a:pt x="2560" y="97"/>
                    <a:pt x="2437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5" name="Google Shape;1405;p58"/>
            <p:cNvSpPr/>
            <p:nvPr/>
          </p:nvSpPr>
          <p:spPr>
            <a:xfrm>
              <a:off x="1847975" y="4055500"/>
              <a:ext cx="65075" cy="13225"/>
            </a:xfrm>
            <a:custGeom>
              <a:avLst/>
              <a:gdLst/>
              <a:ahLst/>
              <a:cxnLst/>
              <a:rect l="l" t="t" r="r" b="b"/>
              <a:pathLst>
                <a:path w="2603" h="529" extrusionOk="0">
                  <a:moveTo>
                    <a:pt x="362" y="1"/>
                  </a:moveTo>
                  <a:cubicBezTo>
                    <a:pt x="0" y="18"/>
                    <a:pt x="0" y="529"/>
                    <a:pt x="362" y="529"/>
                  </a:cubicBezTo>
                  <a:lnTo>
                    <a:pt x="2311" y="529"/>
                  </a:lnTo>
                  <a:cubicBezTo>
                    <a:pt x="2477" y="529"/>
                    <a:pt x="2603" y="389"/>
                    <a:pt x="2573" y="223"/>
                  </a:cubicBezTo>
                  <a:cubicBezTo>
                    <a:pt x="2560" y="101"/>
                    <a:pt x="2437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780033" y="2086600"/>
            <a:ext cx="5544400" cy="201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b="1" dirty="0">
                <a:latin typeface="+mn-lt"/>
              </a:rPr>
              <a:t>Data processing and Enrichment</a:t>
            </a:r>
            <a:endParaRPr b="1" dirty="0">
              <a:latin typeface="+mn-lt"/>
            </a:endParaRPr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400100" y="2086600"/>
            <a:ext cx="1292000" cy="201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9034506" y="5158328"/>
            <a:ext cx="4799716" cy="1392139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386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6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Data cleaning Process</a:t>
            </a:r>
            <a:endParaRPr dirty="0"/>
          </a:p>
        </p:txBody>
      </p:sp>
      <p:sp>
        <p:nvSpPr>
          <p:cNvPr id="1695" name="Google Shape;1695;p68"/>
          <p:cNvSpPr/>
          <p:nvPr/>
        </p:nvSpPr>
        <p:spPr>
          <a:xfrm>
            <a:off x="1709200" y="1779817"/>
            <a:ext cx="756000" cy="756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533" b="1">
              <a:solidFill>
                <a:srgbClr val="FF9AE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1696" name="Google Shape;1696;p68"/>
          <p:cNvSpPr/>
          <p:nvPr/>
        </p:nvSpPr>
        <p:spPr>
          <a:xfrm>
            <a:off x="4384745" y="1779817"/>
            <a:ext cx="756000" cy="756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533" b="1">
              <a:solidFill>
                <a:srgbClr val="FF9AE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1697" name="Google Shape;1697;p68"/>
          <p:cNvSpPr/>
          <p:nvPr/>
        </p:nvSpPr>
        <p:spPr>
          <a:xfrm>
            <a:off x="7060291" y="1779817"/>
            <a:ext cx="756000" cy="756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533" b="1">
              <a:solidFill>
                <a:srgbClr val="FF9AE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1698" name="Google Shape;1698;p68"/>
          <p:cNvSpPr/>
          <p:nvPr/>
        </p:nvSpPr>
        <p:spPr>
          <a:xfrm>
            <a:off x="9735835" y="1779817"/>
            <a:ext cx="756000" cy="756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533" b="1">
              <a:solidFill>
                <a:srgbClr val="FF9AE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cxnSp>
        <p:nvCxnSpPr>
          <p:cNvPr id="1699" name="Google Shape;1699;p68"/>
          <p:cNvCxnSpPr>
            <a:stCxn id="1695" idx="3"/>
            <a:endCxn id="1696" idx="1"/>
          </p:cNvCxnSpPr>
          <p:nvPr/>
        </p:nvCxnSpPr>
        <p:spPr>
          <a:xfrm>
            <a:off x="2465200" y="2157817"/>
            <a:ext cx="191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700" name="Google Shape;1700;p68"/>
          <p:cNvCxnSpPr>
            <a:stCxn id="1696" idx="3"/>
            <a:endCxn id="1697" idx="1"/>
          </p:cNvCxnSpPr>
          <p:nvPr/>
        </p:nvCxnSpPr>
        <p:spPr>
          <a:xfrm>
            <a:off x="5140745" y="2157817"/>
            <a:ext cx="191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701" name="Google Shape;1701;p68"/>
          <p:cNvCxnSpPr>
            <a:stCxn id="1697" idx="3"/>
            <a:endCxn id="1698" idx="1"/>
          </p:cNvCxnSpPr>
          <p:nvPr/>
        </p:nvCxnSpPr>
        <p:spPr>
          <a:xfrm>
            <a:off x="7816291" y="2157817"/>
            <a:ext cx="191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702" name="Google Shape;1702;p68"/>
          <p:cNvSpPr txBox="1"/>
          <p:nvPr/>
        </p:nvSpPr>
        <p:spPr>
          <a:xfrm>
            <a:off x="960000" y="2751633"/>
            <a:ext cx="2380608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Import Libraries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703" name="Google Shape;1703;p68"/>
          <p:cNvSpPr txBox="1"/>
          <p:nvPr/>
        </p:nvSpPr>
        <p:spPr>
          <a:xfrm>
            <a:off x="960000" y="3196765"/>
            <a:ext cx="22544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Aft>
                <a:spcPts val="1333"/>
              </a:spcAft>
            </a:pPr>
            <a:r>
              <a:rPr lang="en" sz="16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Imported all the Python libraries required for data processing.</a:t>
            </a:r>
            <a:endParaRPr sz="16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04" name="Google Shape;1704;p68"/>
          <p:cNvSpPr txBox="1"/>
          <p:nvPr/>
        </p:nvSpPr>
        <p:spPr>
          <a:xfrm>
            <a:off x="960000" y="4231965"/>
            <a:ext cx="22544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86262">
              <a:buClr>
                <a:schemeClr val="dk1"/>
              </a:buClr>
              <a:buSzPts val="1400"/>
            </a:pPr>
            <a:endParaRPr sz="24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05" name="Google Shape;1705;p68"/>
          <p:cNvSpPr txBox="1"/>
          <p:nvPr/>
        </p:nvSpPr>
        <p:spPr>
          <a:xfrm>
            <a:off x="3569145" y="2728550"/>
            <a:ext cx="2254400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Raw Data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706" name="Google Shape;1706;p68"/>
          <p:cNvSpPr txBox="1"/>
          <p:nvPr/>
        </p:nvSpPr>
        <p:spPr>
          <a:xfrm>
            <a:off x="3635545" y="3196767"/>
            <a:ext cx="22544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IN" sz="1600" dirty="0">
                <a:effectLst/>
                <a:latin typeface="Helvetica Neue" panose="02000503000000020004" pitchFamily="2" charset="0"/>
              </a:rPr>
              <a:t>Imported the raw data file and reviewed its details</a:t>
            </a:r>
            <a:r>
              <a:rPr lang="en-IN" sz="2400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1707" name="Google Shape;1707;p68"/>
          <p:cNvSpPr txBox="1"/>
          <p:nvPr/>
        </p:nvSpPr>
        <p:spPr>
          <a:xfrm>
            <a:off x="3635545" y="4231965"/>
            <a:ext cx="22544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86262">
              <a:buClr>
                <a:schemeClr val="dk1"/>
              </a:buClr>
              <a:buSzPts val="1400"/>
            </a:pPr>
            <a:endParaRPr sz="24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08" name="Google Shape;1708;p68"/>
          <p:cNvSpPr txBox="1"/>
          <p:nvPr/>
        </p:nvSpPr>
        <p:spPr>
          <a:xfrm>
            <a:off x="6311091" y="2751633"/>
            <a:ext cx="2254400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Data Processing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709" name="Google Shape;1709;p68"/>
          <p:cNvSpPr txBox="1"/>
          <p:nvPr/>
        </p:nvSpPr>
        <p:spPr>
          <a:xfrm>
            <a:off x="6311091" y="3196767"/>
            <a:ext cx="22544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IN" dirty="0">
                <a:effectLst/>
                <a:latin typeface="Helvetica Neue" panose="02000503000000020004" pitchFamily="2" charset="0"/>
              </a:rPr>
              <a:t>Initiating the data cleaning process to ensure accuracy and reliability.</a:t>
            </a:r>
          </a:p>
        </p:txBody>
      </p:sp>
      <p:sp>
        <p:nvSpPr>
          <p:cNvPr id="1710" name="Google Shape;1710;p68"/>
          <p:cNvSpPr txBox="1"/>
          <p:nvPr/>
        </p:nvSpPr>
        <p:spPr>
          <a:xfrm>
            <a:off x="6311091" y="4231965"/>
            <a:ext cx="22544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86262">
              <a:buClr>
                <a:schemeClr val="dk1"/>
              </a:buClr>
              <a:buSzPts val="1400"/>
            </a:pPr>
            <a:endParaRPr sz="24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11" name="Google Shape;1711;p68"/>
          <p:cNvSpPr txBox="1"/>
          <p:nvPr/>
        </p:nvSpPr>
        <p:spPr>
          <a:xfrm>
            <a:off x="8986635" y="2751633"/>
            <a:ext cx="2254400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Data enrichment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712" name="Google Shape;1712;p68"/>
          <p:cNvSpPr txBox="1"/>
          <p:nvPr/>
        </p:nvSpPr>
        <p:spPr>
          <a:xfrm>
            <a:off x="8986635" y="3196766"/>
            <a:ext cx="2254400" cy="180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Aft>
                <a:spcPts val="1333"/>
              </a:spcAft>
            </a:pPr>
            <a:r>
              <a:rPr lang="en-IN" sz="1600" dirty="0">
                <a:effectLst/>
                <a:latin typeface="Helvetica Neue" panose="02000503000000020004" pitchFamily="2" charset="0"/>
              </a:rPr>
              <a:t>Embarking on data enrichment procedures to enhance its depth and quality.</a:t>
            </a:r>
          </a:p>
          <a:p>
            <a:pPr algn="ctr">
              <a:spcAft>
                <a:spcPts val="1333"/>
              </a:spcAft>
            </a:pPr>
            <a:endParaRPr sz="16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13" name="Google Shape;1713;p68"/>
          <p:cNvSpPr txBox="1"/>
          <p:nvPr/>
        </p:nvSpPr>
        <p:spPr>
          <a:xfrm>
            <a:off x="8986635" y="4231965"/>
            <a:ext cx="22544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86262">
              <a:buClr>
                <a:schemeClr val="dk1"/>
              </a:buClr>
              <a:buSzPts val="1400"/>
            </a:pPr>
            <a:endParaRPr sz="24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714" name="Google Shape;1714;p68"/>
          <p:cNvGrpSpPr/>
          <p:nvPr/>
        </p:nvGrpSpPr>
        <p:grpSpPr>
          <a:xfrm>
            <a:off x="9884886" y="1954751"/>
            <a:ext cx="457900" cy="406133"/>
            <a:chOff x="7088775" y="3273750"/>
            <a:chExt cx="343425" cy="304600"/>
          </a:xfrm>
        </p:grpSpPr>
        <p:sp>
          <p:nvSpPr>
            <p:cNvPr id="1715" name="Google Shape;1715;p68"/>
            <p:cNvSpPr/>
            <p:nvPr/>
          </p:nvSpPr>
          <p:spPr>
            <a:xfrm>
              <a:off x="7088775" y="3273750"/>
              <a:ext cx="343425" cy="304600"/>
            </a:xfrm>
            <a:custGeom>
              <a:avLst/>
              <a:gdLst/>
              <a:ahLst/>
              <a:cxnLst/>
              <a:rect l="l" t="t" r="r" b="b"/>
              <a:pathLst>
                <a:path w="13737" h="12184" extrusionOk="0">
                  <a:moveTo>
                    <a:pt x="6862" y="525"/>
                  </a:moveTo>
                  <a:cubicBezTo>
                    <a:pt x="7084" y="525"/>
                    <a:pt x="7263" y="704"/>
                    <a:pt x="7263" y="927"/>
                  </a:cubicBezTo>
                  <a:cubicBezTo>
                    <a:pt x="7250" y="1189"/>
                    <a:pt x="7057" y="1320"/>
                    <a:pt x="6863" y="1320"/>
                  </a:cubicBezTo>
                  <a:cubicBezTo>
                    <a:pt x="6669" y="1320"/>
                    <a:pt x="6475" y="1189"/>
                    <a:pt x="6460" y="927"/>
                  </a:cubicBezTo>
                  <a:cubicBezTo>
                    <a:pt x="6460" y="704"/>
                    <a:pt x="6639" y="525"/>
                    <a:pt x="6862" y="525"/>
                  </a:cubicBezTo>
                  <a:close/>
                  <a:moveTo>
                    <a:pt x="7499" y="1604"/>
                  </a:moveTo>
                  <a:lnTo>
                    <a:pt x="10238" y="3181"/>
                  </a:lnTo>
                  <a:lnTo>
                    <a:pt x="3486" y="3181"/>
                  </a:lnTo>
                  <a:lnTo>
                    <a:pt x="6224" y="1604"/>
                  </a:lnTo>
                  <a:cubicBezTo>
                    <a:pt x="6390" y="1770"/>
                    <a:pt x="6623" y="1853"/>
                    <a:pt x="6857" y="1853"/>
                  </a:cubicBezTo>
                  <a:cubicBezTo>
                    <a:pt x="7091" y="1853"/>
                    <a:pt x="7327" y="1770"/>
                    <a:pt x="7499" y="1604"/>
                  </a:cubicBezTo>
                  <a:close/>
                  <a:moveTo>
                    <a:pt x="12588" y="3705"/>
                  </a:moveTo>
                  <a:lnTo>
                    <a:pt x="12588" y="11659"/>
                  </a:lnTo>
                  <a:lnTo>
                    <a:pt x="1149" y="11659"/>
                  </a:lnTo>
                  <a:lnTo>
                    <a:pt x="1149" y="3705"/>
                  </a:lnTo>
                  <a:close/>
                  <a:moveTo>
                    <a:pt x="6862" y="1"/>
                  </a:moveTo>
                  <a:cubicBezTo>
                    <a:pt x="6281" y="1"/>
                    <a:pt x="5826" y="565"/>
                    <a:pt x="5962" y="1146"/>
                  </a:cubicBezTo>
                  <a:lnTo>
                    <a:pt x="2437" y="3181"/>
                  </a:lnTo>
                  <a:lnTo>
                    <a:pt x="349" y="3181"/>
                  </a:lnTo>
                  <a:cubicBezTo>
                    <a:pt x="0" y="3194"/>
                    <a:pt x="0" y="3692"/>
                    <a:pt x="349" y="3705"/>
                  </a:cubicBezTo>
                  <a:lnTo>
                    <a:pt x="624" y="3705"/>
                  </a:lnTo>
                  <a:lnTo>
                    <a:pt x="624" y="11659"/>
                  </a:lnTo>
                  <a:lnTo>
                    <a:pt x="362" y="11659"/>
                  </a:lnTo>
                  <a:cubicBezTo>
                    <a:pt x="223" y="11659"/>
                    <a:pt x="113" y="11755"/>
                    <a:pt x="83" y="11881"/>
                  </a:cubicBezTo>
                  <a:cubicBezTo>
                    <a:pt x="70" y="12047"/>
                    <a:pt x="196" y="12183"/>
                    <a:pt x="349" y="12183"/>
                  </a:cubicBezTo>
                  <a:lnTo>
                    <a:pt x="13391" y="12183"/>
                  </a:lnTo>
                  <a:cubicBezTo>
                    <a:pt x="13737" y="12170"/>
                    <a:pt x="13737" y="11672"/>
                    <a:pt x="13391" y="11659"/>
                  </a:cubicBezTo>
                  <a:lnTo>
                    <a:pt x="13113" y="11659"/>
                  </a:lnTo>
                  <a:lnTo>
                    <a:pt x="13113" y="3705"/>
                  </a:lnTo>
                  <a:lnTo>
                    <a:pt x="13378" y="3705"/>
                  </a:lnTo>
                  <a:cubicBezTo>
                    <a:pt x="13514" y="3705"/>
                    <a:pt x="13627" y="3609"/>
                    <a:pt x="13654" y="3486"/>
                  </a:cubicBezTo>
                  <a:cubicBezTo>
                    <a:pt x="13667" y="3320"/>
                    <a:pt x="13544" y="3181"/>
                    <a:pt x="13391" y="3181"/>
                  </a:cubicBezTo>
                  <a:lnTo>
                    <a:pt x="11303" y="3181"/>
                  </a:lnTo>
                  <a:lnTo>
                    <a:pt x="7775" y="1146"/>
                  </a:lnTo>
                  <a:cubicBezTo>
                    <a:pt x="7914" y="565"/>
                    <a:pt x="7456" y="1"/>
                    <a:pt x="6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6" name="Google Shape;1716;p68"/>
            <p:cNvSpPr/>
            <p:nvPr/>
          </p:nvSpPr>
          <p:spPr>
            <a:xfrm>
              <a:off x="7130675" y="3379900"/>
              <a:ext cx="259700" cy="171900"/>
            </a:xfrm>
            <a:custGeom>
              <a:avLst/>
              <a:gdLst/>
              <a:ahLst/>
              <a:cxnLst/>
              <a:rect l="l" t="t" r="r" b="b"/>
              <a:pathLst>
                <a:path w="10388" h="6876" extrusionOk="0">
                  <a:moveTo>
                    <a:pt x="9860" y="525"/>
                  </a:moveTo>
                  <a:lnTo>
                    <a:pt x="9860" y="6347"/>
                  </a:lnTo>
                  <a:lnTo>
                    <a:pt x="525" y="6347"/>
                  </a:lnTo>
                  <a:lnTo>
                    <a:pt x="525" y="525"/>
                  </a:lnTo>
                  <a:close/>
                  <a:moveTo>
                    <a:pt x="263" y="0"/>
                  </a:moveTo>
                  <a:cubicBezTo>
                    <a:pt x="123" y="0"/>
                    <a:pt x="1" y="110"/>
                    <a:pt x="1" y="262"/>
                  </a:cubicBezTo>
                  <a:lnTo>
                    <a:pt x="1" y="6610"/>
                  </a:lnTo>
                  <a:cubicBezTo>
                    <a:pt x="1" y="6762"/>
                    <a:pt x="123" y="6875"/>
                    <a:pt x="263" y="6875"/>
                  </a:cubicBezTo>
                  <a:lnTo>
                    <a:pt x="10125" y="6875"/>
                  </a:lnTo>
                  <a:cubicBezTo>
                    <a:pt x="10261" y="6875"/>
                    <a:pt x="10388" y="6762"/>
                    <a:pt x="10388" y="6610"/>
                  </a:cubicBezTo>
                  <a:lnTo>
                    <a:pt x="10388" y="262"/>
                  </a:lnTo>
                  <a:cubicBezTo>
                    <a:pt x="10388" y="110"/>
                    <a:pt x="10261" y="0"/>
                    <a:pt x="10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7" name="Google Shape;1717;p68"/>
            <p:cNvSpPr/>
            <p:nvPr/>
          </p:nvSpPr>
          <p:spPr>
            <a:xfrm>
              <a:off x="7155150" y="3407525"/>
              <a:ext cx="209250" cy="116550"/>
            </a:xfrm>
            <a:custGeom>
              <a:avLst/>
              <a:gdLst/>
              <a:ahLst/>
              <a:cxnLst/>
              <a:rect l="l" t="t" r="r" b="b"/>
              <a:pathLst>
                <a:path w="8370" h="4662" extrusionOk="0">
                  <a:moveTo>
                    <a:pt x="2092" y="1621"/>
                  </a:moveTo>
                  <a:lnTo>
                    <a:pt x="2092" y="4137"/>
                  </a:lnTo>
                  <a:lnTo>
                    <a:pt x="1040" y="4137"/>
                  </a:lnTo>
                  <a:lnTo>
                    <a:pt x="1040" y="1621"/>
                  </a:lnTo>
                  <a:close/>
                  <a:moveTo>
                    <a:pt x="4748" y="525"/>
                  </a:moveTo>
                  <a:lnTo>
                    <a:pt x="4748" y="4137"/>
                  </a:lnTo>
                  <a:lnTo>
                    <a:pt x="3682" y="4137"/>
                  </a:lnTo>
                  <a:lnTo>
                    <a:pt x="3682" y="525"/>
                  </a:lnTo>
                  <a:close/>
                  <a:moveTo>
                    <a:pt x="7387" y="2670"/>
                  </a:moveTo>
                  <a:lnTo>
                    <a:pt x="7387" y="4137"/>
                  </a:lnTo>
                  <a:lnTo>
                    <a:pt x="6338" y="4137"/>
                  </a:lnTo>
                  <a:lnTo>
                    <a:pt x="6338" y="2670"/>
                  </a:lnTo>
                  <a:close/>
                  <a:moveTo>
                    <a:pt x="3420" y="1"/>
                  </a:moveTo>
                  <a:cubicBezTo>
                    <a:pt x="3267" y="1"/>
                    <a:pt x="3155" y="127"/>
                    <a:pt x="3155" y="263"/>
                  </a:cubicBezTo>
                  <a:lnTo>
                    <a:pt x="3155" y="4137"/>
                  </a:lnTo>
                  <a:lnTo>
                    <a:pt x="2630" y="4137"/>
                  </a:lnTo>
                  <a:lnTo>
                    <a:pt x="2630" y="1355"/>
                  </a:lnTo>
                  <a:cubicBezTo>
                    <a:pt x="2630" y="1206"/>
                    <a:pt x="2507" y="1093"/>
                    <a:pt x="2354" y="1093"/>
                  </a:cubicBezTo>
                  <a:lnTo>
                    <a:pt x="778" y="1093"/>
                  </a:lnTo>
                  <a:cubicBezTo>
                    <a:pt x="625" y="1093"/>
                    <a:pt x="499" y="1206"/>
                    <a:pt x="499" y="1355"/>
                  </a:cubicBezTo>
                  <a:lnTo>
                    <a:pt x="499" y="4137"/>
                  </a:lnTo>
                  <a:lnTo>
                    <a:pt x="349" y="4137"/>
                  </a:lnTo>
                  <a:cubicBezTo>
                    <a:pt x="1" y="4150"/>
                    <a:pt x="1" y="4648"/>
                    <a:pt x="349" y="4661"/>
                  </a:cubicBezTo>
                  <a:lnTo>
                    <a:pt x="8068" y="4661"/>
                  </a:lnTo>
                  <a:cubicBezTo>
                    <a:pt x="8204" y="4661"/>
                    <a:pt x="8330" y="4565"/>
                    <a:pt x="8343" y="4442"/>
                  </a:cubicBezTo>
                  <a:cubicBezTo>
                    <a:pt x="8370" y="4276"/>
                    <a:pt x="8247" y="4137"/>
                    <a:pt x="8081" y="4137"/>
                  </a:cubicBezTo>
                  <a:lnTo>
                    <a:pt x="7928" y="4137"/>
                  </a:lnTo>
                  <a:lnTo>
                    <a:pt x="7928" y="2407"/>
                  </a:lnTo>
                  <a:cubicBezTo>
                    <a:pt x="7928" y="2268"/>
                    <a:pt x="7802" y="2145"/>
                    <a:pt x="7653" y="2145"/>
                  </a:cubicBezTo>
                  <a:lnTo>
                    <a:pt x="6076" y="2145"/>
                  </a:lnTo>
                  <a:cubicBezTo>
                    <a:pt x="5923" y="2145"/>
                    <a:pt x="5797" y="2268"/>
                    <a:pt x="5797" y="2407"/>
                  </a:cubicBezTo>
                  <a:lnTo>
                    <a:pt x="5797" y="4137"/>
                  </a:lnTo>
                  <a:lnTo>
                    <a:pt x="5272" y="4137"/>
                  </a:lnTo>
                  <a:lnTo>
                    <a:pt x="5272" y="263"/>
                  </a:lnTo>
                  <a:cubicBezTo>
                    <a:pt x="5272" y="127"/>
                    <a:pt x="5163" y="1"/>
                    <a:pt x="5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718" name="Google Shape;1718;p68"/>
          <p:cNvSpPr/>
          <p:nvPr/>
        </p:nvSpPr>
        <p:spPr>
          <a:xfrm>
            <a:off x="1859451" y="1931784"/>
            <a:ext cx="455500" cy="452067"/>
          </a:xfrm>
          <a:custGeom>
            <a:avLst/>
            <a:gdLst/>
            <a:ahLst/>
            <a:cxnLst/>
            <a:rect l="l" t="t" r="r" b="b"/>
            <a:pathLst>
              <a:path w="13665" h="13562" extrusionOk="0">
                <a:moveTo>
                  <a:pt x="4579" y="6518"/>
                </a:moveTo>
                <a:lnTo>
                  <a:pt x="4579" y="11650"/>
                </a:lnTo>
                <a:lnTo>
                  <a:pt x="3526" y="11650"/>
                </a:lnTo>
                <a:lnTo>
                  <a:pt x="3526" y="6518"/>
                </a:lnTo>
                <a:close/>
                <a:moveTo>
                  <a:pt x="4316" y="2163"/>
                </a:moveTo>
                <a:cubicBezTo>
                  <a:pt x="5422" y="2631"/>
                  <a:pt x="5561" y="5024"/>
                  <a:pt x="6956" y="5273"/>
                </a:cubicBezTo>
                <a:lnTo>
                  <a:pt x="6956" y="9160"/>
                </a:lnTo>
                <a:lnTo>
                  <a:pt x="6431" y="9160"/>
                </a:lnTo>
                <a:cubicBezTo>
                  <a:pt x="6292" y="9160"/>
                  <a:pt x="6169" y="9286"/>
                  <a:pt x="6169" y="9422"/>
                </a:cubicBezTo>
                <a:lnTo>
                  <a:pt x="6169" y="11650"/>
                </a:lnTo>
                <a:lnTo>
                  <a:pt x="5103" y="11650"/>
                </a:lnTo>
                <a:lnTo>
                  <a:pt x="5103" y="6242"/>
                </a:lnTo>
                <a:cubicBezTo>
                  <a:pt x="5103" y="6103"/>
                  <a:pt x="4994" y="5980"/>
                  <a:pt x="4841" y="5980"/>
                </a:cubicBezTo>
                <a:lnTo>
                  <a:pt x="4316" y="5980"/>
                </a:lnTo>
                <a:lnTo>
                  <a:pt x="4316" y="2163"/>
                </a:lnTo>
                <a:close/>
                <a:moveTo>
                  <a:pt x="7759" y="9685"/>
                </a:moveTo>
                <a:lnTo>
                  <a:pt x="7759" y="11650"/>
                </a:lnTo>
                <a:lnTo>
                  <a:pt x="6693" y="11650"/>
                </a:lnTo>
                <a:lnTo>
                  <a:pt x="6693" y="9685"/>
                </a:lnTo>
                <a:close/>
                <a:moveTo>
                  <a:pt x="10139" y="586"/>
                </a:moveTo>
                <a:lnTo>
                  <a:pt x="10139" y="4390"/>
                </a:lnTo>
                <a:lnTo>
                  <a:pt x="9611" y="4390"/>
                </a:lnTo>
                <a:cubicBezTo>
                  <a:pt x="9462" y="4390"/>
                  <a:pt x="9349" y="4513"/>
                  <a:pt x="9349" y="4665"/>
                </a:cubicBezTo>
                <a:lnTo>
                  <a:pt x="9349" y="11650"/>
                </a:lnTo>
                <a:lnTo>
                  <a:pt x="8283" y="11650"/>
                </a:lnTo>
                <a:lnTo>
                  <a:pt x="8283" y="9422"/>
                </a:lnTo>
                <a:cubicBezTo>
                  <a:pt x="8283" y="9286"/>
                  <a:pt x="8174" y="9160"/>
                  <a:pt x="8021" y="9160"/>
                </a:cubicBezTo>
                <a:lnTo>
                  <a:pt x="7497" y="9160"/>
                </a:lnTo>
                <a:lnTo>
                  <a:pt x="7497" y="5260"/>
                </a:lnTo>
                <a:cubicBezTo>
                  <a:pt x="7829" y="5177"/>
                  <a:pt x="8104" y="4914"/>
                  <a:pt x="8340" y="4456"/>
                </a:cubicBezTo>
                <a:cubicBezTo>
                  <a:pt x="8921" y="3460"/>
                  <a:pt x="9170" y="1014"/>
                  <a:pt x="10139" y="586"/>
                </a:cubicBezTo>
                <a:close/>
                <a:moveTo>
                  <a:pt x="10939" y="4928"/>
                </a:moveTo>
                <a:lnTo>
                  <a:pt x="10939" y="11650"/>
                </a:lnTo>
                <a:lnTo>
                  <a:pt x="9877" y="11650"/>
                </a:lnTo>
                <a:lnTo>
                  <a:pt x="9877" y="4928"/>
                </a:lnTo>
                <a:close/>
                <a:moveTo>
                  <a:pt x="1652" y="0"/>
                </a:moveTo>
                <a:cubicBezTo>
                  <a:pt x="1508" y="0"/>
                  <a:pt x="1395" y="118"/>
                  <a:pt x="1395" y="267"/>
                </a:cubicBezTo>
                <a:lnTo>
                  <a:pt x="1395" y="1220"/>
                </a:lnTo>
                <a:lnTo>
                  <a:pt x="303" y="1220"/>
                </a:lnTo>
                <a:cubicBezTo>
                  <a:pt x="167" y="1220"/>
                  <a:pt x="41" y="1303"/>
                  <a:pt x="28" y="1442"/>
                </a:cubicBezTo>
                <a:cubicBezTo>
                  <a:pt x="1" y="1608"/>
                  <a:pt x="124" y="1748"/>
                  <a:pt x="290" y="1748"/>
                </a:cubicBezTo>
                <a:lnTo>
                  <a:pt x="1395" y="1748"/>
                </a:lnTo>
                <a:lnTo>
                  <a:pt x="1395" y="2813"/>
                </a:lnTo>
                <a:lnTo>
                  <a:pt x="927" y="2813"/>
                </a:lnTo>
                <a:cubicBezTo>
                  <a:pt x="788" y="2813"/>
                  <a:pt x="665" y="2896"/>
                  <a:pt x="648" y="3032"/>
                </a:cubicBezTo>
                <a:cubicBezTo>
                  <a:pt x="622" y="3198"/>
                  <a:pt x="748" y="3338"/>
                  <a:pt x="914" y="3338"/>
                </a:cubicBezTo>
                <a:lnTo>
                  <a:pt x="1395" y="3338"/>
                </a:lnTo>
                <a:lnTo>
                  <a:pt x="1395" y="4390"/>
                </a:lnTo>
                <a:lnTo>
                  <a:pt x="927" y="4390"/>
                </a:lnTo>
                <a:cubicBezTo>
                  <a:pt x="788" y="4390"/>
                  <a:pt x="665" y="4486"/>
                  <a:pt x="648" y="4622"/>
                </a:cubicBezTo>
                <a:cubicBezTo>
                  <a:pt x="622" y="4788"/>
                  <a:pt x="748" y="4928"/>
                  <a:pt x="914" y="4928"/>
                </a:cubicBezTo>
                <a:lnTo>
                  <a:pt x="1395" y="4928"/>
                </a:lnTo>
                <a:lnTo>
                  <a:pt x="1395" y="5980"/>
                </a:lnTo>
                <a:lnTo>
                  <a:pt x="303" y="5980"/>
                </a:lnTo>
                <a:cubicBezTo>
                  <a:pt x="167" y="5980"/>
                  <a:pt x="41" y="6076"/>
                  <a:pt x="28" y="6216"/>
                </a:cubicBezTo>
                <a:cubicBezTo>
                  <a:pt x="1" y="6365"/>
                  <a:pt x="124" y="6518"/>
                  <a:pt x="290" y="6518"/>
                </a:cubicBezTo>
                <a:lnTo>
                  <a:pt x="1395" y="6518"/>
                </a:lnTo>
                <a:lnTo>
                  <a:pt x="1395" y="7570"/>
                </a:lnTo>
                <a:lnTo>
                  <a:pt x="927" y="7570"/>
                </a:lnTo>
                <a:cubicBezTo>
                  <a:pt x="788" y="7570"/>
                  <a:pt x="665" y="7666"/>
                  <a:pt x="648" y="7806"/>
                </a:cubicBezTo>
                <a:cubicBezTo>
                  <a:pt x="622" y="7959"/>
                  <a:pt x="748" y="8108"/>
                  <a:pt x="914" y="8108"/>
                </a:cubicBezTo>
                <a:lnTo>
                  <a:pt x="1395" y="8108"/>
                </a:lnTo>
                <a:lnTo>
                  <a:pt x="1395" y="9160"/>
                </a:lnTo>
                <a:lnTo>
                  <a:pt x="927" y="9160"/>
                </a:lnTo>
                <a:cubicBezTo>
                  <a:pt x="788" y="9160"/>
                  <a:pt x="665" y="9256"/>
                  <a:pt x="648" y="9383"/>
                </a:cubicBezTo>
                <a:cubicBezTo>
                  <a:pt x="622" y="9549"/>
                  <a:pt x="748" y="9685"/>
                  <a:pt x="914" y="9685"/>
                </a:cubicBezTo>
                <a:lnTo>
                  <a:pt x="1395" y="9685"/>
                </a:lnTo>
                <a:lnTo>
                  <a:pt x="1395" y="10750"/>
                </a:lnTo>
                <a:lnTo>
                  <a:pt x="303" y="10750"/>
                </a:lnTo>
                <a:cubicBezTo>
                  <a:pt x="167" y="10750"/>
                  <a:pt x="41" y="10847"/>
                  <a:pt x="28" y="10973"/>
                </a:cubicBezTo>
                <a:cubicBezTo>
                  <a:pt x="1" y="11139"/>
                  <a:pt x="124" y="11278"/>
                  <a:pt x="290" y="11278"/>
                </a:cubicBezTo>
                <a:lnTo>
                  <a:pt x="1395" y="11278"/>
                </a:lnTo>
                <a:lnTo>
                  <a:pt x="1395" y="11912"/>
                </a:lnTo>
                <a:cubicBezTo>
                  <a:pt x="1395" y="12065"/>
                  <a:pt x="1521" y="12174"/>
                  <a:pt x="1661" y="12174"/>
                </a:cubicBezTo>
                <a:lnTo>
                  <a:pt x="2989" y="12174"/>
                </a:lnTo>
                <a:lnTo>
                  <a:pt x="2989" y="13283"/>
                </a:lnTo>
                <a:cubicBezTo>
                  <a:pt x="2989" y="13419"/>
                  <a:pt x="3085" y="13532"/>
                  <a:pt x="3221" y="13559"/>
                </a:cubicBezTo>
                <a:cubicBezTo>
                  <a:pt x="3234" y="13561"/>
                  <a:pt x="3247" y="13562"/>
                  <a:pt x="3260" y="13562"/>
                </a:cubicBezTo>
                <a:cubicBezTo>
                  <a:pt x="3399" y="13562"/>
                  <a:pt x="3526" y="13436"/>
                  <a:pt x="3526" y="13296"/>
                </a:cubicBezTo>
                <a:lnTo>
                  <a:pt x="3526" y="12174"/>
                </a:lnTo>
                <a:lnTo>
                  <a:pt x="4579" y="12174"/>
                </a:lnTo>
                <a:lnTo>
                  <a:pt x="4579" y="12659"/>
                </a:lnTo>
                <a:cubicBezTo>
                  <a:pt x="4579" y="12798"/>
                  <a:pt x="4675" y="12908"/>
                  <a:pt x="4798" y="12938"/>
                </a:cubicBezTo>
                <a:cubicBezTo>
                  <a:pt x="4812" y="12940"/>
                  <a:pt x="4825" y="12941"/>
                  <a:pt x="4839" y="12941"/>
                </a:cubicBezTo>
                <a:cubicBezTo>
                  <a:pt x="4986" y="12941"/>
                  <a:pt x="5103" y="12812"/>
                  <a:pt x="5103" y="12672"/>
                </a:cubicBezTo>
                <a:lnTo>
                  <a:pt x="5103" y="12174"/>
                </a:lnTo>
                <a:lnTo>
                  <a:pt x="6169" y="12174"/>
                </a:lnTo>
                <a:lnTo>
                  <a:pt x="6169" y="12659"/>
                </a:lnTo>
                <a:cubicBezTo>
                  <a:pt x="6169" y="12798"/>
                  <a:pt x="6265" y="12908"/>
                  <a:pt x="6391" y="12938"/>
                </a:cubicBezTo>
                <a:cubicBezTo>
                  <a:pt x="6405" y="12940"/>
                  <a:pt x="6419" y="12941"/>
                  <a:pt x="6432" y="12941"/>
                </a:cubicBezTo>
                <a:cubicBezTo>
                  <a:pt x="6579" y="12941"/>
                  <a:pt x="6693" y="12812"/>
                  <a:pt x="6693" y="12672"/>
                </a:cubicBezTo>
                <a:lnTo>
                  <a:pt x="6693" y="12174"/>
                </a:lnTo>
                <a:lnTo>
                  <a:pt x="7759" y="12174"/>
                </a:lnTo>
                <a:lnTo>
                  <a:pt x="7759" y="13283"/>
                </a:lnTo>
                <a:cubicBezTo>
                  <a:pt x="7759" y="13419"/>
                  <a:pt x="7855" y="13532"/>
                  <a:pt x="7981" y="13559"/>
                </a:cubicBezTo>
                <a:cubicBezTo>
                  <a:pt x="7995" y="13561"/>
                  <a:pt x="8009" y="13562"/>
                  <a:pt x="8023" y="13562"/>
                </a:cubicBezTo>
                <a:cubicBezTo>
                  <a:pt x="8169" y="13562"/>
                  <a:pt x="8283" y="13436"/>
                  <a:pt x="8283" y="13296"/>
                </a:cubicBezTo>
                <a:lnTo>
                  <a:pt x="8283" y="12174"/>
                </a:lnTo>
                <a:lnTo>
                  <a:pt x="9349" y="12174"/>
                </a:lnTo>
                <a:lnTo>
                  <a:pt x="9349" y="12659"/>
                </a:lnTo>
                <a:cubicBezTo>
                  <a:pt x="9349" y="12798"/>
                  <a:pt x="9445" y="12908"/>
                  <a:pt x="9571" y="12938"/>
                </a:cubicBezTo>
                <a:cubicBezTo>
                  <a:pt x="9585" y="12940"/>
                  <a:pt x="9599" y="12941"/>
                  <a:pt x="9612" y="12941"/>
                </a:cubicBezTo>
                <a:cubicBezTo>
                  <a:pt x="9760" y="12941"/>
                  <a:pt x="9877" y="12812"/>
                  <a:pt x="9877" y="12672"/>
                </a:cubicBezTo>
                <a:lnTo>
                  <a:pt x="9877" y="12174"/>
                </a:lnTo>
                <a:lnTo>
                  <a:pt x="10939" y="12174"/>
                </a:lnTo>
                <a:lnTo>
                  <a:pt x="10939" y="12659"/>
                </a:lnTo>
                <a:cubicBezTo>
                  <a:pt x="10939" y="12798"/>
                  <a:pt x="11039" y="12908"/>
                  <a:pt x="11161" y="12938"/>
                </a:cubicBezTo>
                <a:cubicBezTo>
                  <a:pt x="11175" y="12940"/>
                  <a:pt x="11189" y="12941"/>
                  <a:pt x="11202" y="12941"/>
                </a:cubicBezTo>
                <a:cubicBezTo>
                  <a:pt x="11350" y="12941"/>
                  <a:pt x="11467" y="12812"/>
                  <a:pt x="11467" y="12672"/>
                </a:cubicBezTo>
                <a:lnTo>
                  <a:pt x="11467" y="12174"/>
                </a:lnTo>
                <a:lnTo>
                  <a:pt x="12532" y="12174"/>
                </a:lnTo>
                <a:lnTo>
                  <a:pt x="12532" y="13283"/>
                </a:lnTo>
                <a:cubicBezTo>
                  <a:pt x="12532" y="13419"/>
                  <a:pt x="12615" y="13532"/>
                  <a:pt x="12752" y="13559"/>
                </a:cubicBezTo>
                <a:cubicBezTo>
                  <a:pt x="12766" y="13561"/>
                  <a:pt x="12780" y="13562"/>
                  <a:pt x="12793" y="13562"/>
                </a:cubicBezTo>
                <a:cubicBezTo>
                  <a:pt x="12940" y="13562"/>
                  <a:pt x="13057" y="13436"/>
                  <a:pt x="13057" y="13296"/>
                </a:cubicBezTo>
                <a:lnTo>
                  <a:pt x="13057" y="12174"/>
                </a:lnTo>
                <a:lnTo>
                  <a:pt x="13319" y="12174"/>
                </a:lnTo>
                <a:cubicBezTo>
                  <a:pt x="13664" y="12174"/>
                  <a:pt x="13664" y="11663"/>
                  <a:pt x="13319" y="11650"/>
                </a:cubicBezTo>
                <a:lnTo>
                  <a:pt x="11467" y="11650"/>
                </a:lnTo>
                <a:lnTo>
                  <a:pt x="11467" y="4665"/>
                </a:lnTo>
                <a:cubicBezTo>
                  <a:pt x="11467" y="4513"/>
                  <a:pt x="11341" y="4390"/>
                  <a:pt x="11205" y="4390"/>
                </a:cubicBezTo>
                <a:lnTo>
                  <a:pt x="10677" y="4390"/>
                </a:lnTo>
                <a:lnTo>
                  <a:pt x="10677" y="529"/>
                </a:lnTo>
                <a:lnTo>
                  <a:pt x="11205" y="529"/>
                </a:lnTo>
                <a:cubicBezTo>
                  <a:pt x="11550" y="516"/>
                  <a:pt x="11550" y="18"/>
                  <a:pt x="11205" y="5"/>
                </a:cubicBezTo>
                <a:lnTo>
                  <a:pt x="10401" y="5"/>
                </a:lnTo>
                <a:cubicBezTo>
                  <a:pt x="10395" y="5"/>
                  <a:pt x="10388" y="5"/>
                  <a:pt x="10381" y="5"/>
                </a:cubicBezTo>
                <a:cubicBezTo>
                  <a:pt x="8328" y="5"/>
                  <a:pt x="8584" y="4596"/>
                  <a:pt x="7234" y="4762"/>
                </a:cubicBezTo>
                <a:cubicBezTo>
                  <a:pt x="5830" y="4692"/>
                  <a:pt x="5824" y="1581"/>
                  <a:pt x="4076" y="1581"/>
                </a:cubicBezTo>
                <a:cubicBezTo>
                  <a:pt x="4068" y="1581"/>
                  <a:pt x="4059" y="1581"/>
                  <a:pt x="4051" y="1582"/>
                </a:cubicBezTo>
                <a:lnTo>
                  <a:pt x="3251" y="1582"/>
                </a:lnTo>
                <a:cubicBezTo>
                  <a:pt x="2906" y="1595"/>
                  <a:pt x="2906" y="2106"/>
                  <a:pt x="3251" y="2119"/>
                </a:cubicBezTo>
                <a:lnTo>
                  <a:pt x="3789" y="2119"/>
                </a:lnTo>
                <a:lnTo>
                  <a:pt x="3789" y="5980"/>
                </a:lnTo>
                <a:lnTo>
                  <a:pt x="3251" y="5980"/>
                </a:lnTo>
                <a:cubicBezTo>
                  <a:pt x="3111" y="5980"/>
                  <a:pt x="2989" y="6103"/>
                  <a:pt x="2989" y="6242"/>
                </a:cubicBezTo>
                <a:lnTo>
                  <a:pt x="2989" y="11650"/>
                </a:lnTo>
                <a:lnTo>
                  <a:pt x="1936" y="11650"/>
                </a:lnTo>
                <a:lnTo>
                  <a:pt x="1936" y="267"/>
                </a:lnTo>
                <a:cubicBezTo>
                  <a:pt x="1936" y="141"/>
                  <a:pt x="1840" y="18"/>
                  <a:pt x="1701" y="5"/>
                </a:cubicBezTo>
                <a:cubicBezTo>
                  <a:pt x="1684" y="2"/>
                  <a:pt x="1668" y="0"/>
                  <a:pt x="16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719" name="Google Shape;1719;p68"/>
          <p:cNvGrpSpPr/>
          <p:nvPr/>
        </p:nvGrpSpPr>
        <p:grpSpPr>
          <a:xfrm>
            <a:off x="7212157" y="1954701"/>
            <a:ext cx="452267" cy="406233"/>
            <a:chOff x="5553875" y="2135725"/>
            <a:chExt cx="339200" cy="304675"/>
          </a:xfrm>
        </p:grpSpPr>
        <p:sp>
          <p:nvSpPr>
            <p:cNvPr id="1720" name="Google Shape;1720;p68"/>
            <p:cNvSpPr/>
            <p:nvPr/>
          </p:nvSpPr>
          <p:spPr>
            <a:xfrm>
              <a:off x="5736025" y="2135725"/>
              <a:ext cx="157050" cy="139675"/>
            </a:xfrm>
            <a:custGeom>
              <a:avLst/>
              <a:gdLst/>
              <a:ahLst/>
              <a:cxnLst/>
              <a:rect l="l" t="t" r="r" b="b"/>
              <a:pathLst>
                <a:path w="6282" h="5587" extrusionOk="0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1" name="Google Shape;1721;p68"/>
            <p:cNvSpPr/>
            <p:nvPr/>
          </p:nvSpPr>
          <p:spPr>
            <a:xfrm>
              <a:off x="5553875" y="2172075"/>
              <a:ext cx="339200" cy="268325"/>
            </a:xfrm>
            <a:custGeom>
              <a:avLst/>
              <a:gdLst/>
              <a:ahLst/>
              <a:cxnLst/>
              <a:rect l="l" t="t" r="r" b="b"/>
              <a:pathLst>
                <a:path w="13568" h="10733" extrusionOk="0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22" name="Google Shape;1722;p68"/>
          <p:cNvGrpSpPr/>
          <p:nvPr/>
        </p:nvGrpSpPr>
        <p:grpSpPr>
          <a:xfrm>
            <a:off x="4534962" y="1931767"/>
            <a:ext cx="455567" cy="452100"/>
            <a:chOff x="4026125" y="2118350"/>
            <a:chExt cx="341675" cy="339075"/>
          </a:xfrm>
        </p:grpSpPr>
        <p:sp>
          <p:nvSpPr>
            <p:cNvPr id="1723" name="Google Shape;1723;p68"/>
            <p:cNvSpPr/>
            <p:nvPr/>
          </p:nvSpPr>
          <p:spPr>
            <a:xfrm>
              <a:off x="4026125" y="2118350"/>
              <a:ext cx="341675" cy="339075"/>
            </a:xfrm>
            <a:custGeom>
              <a:avLst/>
              <a:gdLst/>
              <a:ahLst/>
              <a:cxnLst/>
              <a:rect l="l" t="t" r="r" b="b"/>
              <a:pathLst>
                <a:path w="13667" h="13563" extrusionOk="0">
                  <a:moveTo>
                    <a:pt x="1655" y="0"/>
                  </a:moveTo>
                  <a:cubicBezTo>
                    <a:pt x="1511" y="0"/>
                    <a:pt x="1398" y="117"/>
                    <a:pt x="1398" y="267"/>
                  </a:cubicBezTo>
                  <a:lnTo>
                    <a:pt x="1398" y="1220"/>
                  </a:lnTo>
                  <a:lnTo>
                    <a:pt x="292" y="1220"/>
                  </a:lnTo>
                  <a:cubicBezTo>
                    <a:pt x="166" y="1220"/>
                    <a:pt x="43" y="1319"/>
                    <a:pt x="30" y="1442"/>
                  </a:cubicBezTo>
                  <a:cubicBezTo>
                    <a:pt x="0" y="1608"/>
                    <a:pt x="126" y="1747"/>
                    <a:pt x="292" y="1747"/>
                  </a:cubicBezTo>
                  <a:lnTo>
                    <a:pt x="1398" y="1747"/>
                  </a:lnTo>
                  <a:lnTo>
                    <a:pt x="1398" y="2813"/>
                  </a:lnTo>
                  <a:lnTo>
                    <a:pt x="913" y="2813"/>
                  </a:lnTo>
                  <a:cubicBezTo>
                    <a:pt x="790" y="2813"/>
                    <a:pt x="664" y="2909"/>
                    <a:pt x="651" y="3032"/>
                  </a:cubicBezTo>
                  <a:cubicBezTo>
                    <a:pt x="624" y="3198"/>
                    <a:pt x="747" y="3338"/>
                    <a:pt x="913" y="3338"/>
                  </a:cubicBezTo>
                  <a:lnTo>
                    <a:pt x="1398" y="3338"/>
                  </a:lnTo>
                  <a:lnTo>
                    <a:pt x="1398" y="4403"/>
                  </a:lnTo>
                  <a:lnTo>
                    <a:pt x="913" y="4403"/>
                  </a:lnTo>
                  <a:cubicBezTo>
                    <a:pt x="790" y="4403"/>
                    <a:pt x="664" y="4499"/>
                    <a:pt x="651" y="4622"/>
                  </a:cubicBezTo>
                  <a:cubicBezTo>
                    <a:pt x="624" y="4788"/>
                    <a:pt x="747" y="4928"/>
                    <a:pt x="913" y="4928"/>
                  </a:cubicBezTo>
                  <a:lnTo>
                    <a:pt x="1398" y="4928"/>
                  </a:lnTo>
                  <a:lnTo>
                    <a:pt x="1398" y="5993"/>
                  </a:lnTo>
                  <a:lnTo>
                    <a:pt x="292" y="5993"/>
                  </a:lnTo>
                  <a:cubicBezTo>
                    <a:pt x="166" y="5993"/>
                    <a:pt x="43" y="6076"/>
                    <a:pt x="30" y="6216"/>
                  </a:cubicBezTo>
                  <a:cubicBezTo>
                    <a:pt x="0" y="6382"/>
                    <a:pt x="126" y="6518"/>
                    <a:pt x="292" y="6518"/>
                  </a:cubicBezTo>
                  <a:lnTo>
                    <a:pt x="1398" y="6518"/>
                  </a:lnTo>
                  <a:lnTo>
                    <a:pt x="1398" y="7583"/>
                  </a:lnTo>
                  <a:lnTo>
                    <a:pt x="913" y="7583"/>
                  </a:lnTo>
                  <a:cubicBezTo>
                    <a:pt x="790" y="7583"/>
                    <a:pt x="664" y="7666"/>
                    <a:pt x="651" y="7806"/>
                  </a:cubicBezTo>
                  <a:cubicBezTo>
                    <a:pt x="624" y="7972"/>
                    <a:pt x="747" y="8108"/>
                    <a:pt x="913" y="8108"/>
                  </a:cubicBezTo>
                  <a:lnTo>
                    <a:pt x="1398" y="8108"/>
                  </a:lnTo>
                  <a:lnTo>
                    <a:pt x="1398" y="9160"/>
                  </a:lnTo>
                  <a:lnTo>
                    <a:pt x="913" y="9160"/>
                  </a:lnTo>
                  <a:cubicBezTo>
                    <a:pt x="790" y="9160"/>
                    <a:pt x="664" y="9256"/>
                    <a:pt x="651" y="9396"/>
                  </a:cubicBezTo>
                  <a:cubicBezTo>
                    <a:pt x="624" y="9562"/>
                    <a:pt x="747" y="9701"/>
                    <a:pt x="913" y="9701"/>
                  </a:cubicBezTo>
                  <a:lnTo>
                    <a:pt x="1398" y="9701"/>
                  </a:lnTo>
                  <a:lnTo>
                    <a:pt x="1398" y="10750"/>
                  </a:lnTo>
                  <a:lnTo>
                    <a:pt x="292" y="10750"/>
                  </a:lnTo>
                  <a:cubicBezTo>
                    <a:pt x="166" y="10750"/>
                    <a:pt x="43" y="10846"/>
                    <a:pt x="30" y="10986"/>
                  </a:cubicBezTo>
                  <a:cubicBezTo>
                    <a:pt x="0" y="11139"/>
                    <a:pt x="126" y="11291"/>
                    <a:pt x="292" y="11291"/>
                  </a:cubicBezTo>
                  <a:lnTo>
                    <a:pt x="1398" y="11291"/>
                  </a:lnTo>
                  <a:lnTo>
                    <a:pt x="1398" y="11925"/>
                  </a:lnTo>
                  <a:cubicBezTo>
                    <a:pt x="1398" y="12065"/>
                    <a:pt x="1524" y="12191"/>
                    <a:pt x="1660" y="12191"/>
                  </a:cubicBezTo>
                  <a:lnTo>
                    <a:pt x="2988" y="12191"/>
                  </a:lnTo>
                  <a:lnTo>
                    <a:pt x="2988" y="13296"/>
                  </a:lnTo>
                  <a:cubicBezTo>
                    <a:pt x="2988" y="13419"/>
                    <a:pt x="3084" y="13545"/>
                    <a:pt x="3210" y="13559"/>
                  </a:cubicBezTo>
                  <a:cubicBezTo>
                    <a:pt x="3226" y="13561"/>
                    <a:pt x="3241" y="13562"/>
                    <a:pt x="3255" y="13562"/>
                  </a:cubicBezTo>
                  <a:cubicBezTo>
                    <a:pt x="3401" y="13562"/>
                    <a:pt x="3516" y="13447"/>
                    <a:pt x="3516" y="13296"/>
                  </a:cubicBezTo>
                  <a:lnTo>
                    <a:pt x="3516" y="12191"/>
                  </a:lnTo>
                  <a:lnTo>
                    <a:pt x="4578" y="12191"/>
                  </a:lnTo>
                  <a:lnTo>
                    <a:pt x="4578" y="12672"/>
                  </a:lnTo>
                  <a:cubicBezTo>
                    <a:pt x="4578" y="12798"/>
                    <a:pt x="4678" y="12921"/>
                    <a:pt x="4800" y="12938"/>
                  </a:cubicBezTo>
                  <a:cubicBezTo>
                    <a:pt x="4815" y="12940"/>
                    <a:pt x="4830" y="12941"/>
                    <a:pt x="4844" y="12941"/>
                  </a:cubicBezTo>
                  <a:cubicBezTo>
                    <a:pt x="4990" y="12941"/>
                    <a:pt x="5106" y="12823"/>
                    <a:pt x="5106" y="12672"/>
                  </a:cubicBezTo>
                  <a:lnTo>
                    <a:pt x="5106" y="12191"/>
                  </a:lnTo>
                  <a:lnTo>
                    <a:pt x="6171" y="12191"/>
                  </a:lnTo>
                  <a:lnTo>
                    <a:pt x="6171" y="12672"/>
                  </a:lnTo>
                  <a:cubicBezTo>
                    <a:pt x="6171" y="12798"/>
                    <a:pt x="6268" y="12921"/>
                    <a:pt x="6390" y="12938"/>
                  </a:cubicBezTo>
                  <a:cubicBezTo>
                    <a:pt x="6405" y="12940"/>
                    <a:pt x="6420" y="12941"/>
                    <a:pt x="6434" y="12941"/>
                  </a:cubicBezTo>
                  <a:cubicBezTo>
                    <a:pt x="6580" y="12941"/>
                    <a:pt x="6696" y="12823"/>
                    <a:pt x="6696" y="12672"/>
                  </a:cubicBezTo>
                  <a:lnTo>
                    <a:pt x="6696" y="12191"/>
                  </a:lnTo>
                  <a:lnTo>
                    <a:pt x="7761" y="12191"/>
                  </a:lnTo>
                  <a:lnTo>
                    <a:pt x="7761" y="13296"/>
                  </a:lnTo>
                  <a:cubicBezTo>
                    <a:pt x="7761" y="13419"/>
                    <a:pt x="7844" y="13545"/>
                    <a:pt x="7980" y="13559"/>
                  </a:cubicBezTo>
                  <a:cubicBezTo>
                    <a:pt x="7996" y="13561"/>
                    <a:pt x="8011" y="13562"/>
                    <a:pt x="8025" y="13562"/>
                  </a:cubicBezTo>
                  <a:cubicBezTo>
                    <a:pt x="8171" y="13562"/>
                    <a:pt x="8286" y="13447"/>
                    <a:pt x="8286" y="13296"/>
                  </a:cubicBezTo>
                  <a:lnTo>
                    <a:pt x="8286" y="12191"/>
                  </a:lnTo>
                  <a:lnTo>
                    <a:pt x="9351" y="12191"/>
                  </a:lnTo>
                  <a:lnTo>
                    <a:pt x="9351" y="12672"/>
                  </a:lnTo>
                  <a:cubicBezTo>
                    <a:pt x="9351" y="12798"/>
                    <a:pt x="9434" y="12921"/>
                    <a:pt x="9574" y="12938"/>
                  </a:cubicBezTo>
                  <a:cubicBezTo>
                    <a:pt x="9589" y="12940"/>
                    <a:pt x="9604" y="12941"/>
                    <a:pt x="9618" y="12941"/>
                  </a:cubicBezTo>
                  <a:cubicBezTo>
                    <a:pt x="9763" y="12941"/>
                    <a:pt x="9876" y="12823"/>
                    <a:pt x="9876" y="12672"/>
                  </a:cubicBezTo>
                  <a:lnTo>
                    <a:pt x="9876" y="12191"/>
                  </a:lnTo>
                  <a:lnTo>
                    <a:pt x="10928" y="12191"/>
                  </a:lnTo>
                  <a:lnTo>
                    <a:pt x="10928" y="12672"/>
                  </a:lnTo>
                  <a:cubicBezTo>
                    <a:pt x="10928" y="12798"/>
                    <a:pt x="11025" y="12921"/>
                    <a:pt x="11164" y="12938"/>
                  </a:cubicBezTo>
                  <a:cubicBezTo>
                    <a:pt x="11179" y="12940"/>
                    <a:pt x="11194" y="12941"/>
                    <a:pt x="11208" y="12941"/>
                  </a:cubicBezTo>
                  <a:cubicBezTo>
                    <a:pt x="11353" y="12941"/>
                    <a:pt x="11466" y="12823"/>
                    <a:pt x="11466" y="12672"/>
                  </a:cubicBezTo>
                  <a:lnTo>
                    <a:pt x="11466" y="12191"/>
                  </a:lnTo>
                  <a:lnTo>
                    <a:pt x="12518" y="12191"/>
                  </a:lnTo>
                  <a:lnTo>
                    <a:pt x="12518" y="13296"/>
                  </a:lnTo>
                  <a:cubicBezTo>
                    <a:pt x="12518" y="13419"/>
                    <a:pt x="12615" y="13545"/>
                    <a:pt x="12754" y="13559"/>
                  </a:cubicBezTo>
                  <a:cubicBezTo>
                    <a:pt x="12769" y="13561"/>
                    <a:pt x="12784" y="13562"/>
                    <a:pt x="12799" y="13562"/>
                  </a:cubicBezTo>
                  <a:cubicBezTo>
                    <a:pt x="12944" y="13562"/>
                    <a:pt x="13059" y="13447"/>
                    <a:pt x="13059" y="13296"/>
                  </a:cubicBezTo>
                  <a:lnTo>
                    <a:pt x="13059" y="12191"/>
                  </a:lnTo>
                  <a:lnTo>
                    <a:pt x="13322" y="12191"/>
                  </a:lnTo>
                  <a:cubicBezTo>
                    <a:pt x="13667" y="12174"/>
                    <a:pt x="13667" y="11663"/>
                    <a:pt x="13322" y="11650"/>
                  </a:cubicBezTo>
                  <a:lnTo>
                    <a:pt x="1922" y="11650"/>
                  </a:lnTo>
                  <a:lnTo>
                    <a:pt x="1922" y="280"/>
                  </a:lnTo>
                  <a:cubicBezTo>
                    <a:pt x="1922" y="141"/>
                    <a:pt x="1839" y="18"/>
                    <a:pt x="1703" y="5"/>
                  </a:cubicBezTo>
                  <a:cubicBezTo>
                    <a:pt x="1687" y="2"/>
                    <a:pt x="167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4" name="Google Shape;1724;p68"/>
            <p:cNvSpPr/>
            <p:nvPr/>
          </p:nvSpPr>
          <p:spPr>
            <a:xfrm>
              <a:off x="4120550" y="2148750"/>
              <a:ext cx="53225" cy="212175"/>
            </a:xfrm>
            <a:custGeom>
              <a:avLst/>
              <a:gdLst/>
              <a:ahLst/>
              <a:cxnLst/>
              <a:rect l="l" t="t" r="r" b="b"/>
              <a:pathLst>
                <a:path w="2129" h="8487" extrusionOk="0">
                  <a:moveTo>
                    <a:pt x="1591" y="2122"/>
                  </a:moveTo>
                  <a:lnTo>
                    <a:pt x="1591" y="6367"/>
                  </a:lnTo>
                  <a:lnTo>
                    <a:pt x="539" y="6367"/>
                  </a:lnTo>
                  <a:lnTo>
                    <a:pt x="539" y="2122"/>
                  </a:lnTo>
                  <a:close/>
                  <a:moveTo>
                    <a:pt x="1066" y="0"/>
                  </a:moveTo>
                  <a:cubicBezTo>
                    <a:pt x="918" y="0"/>
                    <a:pt x="801" y="129"/>
                    <a:pt x="801" y="269"/>
                  </a:cubicBezTo>
                  <a:lnTo>
                    <a:pt x="801" y="1597"/>
                  </a:lnTo>
                  <a:lnTo>
                    <a:pt x="276" y="1597"/>
                  </a:lnTo>
                  <a:cubicBezTo>
                    <a:pt x="124" y="1597"/>
                    <a:pt x="1" y="1707"/>
                    <a:pt x="1" y="1859"/>
                  </a:cubicBezTo>
                  <a:lnTo>
                    <a:pt x="1" y="6630"/>
                  </a:lnTo>
                  <a:cubicBezTo>
                    <a:pt x="1" y="6769"/>
                    <a:pt x="124" y="6892"/>
                    <a:pt x="276" y="6892"/>
                  </a:cubicBezTo>
                  <a:lnTo>
                    <a:pt x="801" y="6892"/>
                  </a:lnTo>
                  <a:lnTo>
                    <a:pt x="801" y="8206"/>
                  </a:lnTo>
                  <a:cubicBezTo>
                    <a:pt x="801" y="8346"/>
                    <a:pt x="901" y="8455"/>
                    <a:pt x="1023" y="8485"/>
                  </a:cubicBezTo>
                  <a:cubicBezTo>
                    <a:pt x="1031" y="8486"/>
                    <a:pt x="1039" y="8486"/>
                    <a:pt x="1047" y="8486"/>
                  </a:cubicBezTo>
                  <a:cubicBezTo>
                    <a:pt x="1203" y="8486"/>
                    <a:pt x="1329" y="8365"/>
                    <a:pt x="1329" y="8220"/>
                  </a:cubicBezTo>
                  <a:lnTo>
                    <a:pt x="1329" y="6892"/>
                  </a:lnTo>
                  <a:lnTo>
                    <a:pt x="1853" y="6892"/>
                  </a:lnTo>
                  <a:cubicBezTo>
                    <a:pt x="2006" y="6892"/>
                    <a:pt x="2129" y="6769"/>
                    <a:pt x="2129" y="6630"/>
                  </a:cubicBezTo>
                  <a:lnTo>
                    <a:pt x="2129" y="1859"/>
                  </a:lnTo>
                  <a:cubicBezTo>
                    <a:pt x="2129" y="1707"/>
                    <a:pt x="2006" y="1597"/>
                    <a:pt x="1853" y="1597"/>
                  </a:cubicBezTo>
                  <a:lnTo>
                    <a:pt x="1329" y="1597"/>
                  </a:lnTo>
                  <a:lnTo>
                    <a:pt x="1329" y="282"/>
                  </a:lnTo>
                  <a:cubicBezTo>
                    <a:pt x="1329" y="143"/>
                    <a:pt x="1232" y="34"/>
                    <a:pt x="1106" y="4"/>
                  </a:cubicBezTo>
                  <a:cubicBezTo>
                    <a:pt x="1093" y="1"/>
                    <a:pt x="107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5" name="Google Shape;1725;p68"/>
            <p:cNvSpPr/>
            <p:nvPr/>
          </p:nvSpPr>
          <p:spPr>
            <a:xfrm>
              <a:off x="4200075" y="2188550"/>
              <a:ext cx="52950" cy="211850"/>
            </a:xfrm>
            <a:custGeom>
              <a:avLst/>
              <a:gdLst/>
              <a:ahLst/>
              <a:cxnLst/>
              <a:rect l="l" t="t" r="r" b="b"/>
              <a:pathLst>
                <a:path w="2118" h="8474" extrusionOk="0">
                  <a:moveTo>
                    <a:pt x="1590" y="2120"/>
                  </a:moveTo>
                  <a:lnTo>
                    <a:pt x="1590" y="6352"/>
                  </a:lnTo>
                  <a:lnTo>
                    <a:pt x="541" y="6352"/>
                  </a:lnTo>
                  <a:lnTo>
                    <a:pt x="541" y="2120"/>
                  </a:lnTo>
                  <a:close/>
                  <a:moveTo>
                    <a:pt x="1057" y="1"/>
                  </a:moveTo>
                  <a:cubicBezTo>
                    <a:pt x="914" y="1"/>
                    <a:pt x="803" y="118"/>
                    <a:pt x="803" y="267"/>
                  </a:cubicBezTo>
                  <a:lnTo>
                    <a:pt x="803" y="1595"/>
                  </a:lnTo>
                  <a:lnTo>
                    <a:pt x="262" y="1595"/>
                  </a:lnTo>
                  <a:cubicBezTo>
                    <a:pt x="126" y="1595"/>
                    <a:pt x="0" y="1705"/>
                    <a:pt x="0" y="1857"/>
                  </a:cubicBezTo>
                  <a:lnTo>
                    <a:pt x="0" y="6628"/>
                  </a:lnTo>
                  <a:cubicBezTo>
                    <a:pt x="0" y="6767"/>
                    <a:pt x="126" y="6893"/>
                    <a:pt x="262" y="6893"/>
                  </a:cubicBezTo>
                  <a:lnTo>
                    <a:pt x="803" y="6893"/>
                  </a:lnTo>
                  <a:lnTo>
                    <a:pt x="803" y="8204"/>
                  </a:lnTo>
                  <a:cubicBezTo>
                    <a:pt x="803" y="8331"/>
                    <a:pt x="886" y="8453"/>
                    <a:pt x="1022" y="8470"/>
                  </a:cubicBezTo>
                  <a:cubicBezTo>
                    <a:pt x="1037" y="8472"/>
                    <a:pt x="1052" y="8473"/>
                    <a:pt x="1067" y="8473"/>
                  </a:cubicBezTo>
                  <a:cubicBezTo>
                    <a:pt x="1212" y="8473"/>
                    <a:pt x="1328" y="8355"/>
                    <a:pt x="1328" y="8204"/>
                  </a:cubicBezTo>
                  <a:lnTo>
                    <a:pt x="1328" y="6893"/>
                  </a:lnTo>
                  <a:lnTo>
                    <a:pt x="1852" y="6893"/>
                  </a:lnTo>
                  <a:cubicBezTo>
                    <a:pt x="2005" y="6893"/>
                    <a:pt x="2118" y="6767"/>
                    <a:pt x="2118" y="6628"/>
                  </a:cubicBezTo>
                  <a:lnTo>
                    <a:pt x="2118" y="1857"/>
                  </a:lnTo>
                  <a:cubicBezTo>
                    <a:pt x="2118" y="1705"/>
                    <a:pt x="2005" y="1595"/>
                    <a:pt x="1852" y="1595"/>
                  </a:cubicBezTo>
                  <a:lnTo>
                    <a:pt x="1328" y="1595"/>
                  </a:lnTo>
                  <a:lnTo>
                    <a:pt x="1328" y="281"/>
                  </a:lnTo>
                  <a:cubicBezTo>
                    <a:pt x="1328" y="141"/>
                    <a:pt x="1232" y="18"/>
                    <a:pt x="1105" y="5"/>
                  </a:cubicBezTo>
                  <a:cubicBezTo>
                    <a:pt x="1089" y="2"/>
                    <a:pt x="1073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6" name="Google Shape;1726;p68"/>
            <p:cNvSpPr/>
            <p:nvPr/>
          </p:nvSpPr>
          <p:spPr>
            <a:xfrm>
              <a:off x="4279575" y="2148750"/>
              <a:ext cx="52975" cy="172350"/>
            </a:xfrm>
            <a:custGeom>
              <a:avLst/>
              <a:gdLst/>
              <a:ahLst/>
              <a:cxnLst/>
              <a:rect l="l" t="t" r="r" b="b"/>
              <a:pathLst>
                <a:path w="2119" h="6894" extrusionOk="0">
                  <a:moveTo>
                    <a:pt x="1594" y="2122"/>
                  </a:moveTo>
                  <a:lnTo>
                    <a:pt x="1594" y="4777"/>
                  </a:lnTo>
                  <a:lnTo>
                    <a:pt x="528" y="4777"/>
                  </a:lnTo>
                  <a:lnTo>
                    <a:pt x="528" y="2122"/>
                  </a:lnTo>
                  <a:close/>
                  <a:moveTo>
                    <a:pt x="1058" y="0"/>
                  </a:moveTo>
                  <a:cubicBezTo>
                    <a:pt x="919" y="0"/>
                    <a:pt x="790" y="129"/>
                    <a:pt x="790" y="269"/>
                  </a:cubicBezTo>
                  <a:lnTo>
                    <a:pt x="790" y="1597"/>
                  </a:lnTo>
                  <a:lnTo>
                    <a:pt x="266" y="1597"/>
                  </a:lnTo>
                  <a:cubicBezTo>
                    <a:pt x="126" y="1597"/>
                    <a:pt x="0" y="1707"/>
                    <a:pt x="0" y="1859"/>
                  </a:cubicBezTo>
                  <a:lnTo>
                    <a:pt x="0" y="5039"/>
                  </a:lnTo>
                  <a:cubicBezTo>
                    <a:pt x="0" y="5179"/>
                    <a:pt x="126" y="5302"/>
                    <a:pt x="266" y="5302"/>
                  </a:cubicBezTo>
                  <a:lnTo>
                    <a:pt x="790" y="5302"/>
                  </a:lnTo>
                  <a:lnTo>
                    <a:pt x="790" y="6616"/>
                  </a:lnTo>
                  <a:cubicBezTo>
                    <a:pt x="790" y="6756"/>
                    <a:pt x="887" y="6865"/>
                    <a:pt x="1026" y="6892"/>
                  </a:cubicBezTo>
                  <a:cubicBezTo>
                    <a:pt x="1036" y="6893"/>
                    <a:pt x="1046" y="6893"/>
                    <a:pt x="1055" y="6893"/>
                  </a:cubicBezTo>
                  <a:cubicBezTo>
                    <a:pt x="1208" y="6893"/>
                    <a:pt x="1328" y="6773"/>
                    <a:pt x="1328" y="6630"/>
                  </a:cubicBezTo>
                  <a:lnTo>
                    <a:pt x="1328" y="5302"/>
                  </a:lnTo>
                  <a:lnTo>
                    <a:pt x="1856" y="5302"/>
                  </a:lnTo>
                  <a:cubicBezTo>
                    <a:pt x="2009" y="5302"/>
                    <a:pt x="2118" y="5179"/>
                    <a:pt x="2118" y="5039"/>
                  </a:cubicBezTo>
                  <a:lnTo>
                    <a:pt x="2118" y="1859"/>
                  </a:lnTo>
                  <a:cubicBezTo>
                    <a:pt x="2118" y="1707"/>
                    <a:pt x="2009" y="1597"/>
                    <a:pt x="1856" y="1597"/>
                  </a:cubicBezTo>
                  <a:lnTo>
                    <a:pt x="1328" y="1597"/>
                  </a:lnTo>
                  <a:lnTo>
                    <a:pt x="1328" y="282"/>
                  </a:lnTo>
                  <a:cubicBezTo>
                    <a:pt x="1328" y="143"/>
                    <a:pt x="1232" y="34"/>
                    <a:pt x="1096" y="4"/>
                  </a:cubicBezTo>
                  <a:cubicBezTo>
                    <a:pt x="1083" y="1"/>
                    <a:pt x="1070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780033" y="2086600"/>
            <a:ext cx="5544400" cy="201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b="1" dirty="0">
                <a:latin typeface="+mn-lt"/>
              </a:rPr>
              <a:t>Visualization with Tableau</a:t>
            </a:r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400100" y="2086600"/>
            <a:ext cx="1292000" cy="201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9034506" y="5158328"/>
            <a:ext cx="4799716" cy="1392139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677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Tableau Dashboard</a:t>
            </a:r>
            <a:endParaRPr dirty="0"/>
          </a:p>
        </p:txBody>
      </p:sp>
      <p:sp>
        <p:nvSpPr>
          <p:cNvPr id="947" name="Google Shape;947;p42"/>
          <p:cNvSpPr txBox="1">
            <a:spLocks noGrp="1"/>
          </p:cNvSpPr>
          <p:nvPr>
            <p:ph type="subTitle" idx="1"/>
          </p:nvPr>
        </p:nvSpPr>
        <p:spPr>
          <a:xfrm>
            <a:off x="555382" y="2400122"/>
            <a:ext cx="4076000" cy="306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IN" dirty="0">
                <a:effectLst/>
                <a:latin typeface="Helvetica Neue" panose="02000503000000020004" pitchFamily="2" charset="0"/>
              </a:rPr>
              <a:t>Easily navigate through rich YouTube channel insights using our sleek Tableau dashboard interface.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A4CF50-B29E-2922-5679-E46C05790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093" y="1801632"/>
            <a:ext cx="7167701" cy="44630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452</Words>
  <Application>Microsoft Macintosh PowerPoint</Application>
  <PresentationFormat>Widescreen</PresentationFormat>
  <Paragraphs>94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Anaheim</vt:lpstr>
      <vt:lpstr>Arial</vt:lpstr>
      <vt:lpstr>Barlow</vt:lpstr>
      <vt:lpstr>Calibri</vt:lpstr>
      <vt:lpstr>Calibri Light</vt:lpstr>
      <vt:lpstr>Comic Sans MS</vt:lpstr>
      <vt:lpstr>Helvetica Neue</vt:lpstr>
      <vt:lpstr>Nunito Light</vt:lpstr>
      <vt:lpstr>Poppins</vt:lpstr>
      <vt:lpstr>Poppins ExtraBold</vt:lpstr>
      <vt:lpstr>PT Mono</vt:lpstr>
      <vt:lpstr>Söhne</vt:lpstr>
      <vt:lpstr>Unbounded</vt:lpstr>
      <vt:lpstr>Office Theme</vt:lpstr>
      <vt:lpstr>YOUTUBE  DATA ANALYSIS</vt:lpstr>
      <vt:lpstr>CONTENTS</vt:lpstr>
      <vt:lpstr>Objective!</vt:lpstr>
      <vt:lpstr>Data collection and sources </vt:lpstr>
      <vt:lpstr>Data Collection Process</vt:lpstr>
      <vt:lpstr>Data processing and Enrichment</vt:lpstr>
      <vt:lpstr>Data cleaning Process</vt:lpstr>
      <vt:lpstr>Visualization with Tableau</vt:lpstr>
      <vt:lpstr>Tableau Dashboard</vt:lpstr>
      <vt:lpstr>Sentiment Analysis</vt:lpstr>
      <vt:lpstr>Sentiment Analysis</vt:lpstr>
      <vt:lpstr>Streamlit App</vt:lpstr>
      <vt:lpstr>YouTube Video Stats in Streamlit App</vt:lpstr>
      <vt:lpstr>Insight and Findings</vt:lpstr>
      <vt:lpstr>Insight and findings</vt:lpstr>
      <vt:lpstr>Insight and findings</vt:lpstr>
      <vt:lpstr>Conclusion</vt:lpstr>
      <vt:lpstr>Conclusion</vt:lpstr>
      <vt:lpstr>Q &amp; A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Rajnish Borkar</dc:creator>
  <cp:lastModifiedBy>Rajnish Borkar</cp:lastModifiedBy>
  <cp:revision>31</cp:revision>
  <dcterms:created xsi:type="dcterms:W3CDTF">2024-03-21T13:45:53Z</dcterms:created>
  <dcterms:modified xsi:type="dcterms:W3CDTF">2024-03-22T04:10:35Z</dcterms:modified>
</cp:coreProperties>
</file>