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4923-BA8F-48F9-B2CA-99DA6F4613E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7490-79FA-468C-AD23-3A37FBFAE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7490-79FA-468C-AD23-3A37FBFAE0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7490-79FA-468C-AD23-3A37FBFAE0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7490-79FA-468C-AD23-3A37FBFAE03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7490-79FA-468C-AD23-3A37FBFAE03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1E8-3304-4869-9BA0-3A31619E3CF2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A69D-80D8-46B6-92FA-F5AA72AFA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3505200" y="1295400"/>
            <a:ext cx="1828800" cy="609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 Initial Packet and send ACK</a:t>
            </a:r>
            <a:endParaRPr lang="en-US" sz="1400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419600" y="1066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505200" y="2133600"/>
            <a:ext cx="18288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 a packet</a:t>
            </a:r>
            <a:endParaRPr lang="en-US" sz="1400" dirty="0"/>
          </a:p>
        </p:txBody>
      </p:sp>
      <p:sp>
        <p:nvSpPr>
          <p:cNvPr id="14" name="Flowchart: Decision 13"/>
          <p:cNvSpPr/>
          <p:nvPr/>
        </p:nvSpPr>
        <p:spPr>
          <a:xfrm>
            <a:off x="3581400" y="28194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it a repeat packet?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5257800" y="33147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6019800" y="3048000"/>
            <a:ext cx="12192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Discard packet</a:t>
            </a:r>
            <a:endParaRPr lang="en-US" sz="1400" dirty="0"/>
          </a:p>
        </p:txBody>
      </p:sp>
      <p:cxnSp>
        <p:nvCxnSpPr>
          <p:cNvPr id="19" name="Shape 18"/>
          <p:cNvCxnSpPr>
            <a:stCxn id="17" idx="0"/>
          </p:cNvCxnSpPr>
          <p:nvPr/>
        </p:nvCxnSpPr>
        <p:spPr>
          <a:xfrm rot="16200000" flipV="1">
            <a:off x="5600700" y="2019300"/>
            <a:ext cx="76200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0200" y="30480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4" name="Flowchart: Process 23"/>
          <p:cNvSpPr/>
          <p:nvPr/>
        </p:nvSpPr>
        <p:spPr>
          <a:xfrm>
            <a:off x="3505200" y="4038600"/>
            <a:ext cx="18288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packet to </a:t>
            </a:r>
            <a:r>
              <a:rPr lang="en-US" sz="1400" dirty="0" err="1" smtClean="0"/>
              <a:t>FileWrite</a:t>
            </a:r>
            <a:r>
              <a:rPr lang="en-US" sz="1400" dirty="0" smtClean="0"/>
              <a:t> Queue</a:t>
            </a:r>
            <a:endParaRPr lang="en-US" sz="1400" dirty="0"/>
          </a:p>
        </p:txBody>
      </p:sp>
      <p:sp>
        <p:nvSpPr>
          <p:cNvPr id="28" name="Flowchart: Process 27"/>
          <p:cNvSpPr/>
          <p:nvPr/>
        </p:nvSpPr>
        <p:spPr>
          <a:xfrm>
            <a:off x="3505200" y="4876800"/>
            <a:ext cx="18288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ACK to client for the received packet</a:t>
            </a:r>
            <a:endParaRPr lang="en-US" sz="1400" dirty="0"/>
          </a:p>
        </p:txBody>
      </p:sp>
      <p:sp>
        <p:nvSpPr>
          <p:cNvPr id="29" name="Flowchart: Decision 28"/>
          <p:cNvSpPr/>
          <p:nvPr/>
        </p:nvSpPr>
        <p:spPr>
          <a:xfrm>
            <a:off x="3581400" y="56388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packets received?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44196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28" idx="0"/>
          </p:cNvCxnSpPr>
          <p:nvPr/>
        </p:nvCxnSpPr>
        <p:spPr>
          <a:xfrm>
            <a:off x="44196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5791200" y="5867400"/>
            <a:ext cx="15240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EOF message to client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28" idx="2"/>
          </p:cNvCxnSpPr>
          <p:nvPr/>
        </p:nvCxnSpPr>
        <p:spPr>
          <a:xfrm>
            <a:off x="4419600" y="5410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  <a:endCxn id="14" idx="0"/>
          </p:cNvCxnSpPr>
          <p:nvPr/>
        </p:nvCxnSpPr>
        <p:spPr>
          <a:xfrm>
            <a:off x="4419600" y="2667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3"/>
            <a:endCxn id="40" idx="1"/>
          </p:cNvCxnSpPr>
          <p:nvPr/>
        </p:nvCxnSpPr>
        <p:spPr>
          <a:xfrm>
            <a:off x="5257800" y="6134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3"/>
          </p:cNvCxnSpPr>
          <p:nvPr/>
        </p:nvCxnSpPr>
        <p:spPr>
          <a:xfrm>
            <a:off x="7315200" y="6134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2"/>
            <a:endCxn id="10" idx="0"/>
          </p:cNvCxnSpPr>
          <p:nvPr/>
        </p:nvCxnSpPr>
        <p:spPr>
          <a:xfrm>
            <a:off x="4419600" y="1905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3505200" y="609600"/>
            <a:ext cx="1828800" cy="457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Fork the </a:t>
            </a:r>
            <a:r>
              <a:rPr lang="en-US" sz="1400" dirty="0" err="1" smtClean="0"/>
              <a:t>FileWrite</a:t>
            </a:r>
            <a:r>
              <a:rPr lang="en-US" sz="1400" dirty="0" smtClean="0"/>
              <a:t> thread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endCxn id="96" idx="0"/>
          </p:cNvCxnSpPr>
          <p:nvPr/>
        </p:nvCxnSpPr>
        <p:spPr>
          <a:xfrm>
            <a:off x="4419600" y="38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9" idx="1"/>
          </p:cNvCxnSpPr>
          <p:nvPr/>
        </p:nvCxnSpPr>
        <p:spPr>
          <a:xfrm flipH="1">
            <a:off x="2362200" y="6134100"/>
            <a:ext cx="1219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362200" y="2438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362200" y="243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257800" y="58674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495800" y="37338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971800" y="58674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960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Main Thread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038600" y="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8001000" y="59436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419600" y="76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3429000" y="1295400"/>
            <a:ext cx="190500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a packet P from </a:t>
            </a:r>
            <a:r>
              <a:rPr lang="en-US" sz="1400" dirty="0" err="1" smtClean="0"/>
              <a:t>FileWrite</a:t>
            </a:r>
            <a:r>
              <a:rPr lang="en-US" sz="1400" dirty="0" smtClean="0"/>
              <a:t> Queue Q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3124200" y="3352800"/>
            <a:ext cx="251460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Q empty</a:t>
            </a:r>
          </a:p>
          <a:p>
            <a:pPr algn="ctr"/>
            <a:r>
              <a:rPr lang="en-US" sz="1400" dirty="0" smtClean="0"/>
              <a:t> OR </a:t>
            </a:r>
          </a:p>
          <a:p>
            <a:pPr algn="ctr"/>
            <a:r>
              <a:rPr lang="en-US" sz="1400" dirty="0" smtClean="0"/>
              <a:t>Have all Packets been received?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3429000" y="2362200"/>
            <a:ext cx="1905000" cy="609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data from P to file at offset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>
            <a:off x="4381500" y="198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" idx="0"/>
          </p:cNvCxnSpPr>
          <p:nvPr/>
        </p:nvCxnSpPr>
        <p:spPr>
          <a:xfrm>
            <a:off x="4381500" y="2971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43400" y="4800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3400" y="4876800"/>
            <a:ext cx="44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7" idx="1"/>
          </p:cNvCxnSpPr>
          <p:nvPr/>
        </p:nvCxnSpPr>
        <p:spPr>
          <a:xfrm flipH="1" flipV="1">
            <a:off x="2362200" y="403860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362200" y="1676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" idx="1"/>
          </p:cNvCxnSpPr>
          <p:nvPr/>
        </p:nvCxnSpPr>
        <p:spPr>
          <a:xfrm flipV="1">
            <a:off x="2362200" y="16383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90800" y="411480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200400" y="601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</a:t>
            </a:r>
            <a:r>
              <a:rPr lang="en-US" dirty="0" err="1" smtClean="0"/>
              <a:t>FileWrite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14800" y="3810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038600" y="52578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3276600" y="1447800"/>
            <a:ext cx="2286000" cy="457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Initial Packet and receive ACK</a:t>
            </a:r>
            <a:endParaRPr lang="en-US" sz="1400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419600" y="106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505200" y="2133600"/>
            <a:ext cx="18288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from file and send a packet P</a:t>
            </a:r>
            <a:endParaRPr lang="en-US" sz="1400" dirty="0"/>
          </a:p>
        </p:txBody>
      </p:sp>
      <p:sp>
        <p:nvSpPr>
          <p:cNvPr id="14" name="Flowchart: Decision 13"/>
          <p:cNvSpPr/>
          <p:nvPr/>
        </p:nvSpPr>
        <p:spPr>
          <a:xfrm>
            <a:off x="3581400" y="38100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packets sent?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39624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4" name="Flowchart: Process 23"/>
          <p:cNvSpPr/>
          <p:nvPr/>
        </p:nvSpPr>
        <p:spPr>
          <a:xfrm>
            <a:off x="3505200" y="2971800"/>
            <a:ext cx="18288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packet to </a:t>
            </a:r>
            <a:r>
              <a:rPr lang="en-US" sz="1400" dirty="0" err="1" smtClean="0"/>
              <a:t>ReTransmission</a:t>
            </a:r>
            <a:r>
              <a:rPr lang="en-US" sz="1400" dirty="0" smtClean="0"/>
              <a:t> Queue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44196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</p:cNvCxnSpPr>
          <p:nvPr/>
        </p:nvCxnSpPr>
        <p:spPr>
          <a:xfrm>
            <a:off x="4419600" y="2667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2"/>
            <a:endCxn id="10" idx="0"/>
          </p:cNvCxnSpPr>
          <p:nvPr/>
        </p:nvCxnSpPr>
        <p:spPr>
          <a:xfrm>
            <a:off x="4419600" y="1905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2895600" y="609600"/>
            <a:ext cx="3048000" cy="609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Fork the </a:t>
            </a:r>
            <a:r>
              <a:rPr lang="en-US" sz="1400" dirty="0" err="1" smtClean="0"/>
              <a:t>AcceptACK</a:t>
            </a:r>
            <a:r>
              <a:rPr lang="en-US" sz="1400" dirty="0" smtClean="0"/>
              <a:t> and </a:t>
            </a:r>
            <a:r>
              <a:rPr lang="en-US" sz="1400" dirty="0" err="1" smtClean="0"/>
              <a:t>ReTransmit</a:t>
            </a:r>
            <a:r>
              <a:rPr lang="en-US" sz="1400" dirty="0" smtClean="0"/>
              <a:t>  threads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endCxn id="96" idx="0"/>
          </p:cNvCxnSpPr>
          <p:nvPr/>
        </p:nvCxnSpPr>
        <p:spPr>
          <a:xfrm>
            <a:off x="4419600" y="38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362200" y="2438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362200" y="243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72000" y="47244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05200" y="601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Main Thread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4196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4" idx="1"/>
          </p:cNvCxnSpPr>
          <p:nvPr/>
        </p:nvCxnSpPr>
        <p:spPr>
          <a:xfrm>
            <a:off x="2362200" y="4267200"/>
            <a:ext cx="1219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38600" y="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4114800" y="53340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14" idx="0"/>
          </p:cNvCxnSpPr>
          <p:nvPr/>
        </p:nvCxnSpPr>
        <p:spPr>
          <a:xfrm>
            <a:off x="4419600" y="106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581400" y="15240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 EOF packet?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25908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4" name="Flowchart: Process 23"/>
          <p:cNvSpPr/>
          <p:nvPr/>
        </p:nvSpPr>
        <p:spPr>
          <a:xfrm>
            <a:off x="3505200" y="2971800"/>
            <a:ext cx="18288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packet from </a:t>
            </a:r>
            <a:r>
              <a:rPr lang="en-US" sz="1400" dirty="0" err="1" smtClean="0"/>
              <a:t>ReTransmission</a:t>
            </a:r>
            <a:r>
              <a:rPr lang="en-US" sz="1400" dirty="0" smtClean="0"/>
              <a:t> Queue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4" idx="2"/>
            <a:endCxn id="24" idx="0"/>
          </p:cNvCxnSpPr>
          <p:nvPr/>
        </p:nvCxnSpPr>
        <p:spPr>
          <a:xfrm>
            <a:off x="4419600" y="2514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196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3200400" y="609600"/>
            <a:ext cx="2438400" cy="609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 an ACK from server for packet P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endCxn id="96" idx="0"/>
          </p:cNvCxnSpPr>
          <p:nvPr/>
        </p:nvCxnSpPr>
        <p:spPr>
          <a:xfrm>
            <a:off x="4419600" y="38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477000" y="19812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57800" y="16764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276600" y="6096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AcceptACK</a:t>
            </a:r>
            <a:r>
              <a:rPr lang="en-US" dirty="0" smtClean="0"/>
              <a:t> Thread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257800" y="1981200"/>
            <a:ext cx="1219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3581400" y="38100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packets received?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39624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27" idx="1"/>
          </p:cNvCxnSpPr>
          <p:nvPr/>
        </p:nvCxnSpPr>
        <p:spPr>
          <a:xfrm flipH="1" flipV="1">
            <a:off x="2514600" y="4267200"/>
            <a:ext cx="1066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514600" y="91440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6" idx="1"/>
          </p:cNvCxnSpPr>
          <p:nvPr/>
        </p:nvCxnSpPr>
        <p:spPr>
          <a:xfrm>
            <a:off x="2514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62400" y="4876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7" idx="2"/>
          </p:cNvCxnSpPr>
          <p:nvPr/>
        </p:nvCxnSpPr>
        <p:spPr>
          <a:xfrm>
            <a:off x="4419600" y="4800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724400" y="5410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038600" y="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038600" y="52578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14" idx="0"/>
          </p:cNvCxnSpPr>
          <p:nvPr/>
        </p:nvCxnSpPr>
        <p:spPr>
          <a:xfrm>
            <a:off x="4419600" y="106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581400" y="15240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 timed out?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25146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4" name="Flowchart: Process 23"/>
          <p:cNvSpPr/>
          <p:nvPr/>
        </p:nvSpPr>
        <p:spPr>
          <a:xfrm>
            <a:off x="3200400" y="2819400"/>
            <a:ext cx="243840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from file and send  packet P to server 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4419600" y="2514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19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3200400" y="609600"/>
            <a:ext cx="2438400" cy="609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first packet P from </a:t>
            </a:r>
            <a:r>
              <a:rPr lang="en-US" sz="1400" dirty="0" err="1" smtClean="0"/>
              <a:t>ReTransmission</a:t>
            </a:r>
            <a:r>
              <a:rPr lang="en-US" sz="1400" dirty="0" smtClean="0"/>
              <a:t> Queue Q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endCxn id="96" idx="0"/>
          </p:cNvCxnSpPr>
          <p:nvPr/>
        </p:nvCxnSpPr>
        <p:spPr>
          <a:xfrm>
            <a:off x="4419600" y="38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477000" y="914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57800" y="16764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715000" y="5257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ReTransmit</a:t>
            </a:r>
            <a:r>
              <a:rPr lang="en-US" dirty="0" smtClean="0"/>
              <a:t> Thread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257800" y="1981200"/>
            <a:ext cx="1219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3581400" y="47244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packets sent?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48768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27" idx="1"/>
          </p:cNvCxnSpPr>
          <p:nvPr/>
        </p:nvCxnSpPr>
        <p:spPr>
          <a:xfrm flipH="1" flipV="1">
            <a:off x="2514600" y="5181600"/>
            <a:ext cx="1066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514600" y="9144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6" idx="1"/>
          </p:cNvCxnSpPr>
          <p:nvPr/>
        </p:nvCxnSpPr>
        <p:spPr>
          <a:xfrm>
            <a:off x="2514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</p:cNvCxnSpPr>
          <p:nvPr/>
        </p:nvCxnSpPr>
        <p:spPr>
          <a:xfrm>
            <a:off x="4419600" y="5715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6" idx="3"/>
          </p:cNvCxnSpPr>
          <p:nvPr/>
        </p:nvCxnSpPr>
        <p:spPr>
          <a:xfrm flipH="1">
            <a:off x="5638800" y="914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5800" y="5638800"/>
            <a:ext cx="40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3" name="Flowchart: Process 42"/>
          <p:cNvSpPr/>
          <p:nvPr/>
        </p:nvSpPr>
        <p:spPr>
          <a:xfrm>
            <a:off x="3048000" y="3810000"/>
            <a:ext cx="2667000" cy="609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P from Q and add P at end of Q with new timestamp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196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038600" y="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114800" y="61722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STOP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206</Words>
  <Application>Microsoft Office PowerPoint</Application>
  <PresentationFormat>On-screen Show (4:3)</PresentationFormat>
  <Paragraphs>63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Prachi</dc:creator>
  <cp:lastModifiedBy>Prachi</cp:lastModifiedBy>
  <cp:revision>5</cp:revision>
  <dcterms:created xsi:type="dcterms:W3CDTF">2012-09-25T21:52:11Z</dcterms:created>
  <dcterms:modified xsi:type="dcterms:W3CDTF">2012-09-25T23:44:17Z</dcterms:modified>
</cp:coreProperties>
</file>