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9/3/2011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9/3/2011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    Internet Routing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981200" y="4114800"/>
            <a:ext cx="4953000" cy="1613938"/>
          </a:xfrm>
        </p:spPr>
        <p:txBody>
          <a:bodyPr/>
          <a:lstStyle/>
          <a:p>
            <a:pPr algn="ctr"/>
            <a:r>
              <a:rPr lang="en-US" dirty="0" err="1" smtClean="0"/>
              <a:t>Esha</a:t>
            </a:r>
            <a:r>
              <a:rPr lang="en-US" dirty="0" smtClean="0"/>
              <a:t> Desai</a:t>
            </a:r>
          </a:p>
          <a:p>
            <a:pPr algn="ctr"/>
            <a:r>
              <a:rPr lang="en-US" dirty="0" smtClean="0"/>
              <a:t>USC ID: 6993245898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Background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Invention of </a:t>
            </a:r>
            <a:r>
              <a:rPr lang="en-US" sz="2400" dirty="0" smtClean="0"/>
              <a:t>protocols  </a:t>
            </a:r>
            <a:r>
              <a:rPr lang="en-US" sz="2400" dirty="0" smtClean="0"/>
              <a:t>to</a:t>
            </a:r>
            <a:r>
              <a:rPr lang="en-US" sz="2400" dirty="0" smtClean="0"/>
              <a:t>  automate  </a:t>
            </a:r>
            <a:r>
              <a:rPr lang="en-US" sz="2400" dirty="0" smtClean="0"/>
              <a:t>the  propagation  of  routing  information  </a:t>
            </a:r>
            <a:r>
              <a:rPr lang="en-US" sz="2400" dirty="0" smtClean="0"/>
              <a:t>(next </a:t>
            </a:r>
            <a:r>
              <a:rPr lang="en-US" sz="2400" dirty="0" smtClean="0"/>
              <a:t>hop information) and  </a:t>
            </a:r>
            <a:r>
              <a:rPr lang="en-US" sz="2400" dirty="0" smtClean="0"/>
              <a:t>allow </a:t>
            </a:r>
            <a:r>
              <a:rPr lang="en-US" sz="2400" dirty="0" smtClean="0"/>
              <a:t>new  sites  to  join  the  Internet  and communicate  instantly  with  other  </a:t>
            </a:r>
            <a:r>
              <a:rPr lang="en-US" sz="2400" dirty="0" smtClean="0"/>
              <a:t>sites</a:t>
            </a:r>
          </a:p>
          <a:p>
            <a:r>
              <a:rPr lang="en-US" sz="2400" dirty="0" smtClean="0"/>
              <a:t>Gateways work in store and forward </a:t>
            </a:r>
            <a:r>
              <a:rPr lang="en-US" sz="2400" dirty="0" smtClean="0"/>
              <a:t>manner</a:t>
            </a:r>
          </a:p>
          <a:p>
            <a:r>
              <a:rPr lang="en-US" sz="2400" dirty="0" smtClean="0"/>
              <a:t>Gateway Protocols: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Vector Distance Protocols (count-to-infinity problem)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Link Status Protocols(less prone to loops)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IGP-Interior Gateway protocol(within autonomous systems)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EGP-Exterior Gateway Protocol (between autonomous systems)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Protocols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EGP</a:t>
            </a:r>
            <a:r>
              <a:rPr lang="en-US" sz="2000" dirty="0" smtClean="0"/>
              <a:t>-</a:t>
            </a:r>
            <a:r>
              <a:rPr lang="en-US" sz="2400" dirty="0" smtClean="0"/>
              <a:t> </a:t>
            </a:r>
            <a:r>
              <a:rPr lang="en-US" sz="2000" dirty="0" smtClean="0"/>
              <a:t>Isolates sites (i.e. AS’s)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          - Distance Vector Protocol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          - </a:t>
            </a:r>
            <a:r>
              <a:rPr lang="en-US" sz="2000" dirty="0" err="1" smtClean="0"/>
              <a:t>Reachability</a:t>
            </a:r>
            <a:r>
              <a:rPr lang="en-US" sz="2000" dirty="0" smtClean="0"/>
              <a:t> Protocol</a:t>
            </a:r>
            <a:endParaRPr lang="en-US" sz="2000" dirty="0" smtClean="0"/>
          </a:p>
          <a:p>
            <a:r>
              <a:rPr lang="en-US" sz="2400" dirty="0" smtClean="0"/>
              <a:t>IGP Protocols: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000" dirty="0" smtClean="0"/>
              <a:t>GGP-Gateway-Gateway Protocol (Extra hop problem)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000" dirty="0" smtClean="0"/>
              <a:t>RIP-Routing Information Protocol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000" dirty="0" smtClean="0"/>
              <a:t>HELLO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000" dirty="0" smtClean="0"/>
              <a:t>Butterfly Gateways </a:t>
            </a:r>
          </a:p>
          <a:p>
            <a:pPr marL="566928" indent="-457200">
              <a:buNone/>
            </a:pPr>
            <a:endParaRPr lang="en-US" sz="2000" dirty="0" smtClean="0"/>
          </a:p>
          <a:p>
            <a:pPr marL="566928" indent="-457200"/>
            <a:r>
              <a:rPr lang="en-US" sz="2000" dirty="0" smtClean="0"/>
              <a:t>Extensions like split horizon, </a:t>
            </a:r>
            <a:r>
              <a:rPr lang="en-US" sz="2000" dirty="0" err="1" smtClean="0"/>
              <a:t>holddown</a:t>
            </a:r>
            <a:r>
              <a:rPr lang="en-US" sz="2000" dirty="0" smtClean="0"/>
              <a:t>, modified hop count </a:t>
            </a:r>
            <a:r>
              <a:rPr lang="en-US" sz="2000" dirty="0" smtClean="0"/>
              <a:t>etc. added </a:t>
            </a:r>
            <a:r>
              <a:rPr lang="en-US" sz="2000" dirty="0" smtClean="0"/>
              <a:t>to RIP to counter excessive increase in network diameter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762000"/>
          </a:xfrm>
        </p:spPr>
        <p:txBody>
          <a:bodyPr/>
          <a:lstStyle/>
          <a:p>
            <a:r>
              <a:rPr lang="en-US" dirty="0" smtClean="0"/>
              <a:t>              Internet Routing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1" y="1828800"/>
            <a:ext cx="8382000" cy="4683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2200" b="1" dirty="0" smtClean="0"/>
              <a:t>   Has the Internet really ‘succeeded’ by introducing the routing protocols?</a:t>
            </a:r>
          </a:p>
          <a:p>
            <a:pPr algn="ctr">
              <a:buNone/>
            </a:pPr>
            <a:endParaRPr lang="en-US" sz="2200" b="1" dirty="0" smtClean="0"/>
          </a:p>
          <a:p>
            <a:r>
              <a:rPr lang="en-US" sz="2000" dirty="0" err="1" smtClean="0"/>
              <a:t>Reachability</a:t>
            </a:r>
            <a:r>
              <a:rPr lang="en-US" sz="2000" dirty="0" smtClean="0"/>
              <a:t> </a:t>
            </a:r>
            <a:r>
              <a:rPr lang="en-US" sz="2000" dirty="0" smtClean="0"/>
              <a:t>is NOT the only goal for gateways. Routing should be efficient, adaptive &amp; cost-effective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Top levels of hierarchy should function independently of lower levels</a:t>
            </a:r>
          </a:p>
          <a:p>
            <a:r>
              <a:rPr lang="en-US" sz="2000" dirty="0" smtClean="0"/>
              <a:t>A </a:t>
            </a:r>
            <a:r>
              <a:rPr lang="en-US" sz="2000" dirty="0" smtClean="0"/>
              <a:t>well defined “hierarchical” </a:t>
            </a:r>
            <a:r>
              <a:rPr lang="en-US" sz="2000" dirty="0" smtClean="0"/>
              <a:t>topology </a:t>
            </a:r>
            <a:r>
              <a:rPr lang="en-US" sz="2000" dirty="0" smtClean="0"/>
              <a:t>needed </a:t>
            </a:r>
            <a:r>
              <a:rPr lang="en-US" sz="2000" dirty="0" smtClean="0"/>
              <a:t>to adapt </a:t>
            </a:r>
            <a:r>
              <a:rPr lang="en-US" sz="2000" dirty="0" smtClean="0"/>
              <a:t>to future changes in needs like increase in </a:t>
            </a:r>
            <a:r>
              <a:rPr lang="en-US" sz="2000" dirty="0" smtClean="0"/>
              <a:t>demand or changes </a:t>
            </a:r>
            <a:r>
              <a:rPr lang="en-US" sz="2000" dirty="0" smtClean="0"/>
              <a:t>of services </a:t>
            </a:r>
          </a:p>
          <a:p>
            <a:r>
              <a:rPr lang="en-US" sz="2000" dirty="0" smtClean="0"/>
              <a:t>For </a:t>
            </a:r>
            <a:r>
              <a:rPr lang="en-US" sz="2000" dirty="0" smtClean="0"/>
              <a:t>improved performance a</a:t>
            </a:r>
            <a:r>
              <a:rPr lang="en-US" sz="2000" dirty="0" smtClean="0"/>
              <a:t> </a:t>
            </a:r>
            <a:r>
              <a:rPr lang="en-US" sz="2000" dirty="0" smtClean="0"/>
              <a:t>universally accepted EGP protocol supported by all AS </a:t>
            </a:r>
            <a:r>
              <a:rPr lang="en-US" sz="2000" dirty="0" smtClean="0"/>
              <a:t>border gateways.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281</TotalTime>
  <Words>217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Urban</vt:lpstr>
      <vt:lpstr>           Internet Routing</vt:lpstr>
      <vt:lpstr>Background</vt:lpstr>
      <vt:lpstr>Protocols</vt:lpstr>
      <vt:lpstr>              Internet Routing</vt:lpstr>
      <vt:lpstr>Question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esha</dc:creator>
  <cp:lastModifiedBy>esha</cp:lastModifiedBy>
  <cp:revision>44</cp:revision>
  <dcterms:created xsi:type="dcterms:W3CDTF">2006-08-16T00:00:00Z</dcterms:created>
  <dcterms:modified xsi:type="dcterms:W3CDTF">2011-09-04T05:41:39Z</dcterms:modified>
</cp:coreProperties>
</file>