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Generalized Window Advertising</a:t>
            </a:r>
            <a:br>
              <a:rPr lang="en-US" dirty="0" smtClean="0"/>
            </a:br>
            <a:r>
              <a:rPr lang="en-US" dirty="0" smtClean="0"/>
              <a:t>for TCP Congestion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0"/>
            <a:ext cx="8534400" cy="13716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/>
              <a:t>Esha</a:t>
            </a:r>
            <a:r>
              <a:rPr lang="en-US" sz="2800" dirty="0" smtClean="0"/>
              <a:t> Desai</a:t>
            </a:r>
          </a:p>
          <a:p>
            <a:pPr algn="ctr"/>
            <a:r>
              <a:rPr lang="en-US" sz="2800" dirty="0" smtClean="0"/>
              <a:t>USC ID: 6993245898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GWA-TCP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Compared with traditional TCP,RED,ECN,BA-TCP (Bandwidth Aware TCP)</a:t>
            </a:r>
          </a:p>
          <a:p>
            <a:r>
              <a:rPr lang="en-US" dirty="0" smtClean="0"/>
              <a:t>Introduced to overcome the congestion problems in traditional TCP</a:t>
            </a:r>
          </a:p>
          <a:p>
            <a:r>
              <a:rPr lang="en-US" dirty="0" smtClean="0"/>
              <a:t>Avoids window oscillations &amp; related fluctuations in offered load and network performance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 In a LAN, any GWA algorithm ensures perfect fairness and full utilization even with small router buffer size</a:t>
            </a:r>
          </a:p>
          <a:p>
            <a:pPr algn="just"/>
            <a:r>
              <a:rPr lang="en-US" sz="2400" dirty="0" smtClean="0"/>
              <a:t>GWA and ECN maximum packet delays are in the millisecond range, while Drop Tail and RED </a:t>
            </a:r>
            <a:r>
              <a:rPr lang="en-US" sz="2400" dirty="0" smtClean="0"/>
              <a:t>delays are </a:t>
            </a:r>
            <a:r>
              <a:rPr lang="en-US" sz="2400" dirty="0" smtClean="0"/>
              <a:t>in the range of </a:t>
            </a:r>
            <a:r>
              <a:rPr lang="en-US" sz="2400" dirty="0" smtClean="0"/>
              <a:t>seconds</a:t>
            </a:r>
          </a:p>
          <a:p>
            <a:pPr algn="just"/>
            <a:r>
              <a:rPr lang="en-US" sz="2400" dirty="0" smtClean="0"/>
              <a:t>GWA-TCP needs large buffers for full link utilization. BA-TCP removes this limitation. Buffer occupancy is ZERO </a:t>
            </a:r>
            <a:r>
              <a:rPr lang="en-US" sz="2400" dirty="0" smtClean="0"/>
              <a:t>during </a:t>
            </a:r>
            <a:r>
              <a:rPr lang="en-US" sz="2400" dirty="0" smtClean="0"/>
              <a:t>stable operation due to </a:t>
            </a:r>
            <a:r>
              <a:rPr lang="en-US" sz="2400" dirty="0" err="1" smtClean="0"/>
              <a:t>Tx</a:t>
            </a:r>
            <a:r>
              <a:rPr lang="en-US" sz="2400" dirty="0" smtClean="0"/>
              <a:t> Window Bounding.</a:t>
            </a:r>
            <a:endParaRPr lang="en-US" sz="2400" dirty="0" smtClean="0"/>
          </a:p>
          <a:p>
            <a:pPr algn="just"/>
            <a:r>
              <a:rPr lang="en-US" sz="2400" dirty="0" smtClean="0"/>
              <a:t>Buffer </a:t>
            </a:r>
            <a:r>
              <a:rPr lang="en-US" sz="2400" dirty="0" smtClean="0"/>
              <a:t>occupancy with BA-TCP is close to zero.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GWA Algorithm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286000"/>
            <a:ext cx="70866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/>
              <a:t>How did BA-TCP &amp; GWA-TCP solve major drawbacks of traditional TCP?</a:t>
            </a:r>
          </a:p>
          <a:p>
            <a:pPr algn="just"/>
            <a:r>
              <a:rPr lang="en-US" sz="2200" dirty="0" smtClean="0"/>
              <a:t>Traditional TCP </a:t>
            </a:r>
            <a:r>
              <a:rPr lang="en-US" sz="2200" dirty="0" smtClean="0"/>
              <a:t>based on congestion recovery. </a:t>
            </a:r>
            <a:r>
              <a:rPr lang="en-US" sz="2200" dirty="0" smtClean="0"/>
              <a:t>It </a:t>
            </a:r>
            <a:r>
              <a:rPr lang="en-US" sz="2200" dirty="0" smtClean="0"/>
              <a:t>does not aim to increase offered load to force another congestion event. It does not aim to </a:t>
            </a:r>
            <a:r>
              <a:rPr lang="en-US" sz="2200" dirty="0" smtClean="0"/>
              <a:t>avoid </a:t>
            </a:r>
            <a:r>
              <a:rPr lang="en-US" sz="2200" dirty="0" smtClean="0"/>
              <a:t>packet </a:t>
            </a:r>
            <a:r>
              <a:rPr lang="en-US" sz="2200" dirty="0" smtClean="0"/>
              <a:t>loss.</a:t>
            </a:r>
          </a:p>
          <a:p>
            <a:pPr algn="just"/>
            <a:r>
              <a:rPr lang="en-US" sz="2200" dirty="0" smtClean="0"/>
              <a:t>Drawback resolved by: Co-operation </a:t>
            </a:r>
            <a:r>
              <a:rPr lang="en-US" sz="2200" dirty="0" smtClean="0"/>
              <a:t>between IP network entities (routers) and </a:t>
            </a:r>
            <a:r>
              <a:rPr lang="en-US" sz="2200" dirty="0" smtClean="0"/>
              <a:t>host </a:t>
            </a:r>
            <a:r>
              <a:rPr lang="en-US" sz="2200" dirty="0" smtClean="0"/>
              <a:t>based TCP entities. The routers notify the end hosts of the </a:t>
            </a:r>
            <a:r>
              <a:rPr lang="en-US" sz="2200" dirty="0" smtClean="0"/>
              <a:t>bandwidth capacity </a:t>
            </a:r>
            <a:r>
              <a:rPr lang="en-US" sz="2200" dirty="0" smtClean="0"/>
              <a:t>of path at the START of connection. Hence, packet loss is avoided </a:t>
            </a:r>
            <a:r>
              <a:rPr lang="en-US" sz="2200" dirty="0" smtClean="0"/>
              <a:t>right </a:t>
            </a:r>
            <a:r>
              <a:rPr lang="en-US" sz="2200" dirty="0" smtClean="0"/>
              <a:t>from the start. </a:t>
            </a:r>
            <a:endParaRPr lang="en-US" sz="2200" dirty="0" smtClean="0"/>
          </a:p>
          <a:p>
            <a:pPr algn="just"/>
            <a:r>
              <a:rPr lang="en-US" sz="2200" dirty="0" smtClean="0"/>
              <a:t>G</a:t>
            </a:r>
            <a:r>
              <a:rPr lang="en-US" sz="2200" dirty="0" smtClean="0"/>
              <a:t>uarantee of </a:t>
            </a:r>
            <a:r>
              <a:rPr lang="en-US" sz="2200" dirty="0" smtClean="0"/>
              <a:t>a loss free operation as predicted by theory. Throughput </a:t>
            </a:r>
            <a:r>
              <a:rPr lang="en-US" sz="2200" dirty="0" smtClean="0"/>
              <a:t>performance </a:t>
            </a:r>
            <a:r>
              <a:rPr lang="en-US" sz="2200" dirty="0" smtClean="0"/>
              <a:t>depends on propagation delays and router buffer size; in typical </a:t>
            </a:r>
            <a:r>
              <a:rPr lang="en-US" sz="2200" dirty="0" smtClean="0"/>
              <a:t>operating </a:t>
            </a:r>
            <a:r>
              <a:rPr lang="en-US" sz="2200" dirty="0" smtClean="0"/>
              <a:t>conditions, GWA ensures full link </a:t>
            </a:r>
            <a:r>
              <a:rPr lang="en-US" sz="2200" dirty="0" smtClean="0"/>
              <a:t>utilization.</a:t>
            </a:r>
            <a:endParaRPr lang="en-US" sz="2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103</TotalTime>
  <Words>247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Generalized Window Advertising for TCP Congestion Control</vt:lpstr>
      <vt:lpstr>GWA-TCP</vt:lpstr>
      <vt:lpstr>Comparison</vt:lpstr>
      <vt:lpstr>GWA Algorithm Deployment</vt:lpstr>
      <vt:lpstr>Question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Window Advertising for TCP Congestion Control</dc:title>
  <dc:creator>esha</dc:creator>
  <cp:lastModifiedBy>esha</cp:lastModifiedBy>
  <cp:revision>16</cp:revision>
  <dcterms:created xsi:type="dcterms:W3CDTF">2006-08-16T00:00:00Z</dcterms:created>
  <dcterms:modified xsi:type="dcterms:W3CDTF">2011-09-07T18:37:37Z</dcterms:modified>
</cp:coreProperties>
</file>