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496" autoAdjust="0"/>
    <p:restoredTop sz="94660"/>
  </p:normalViewPr>
  <p:slideViewPr>
    <p:cSldViewPr>
      <p:cViewPr varScale="1">
        <p:scale>
          <a:sx n="54" d="100"/>
          <a:sy n="54" d="100"/>
        </p:scale>
        <p:origin x="-90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An Integrated Experimental Environment</a:t>
            </a:r>
            <a:br>
              <a:rPr lang="en-US" sz="3400" dirty="0" smtClean="0"/>
            </a:br>
            <a:r>
              <a:rPr lang="en-US" sz="3400" dirty="0" smtClean="0"/>
              <a:t>for Distributed Systems and Networks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8077200" cy="1905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         </a:t>
            </a:r>
            <a:r>
              <a:rPr lang="en-US" sz="2800" dirty="0" err="1" smtClean="0"/>
              <a:t>Esha</a:t>
            </a:r>
            <a:r>
              <a:rPr lang="en-US" sz="2800" dirty="0" smtClean="0"/>
              <a:t> Desai</a:t>
            </a:r>
          </a:p>
          <a:p>
            <a:pPr algn="ctr"/>
            <a:r>
              <a:rPr lang="en-US" sz="2800" dirty="0" smtClean="0"/>
              <a:t>         USC ID: 6993245898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Netbed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 experimentation facility integrating network emulators, network simulators, and live networks.</a:t>
            </a:r>
          </a:p>
          <a:p>
            <a:r>
              <a:rPr lang="en-US" sz="2400" dirty="0" smtClean="0"/>
              <a:t>Is a time and space shared platform where virtual topology translated to physical nodes from a cluster</a:t>
            </a:r>
          </a:p>
          <a:p>
            <a:r>
              <a:rPr lang="en-US" sz="2400" dirty="0" smtClean="0"/>
              <a:t> Integrates emulation, simulation and wide area nodes</a:t>
            </a:r>
          </a:p>
          <a:p>
            <a:r>
              <a:rPr lang="en-US" sz="2400" dirty="0" smtClean="0"/>
              <a:t> It runs arbitrary workload </a:t>
            </a:r>
            <a:r>
              <a:rPr lang="en-US" sz="2400" i="1" dirty="0" smtClean="0"/>
              <a:t>i.e</a:t>
            </a:r>
            <a:r>
              <a:rPr lang="en-US" sz="2200" i="1" dirty="0" smtClean="0"/>
              <a:t>. any OS image, any </a:t>
            </a:r>
            <a:r>
              <a:rPr lang="en-US" sz="2200" dirty="0" smtClean="0"/>
              <a:t>code </a:t>
            </a:r>
            <a:r>
              <a:rPr lang="en-US" sz="2400" dirty="0" smtClean="0"/>
              <a:t>on “routers" or any program, for any user</a:t>
            </a:r>
          </a:p>
          <a:p>
            <a:r>
              <a:rPr lang="en-US" sz="2400" dirty="0" smtClean="0"/>
              <a:t> Ns scripts/GUI for specifying virtual topology</a:t>
            </a:r>
          </a:p>
          <a:p>
            <a:r>
              <a:rPr lang="en-US" sz="2400" dirty="0" smtClean="0"/>
              <a:t> Netbed virtual machine :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Abstraction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Conservative resource allocation, scheduling and preemption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Hard/soft state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Netbed Experiments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7962936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8580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/>
              <a:t>Need for Netbed or any Integrated Environment. Why???</a:t>
            </a:r>
          </a:p>
          <a:p>
            <a:pPr algn="just"/>
            <a:r>
              <a:rPr lang="en-US" sz="1900" dirty="0" smtClean="0"/>
              <a:t>Live networks give real results but they cannot be scaled and do not have repeatability</a:t>
            </a:r>
          </a:p>
          <a:p>
            <a:pPr algn="just"/>
            <a:r>
              <a:rPr lang="en-US" sz="1900" dirty="0" smtClean="0"/>
              <a:t>Pure emulation difficult to configure</a:t>
            </a:r>
          </a:p>
          <a:p>
            <a:pPr algn="just"/>
            <a:r>
              <a:rPr lang="en-US" sz="1900" dirty="0" smtClean="0"/>
              <a:t>The configuration time can exceed actual experiment time</a:t>
            </a:r>
          </a:p>
          <a:p>
            <a:pPr algn="just"/>
            <a:r>
              <a:rPr lang="en-US" sz="1900" dirty="0" smtClean="0"/>
              <a:t>Simulation techniques give high amount of </a:t>
            </a:r>
            <a:r>
              <a:rPr lang="en-US" sz="1900" i="1" dirty="0" smtClean="0"/>
              <a:t>abstraction and hence incur loss of low </a:t>
            </a:r>
            <a:r>
              <a:rPr lang="en-US" sz="1900" dirty="0" smtClean="0"/>
              <a:t>level details</a:t>
            </a:r>
          </a:p>
          <a:p>
            <a:pPr algn="just"/>
            <a:r>
              <a:rPr lang="en-US" sz="1900" dirty="0" smtClean="0"/>
              <a:t>Netbed speeds up emulation and configuration time by virtual topology and events specified by the </a:t>
            </a:r>
            <a:r>
              <a:rPr lang="en-US" sz="1900" i="1" dirty="0" smtClean="0"/>
              <a:t>ns </a:t>
            </a:r>
            <a:r>
              <a:rPr lang="en-US" sz="1900" dirty="0" smtClean="0"/>
              <a:t>script/Java GUI</a:t>
            </a:r>
          </a:p>
          <a:p>
            <a:pPr algn="just"/>
            <a:r>
              <a:rPr lang="en-US" sz="1900" dirty="0" smtClean="0"/>
              <a:t>It achieves scalability and resource sharing by sharing a physical experiment cluster amongst experimenters on a demand basis</a:t>
            </a:r>
          </a:p>
          <a:p>
            <a:pPr algn="just"/>
            <a:r>
              <a:rPr lang="en-US" sz="1900" dirty="0" smtClean="0"/>
              <a:t>It provides a “virtual machine” for network experimentation by OS-like tasks [ like resource allocation, scheduling, preemption], single namespace, hard/soft state management, abstraction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227</TotalTime>
  <Words>225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An Integrated Experimental Environment for Distributed Systems and Networks</vt:lpstr>
      <vt:lpstr>Introduction to Netbed</vt:lpstr>
      <vt:lpstr>Netbed Experiments</vt:lpstr>
      <vt:lpstr>Slide 4</vt:lpstr>
      <vt:lpstr>Question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Experimental Environment for Distributed Systems and Networks</dc:title>
  <dc:creator>esha</dc:creator>
  <cp:lastModifiedBy>esha</cp:lastModifiedBy>
  <cp:revision>29</cp:revision>
  <dcterms:created xsi:type="dcterms:W3CDTF">2006-08-16T00:00:00Z</dcterms:created>
  <dcterms:modified xsi:type="dcterms:W3CDTF">2011-09-19T09:09:39Z</dcterms:modified>
</cp:coreProperties>
</file>