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9/22/2011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9/22/2011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Cyber Defense Technology</a:t>
            </a:r>
            <a:b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Networking &amp; Evaluation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8382000" cy="1752600"/>
          </a:xfrm>
        </p:spPr>
        <p:txBody>
          <a:bodyPr/>
          <a:lstStyle/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Esha</a:t>
            </a:r>
            <a:r>
              <a:rPr lang="en-US" dirty="0" smtClean="0"/>
              <a:t> Desai</a:t>
            </a:r>
          </a:p>
          <a:p>
            <a:pPr algn="ctr"/>
            <a:r>
              <a:rPr lang="en-US" dirty="0" smtClean="0"/>
              <a:t>USC ID: 6993245898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000" dirty="0" smtClean="0"/>
              <a:t>Cyber Defense Technology Experimental </a:t>
            </a:r>
            <a:r>
              <a:rPr lang="en-US" sz="2000" dirty="0" smtClean="0"/>
              <a:t>Research </a:t>
            </a:r>
            <a:r>
              <a:rPr lang="en-US" sz="2000" dirty="0" smtClean="0"/>
              <a:t>(DETER):Experimental </a:t>
            </a:r>
            <a:r>
              <a:rPr lang="en-US" sz="2000" dirty="0" smtClean="0"/>
              <a:t>infrastructure for </a:t>
            </a:r>
            <a:r>
              <a:rPr lang="en-US" sz="2000" dirty="0" smtClean="0"/>
              <a:t>developing security </a:t>
            </a:r>
            <a:r>
              <a:rPr lang="en-US" sz="2000" dirty="0" smtClean="0"/>
              <a:t>technologies</a:t>
            </a:r>
          </a:p>
          <a:p>
            <a:r>
              <a:rPr lang="en-US" sz="2000" dirty="0" smtClean="0"/>
              <a:t>Evaluation </a:t>
            </a:r>
            <a:r>
              <a:rPr lang="en-US" sz="2000" dirty="0" smtClean="0"/>
              <a:t>Methods for Internet </a:t>
            </a:r>
            <a:r>
              <a:rPr lang="en-US" sz="2000" dirty="0" smtClean="0"/>
              <a:t>Security Technology </a:t>
            </a:r>
            <a:r>
              <a:rPr lang="en-US" sz="2000" dirty="0" smtClean="0"/>
              <a:t>(EMIST): Develop classes which </a:t>
            </a:r>
            <a:r>
              <a:rPr lang="en-US" sz="2000" dirty="0" smtClean="0"/>
              <a:t>represent </a:t>
            </a:r>
            <a:r>
              <a:rPr lang="en-US" sz="2000" dirty="0" smtClean="0"/>
              <a:t>network attacks &amp; defense </a:t>
            </a:r>
            <a:r>
              <a:rPr lang="en-US" sz="2000" dirty="0" smtClean="0"/>
              <a:t>mechanisms</a:t>
            </a:r>
          </a:p>
          <a:p>
            <a:r>
              <a:rPr lang="en-US" sz="2000" dirty="0" smtClean="0"/>
              <a:t>Focus on 3 classes of attacks : Worms, </a:t>
            </a:r>
            <a:r>
              <a:rPr lang="en-US" sz="2000" dirty="0" err="1" smtClean="0"/>
              <a:t>DoS</a:t>
            </a:r>
            <a:r>
              <a:rPr lang="en-US" sz="2000" dirty="0" smtClean="0"/>
              <a:t> &amp; attacks on Internet’s routing </a:t>
            </a:r>
            <a:r>
              <a:rPr lang="en-US" sz="2000" dirty="0" smtClean="0"/>
              <a:t>infrastructure</a:t>
            </a:r>
          </a:p>
          <a:p>
            <a:r>
              <a:rPr lang="en-US" sz="2000" dirty="0" smtClean="0"/>
              <a:t>Evaluate particular attack/defense using testing scenarios and unify the results</a:t>
            </a:r>
          </a:p>
          <a:p>
            <a:r>
              <a:rPr lang="en-US" sz="2000" dirty="0" smtClean="0"/>
              <a:t> Monitor new Internet security </a:t>
            </a:r>
            <a:r>
              <a:rPr lang="en-US" sz="2000" dirty="0" smtClean="0"/>
              <a:t>breaches</a:t>
            </a:r>
          </a:p>
          <a:p>
            <a:r>
              <a:rPr lang="en-US" sz="2000" dirty="0" smtClean="0"/>
              <a:t>Adapt to different </a:t>
            </a:r>
            <a:r>
              <a:rPr lang="en-US" sz="2000" dirty="0" err="1" smtClean="0"/>
              <a:t>testbeds</a:t>
            </a:r>
            <a:r>
              <a:rPr lang="en-US" sz="2000" dirty="0" smtClean="0"/>
              <a:t> including simulation(NS), emulation(</a:t>
            </a:r>
            <a:r>
              <a:rPr lang="en-US" sz="2000" dirty="0" err="1" smtClean="0"/>
              <a:t>Emulab</a:t>
            </a:r>
            <a:r>
              <a:rPr lang="en-US" sz="2000" dirty="0" smtClean="0"/>
              <a:t>) &amp; hardware </a:t>
            </a:r>
            <a:r>
              <a:rPr lang="en-US" sz="2000" dirty="0" err="1" smtClean="0"/>
              <a:t>testbeds</a:t>
            </a:r>
            <a:endParaRPr lang="en-US" sz="2000" dirty="0" smtClean="0"/>
          </a:p>
          <a:p>
            <a:r>
              <a:rPr lang="en-US" sz="2000" dirty="0" smtClean="0"/>
              <a:t> Include attack simulators, generators for topology, background traffic, live </a:t>
            </a:r>
            <a:r>
              <a:rPr lang="en-US" sz="2000" dirty="0" smtClean="0"/>
              <a:t>traffic</a:t>
            </a:r>
            <a:endParaRPr lang="en-US" sz="2000" dirty="0" smtClean="0"/>
          </a:p>
          <a:p>
            <a:r>
              <a:rPr lang="en-US" sz="2000" dirty="0" smtClean="0"/>
              <a:t>Effectively </a:t>
            </a:r>
            <a:r>
              <a:rPr lang="en-US" sz="2000" dirty="0" smtClean="0"/>
              <a:t>combine emulation, simulation </a:t>
            </a:r>
            <a:r>
              <a:rPr lang="en-US" sz="2000" dirty="0" smtClean="0"/>
              <a:t>and </a:t>
            </a:r>
            <a:r>
              <a:rPr lang="en-US" sz="2000" dirty="0" smtClean="0"/>
              <a:t>real hardware to develop defense </a:t>
            </a:r>
            <a:r>
              <a:rPr lang="en-US" sz="2000" dirty="0" smtClean="0"/>
              <a:t>mechanisms</a:t>
            </a:r>
          </a:p>
          <a:p>
            <a:r>
              <a:rPr lang="en-US" sz="2000" dirty="0" smtClean="0"/>
              <a:t>Allow </a:t>
            </a:r>
            <a:r>
              <a:rPr lang="en-US" sz="2000" dirty="0" smtClean="0"/>
              <a:t>researchers to test their own defense mechanism </a:t>
            </a:r>
            <a:r>
              <a:rPr lang="en-US" sz="2000" dirty="0" smtClean="0"/>
              <a:t>designs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Testbed</a:t>
            </a:r>
            <a:r>
              <a:rPr lang="en-US" dirty="0" smtClean="0"/>
              <a:t> Architecture &amp;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Exists </a:t>
            </a:r>
            <a:r>
              <a:rPr lang="en-US" sz="2000" dirty="0" smtClean="0"/>
              <a:t>as </a:t>
            </a:r>
            <a:r>
              <a:rPr lang="en-US" sz="2000" dirty="0" smtClean="0"/>
              <a:t>three </a:t>
            </a:r>
            <a:r>
              <a:rPr lang="en-US" sz="2000" dirty="0" smtClean="0"/>
              <a:t>permanent network clusters at ISI(LA), ISI(Virginia) and </a:t>
            </a:r>
            <a:r>
              <a:rPr lang="en-US" sz="2000" dirty="0" smtClean="0"/>
              <a:t>UC-Berkeley.</a:t>
            </a:r>
          </a:p>
          <a:p>
            <a:r>
              <a:rPr lang="en-US" sz="2000" dirty="0" err="1" smtClean="0"/>
              <a:t>Testbed</a:t>
            </a:r>
            <a:r>
              <a:rPr lang="en-US" sz="2000" dirty="0" smtClean="0"/>
              <a:t> to </a:t>
            </a:r>
            <a:r>
              <a:rPr lang="en-US" sz="2000" dirty="0" smtClean="0"/>
              <a:t>be fully isolated from Internet</a:t>
            </a:r>
          </a:p>
          <a:p>
            <a:r>
              <a:rPr lang="en-US" sz="2000" dirty="0" smtClean="0"/>
              <a:t>Would generate </a:t>
            </a:r>
            <a:r>
              <a:rPr lang="en-US" sz="2000" dirty="0" smtClean="0"/>
              <a:t>destructive traffic </a:t>
            </a:r>
            <a:r>
              <a:rPr lang="en-US" sz="2000" dirty="0" smtClean="0"/>
              <a:t>to cause </a:t>
            </a:r>
            <a:r>
              <a:rPr lang="en-US" sz="2000" dirty="0" smtClean="0"/>
              <a:t>temporary </a:t>
            </a:r>
            <a:r>
              <a:rPr lang="en-US" sz="2000" dirty="0" smtClean="0"/>
              <a:t>network damage</a:t>
            </a:r>
          </a:p>
          <a:p>
            <a:r>
              <a:rPr lang="en-US" sz="2000" dirty="0" smtClean="0"/>
              <a:t>Would </a:t>
            </a:r>
            <a:r>
              <a:rPr lang="en-US" sz="2000" dirty="0" smtClean="0"/>
              <a:t>host around 1000 PCs each with multiple </a:t>
            </a:r>
            <a:r>
              <a:rPr lang="en-US" sz="2000" dirty="0" smtClean="0"/>
              <a:t>NICs.</a:t>
            </a:r>
            <a:endParaRPr lang="en-US" sz="2000" dirty="0" smtClean="0"/>
          </a:p>
          <a:p>
            <a:r>
              <a:rPr lang="en-US" sz="2000" dirty="0" smtClean="0"/>
              <a:t>W</a:t>
            </a:r>
            <a:r>
              <a:rPr lang="en-US" sz="2000" dirty="0" smtClean="0"/>
              <a:t>ould </a:t>
            </a:r>
            <a:r>
              <a:rPr lang="en-US" sz="2000" dirty="0" smtClean="0"/>
              <a:t>have routers, switches and a complex topology </a:t>
            </a:r>
            <a:r>
              <a:rPr lang="en-US" sz="2000" dirty="0" smtClean="0"/>
              <a:t>which </a:t>
            </a:r>
            <a:r>
              <a:rPr lang="en-US" sz="2000" dirty="0" smtClean="0"/>
              <a:t>can correlate with the Internet and it’s </a:t>
            </a:r>
            <a:r>
              <a:rPr lang="en-US" sz="2000" dirty="0" smtClean="0"/>
              <a:t>benefit </a:t>
            </a:r>
            <a:r>
              <a:rPr lang="en-US" sz="2000" dirty="0" smtClean="0"/>
              <a:t>&amp; attack </a:t>
            </a:r>
            <a:r>
              <a:rPr lang="en-US" sz="2000" dirty="0" smtClean="0"/>
              <a:t>traffic</a:t>
            </a:r>
          </a:p>
          <a:p>
            <a:r>
              <a:rPr lang="en-US" sz="2000" dirty="0" smtClean="0"/>
              <a:t>Software for </a:t>
            </a:r>
            <a:r>
              <a:rPr lang="en-US" sz="2000" dirty="0" smtClean="0"/>
              <a:t>Traffic generation, </a:t>
            </a:r>
            <a:r>
              <a:rPr lang="en-US" sz="2000" dirty="0" smtClean="0"/>
              <a:t>network monitoring, analysis, registration, archiving etc.</a:t>
            </a:r>
          </a:p>
          <a:p>
            <a:r>
              <a:rPr lang="en-US" sz="2000" dirty="0" smtClean="0"/>
              <a:t>X-Bone </a:t>
            </a:r>
            <a:r>
              <a:rPr lang="en-US" sz="2000" dirty="0" smtClean="0"/>
              <a:t>for node </a:t>
            </a:r>
            <a:r>
              <a:rPr lang="en-US" sz="2000" dirty="0" smtClean="0"/>
              <a:t>revisiting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676400"/>
            <a:ext cx="7162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What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problems were faced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in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developing Cyber</a:t>
            </a:r>
          </a:p>
          <a:p>
            <a:pPr algn="ctr">
              <a:buNone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Defense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mechanisms? How did DETER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bring a</a:t>
            </a:r>
          </a:p>
          <a:p>
            <a:pPr algn="ctr">
              <a:buNone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solution to it?</a:t>
            </a:r>
            <a:endParaRPr lang="en-US" sz="24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200" dirty="0" smtClean="0"/>
              <a:t>T</a:t>
            </a:r>
            <a:r>
              <a:rPr lang="en-US" sz="2200" dirty="0" smtClean="0"/>
              <a:t>he </a:t>
            </a:r>
            <a:r>
              <a:rPr lang="en-US" sz="2200" dirty="0" smtClean="0"/>
              <a:t>real Internet and the sort of </a:t>
            </a:r>
            <a:r>
              <a:rPr lang="en-US" sz="2200" dirty="0" smtClean="0"/>
              <a:t>attacks </a:t>
            </a:r>
            <a:r>
              <a:rPr lang="en-US" sz="2200" dirty="0" smtClean="0"/>
              <a:t>that </a:t>
            </a:r>
            <a:r>
              <a:rPr lang="en-US" sz="2200" dirty="0" smtClean="0"/>
              <a:t>happen were not really reflected by the </a:t>
            </a:r>
            <a:r>
              <a:rPr lang="en-US" sz="2200" dirty="0" smtClean="0"/>
              <a:t>Existing research facilities and mechanisms </a:t>
            </a:r>
          </a:p>
          <a:p>
            <a:r>
              <a:rPr lang="en-US" sz="2200" dirty="0" smtClean="0"/>
              <a:t>These </a:t>
            </a:r>
            <a:r>
              <a:rPr lang="en-US" sz="2200" dirty="0" smtClean="0"/>
              <a:t>facilities were too small scaled to </a:t>
            </a:r>
            <a:r>
              <a:rPr lang="en-US" sz="2200" dirty="0" smtClean="0"/>
              <a:t>mirror </a:t>
            </a:r>
            <a:r>
              <a:rPr lang="en-US" sz="2200" dirty="0" smtClean="0"/>
              <a:t>the complex Internet and the attacks</a:t>
            </a:r>
          </a:p>
          <a:p>
            <a:r>
              <a:rPr lang="en-US" sz="2200" dirty="0" smtClean="0"/>
              <a:t>DETER </a:t>
            </a:r>
            <a:r>
              <a:rPr lang="en-US" sz="2200" dirty="0" smtClean="0"/>
              <a:t>converged emulation, simulation and real hardware to achieve this</a:t>
            </a:r>
            <a:r>
              <a:rPr lang="en-US" sz="2200" dirty="0" smtClean="0"/>
              <a:t>.</a:t>
            </a:r>
            <a:r>
              <a:rPr lang="en-US" sz="2200" dirty="0" smtClean="0"/>
              <a:t> </a:t>
            </a:r>
            <a:r>
              <a:rPr lang="en-US" sz="2200" smtClean="0"/>
              <a:t>It</a:t>
            </a:r>
            <a:r>
              <a:rPr lang="en-US" sz="2200" smtClean="0"/>
              <a:t> </a:t>
            </a:r>
            <a:r>
              <a:rPr lang="en-US" sz="2200" dirty="0" smtClean="0"/>
              <a:t>merged </a:t>
            </a:r>
            <a:r>
              <a:rPr lang="en-US" sz="2200" dirty="0" smtClean="0"/>
              <a:t>an experimental infrastructure </a:t>
            </a:r>
            <a:r>
              <a:rPr lang="en-US" sz="2200" dirty="0" smtClean="0"/>
              <a:t>with </a:t>
            </a:r>
            <a:r>
              <a:rPr lang="en-US" sz="2200" dirty="0" smtClean="0"/>
              <a:t>testing methodologies that reflected real </a:t>
            </a:r>
            <a:r>
              <a:rPr lang="en-US" sz="2200" dirty="0" smtClean="0"/>
              <a:t>attack </a:t>
            </a:r>
            <a:r>
              <a:rPr lang="en-US" sz="2200" dirty="0" smtClean="0"/>
              <a:t>sets. It serves as a platform for </a:t>
            </a:r>
            <a:r>
              <a:rPr lang="en-US" sz="2200" dirty="0" smtClean="0"/>
              <a:t>researchers </a:t>
            </a:r>
            <a:r>
              <a:rPr lang="en-US" sz="2200" dirty="0" smtClean="0"/>
              <a:t>to evaluate their defense </a:t>
            </a:r>
            <a:r>
              <a:rPr lang="en-US" sz="2200" dirty="0" smtClean="0"/>
              <a:t>mechanisms </a:t>
            </a:r>
            <a:r>
              <a:rPr lang="en-US" sz="2200" dirty="0" smtClean="0"/>
              <a:t>against realistic attack traffic</a:t>
            </a:r>
            <a:r>
              <a:rPr lang="en-US" sz="2200" dirty="0" smtClean="0"/>
              <a:t>.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89</TotalTime>
  <Words>303</Words>
  <Application>Microsoft Office PowerPoint</Application>
  <PresentationFormat>On-screen Show (4:3)</PresentationFormat>
  <Paragraphs>30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Urban</vt:lpstr>
      <vt:lpstr>Cyber Defense Technology Networking &amp; Evaluation</vt:lpstr>
      <vt:lpstr>Objective</vt:lpstr>
      <vt:lpstr>Testbed Architecture &amp; Requirements</vt:lpstr>
      <vt:lpstr>  </vt:lpstr>
      <vt:lpstr>Question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Defense Technology Networking &amp; Evaluation</dc:title>
  <dc:creator>esha</dc:creator>
  <cp:lastModifiedBy>esha</cp:lastModifiedBy>
  <cp:revision>30</cp:revision>
  <dcterms:created xsi:type="dcterms:W3CDTF">2006-08-16T00:00:00Z</dcterms:created>
  <dcterms:modified xsi:type="dcterms:W3CDTF">2011-09-23T07:35:41Z</dcterms:modified>
</cp:coreProperties>
</file>