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NetFPGA: A Tool for Network Research &amp;</a:t>
            </a:r>
            <a:br>
              <a:rPr lang="en-US" sz="3600" dirty="0" smtClean="0"/>
            </a:br>
            <a:r>
              <a:rPr lang="en-US" sz="3100" dirty="0" smtClean="0"/>
              <a:t>Education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495800"/>
            <a:ext cx="8305800" cy="1981200"/>
          </a:xfrm>
        </p:spPr>
        <p:txBody>
          <a:bodyPr/>
          <a:lstStyle/>
          <a:p>
            <a:pPr algn="ctr"/>
            <a:r>
              <a:rPr lang="en-US" dirty="0" err="1" smtClean="0"/>
              <a:t>Esha</a:t>
            </a:r>
            <a:r>
              <a:rPr lang="en-US" dirty="0" smtClean="0"/>
              <a:t> Desai</a:t>
            </a:r>
          </a:p>
          <a:p>
            <a:pPr algn="ctr"/>
            <a:r>
              <a:rPr lang="en-US" dirty="0" smtClean="0"/>
              <a:t>USC ID: 6993245898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NetFPGA an experimental platform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For research and academics to build real networking hardware</a:t>
            </a:r>
          </a:p>
          <a:p>
            <a:pPr algn="just"/>
            <a:r>
              <a:rPr lang="en-US" sz="2400" dirty="0" smtClean="0"/>
              <a:t>Deploy and Debug them in operational networks</a:t>
            </a:r>
          </a:p>
          <a:p>
            <a:pPr algn="just"/>
            <a:r>
              <a:rPr lang="en-US" sz="2400" dirty="0" smtClean="0"/>
              <a:t>Combination of Networking software that runs on a PC and Hardware accelerator with FPGA driving Gigabit links</a:t>
            </a:r>
          </a:p>
          <a:p>
            <a:pPr algn="just"/>
            <a:r>
              <a:rPr lang="en-US" sz="2400" dirty="0" smtClean="0"/>
              <a:t>Usage:</a:t>
            </a:r>
          </a:p>
          <a:p>
            <a:pPr lvl="1" algn="just"/>
            <a:r>
              <a:rPr lang="en-US" sz="2200" dirty="0" smtClean="0">
                <a:solidFill>
                  <a:schemeClr val="tx1"/>
                </a:solidFill>
              </a:rPr>
              <a:t>Build an IP router</a:t>
            </a:r>
          </a:p>
          <a:p>
            <a:pPr lvl="1" algn="just"/>
            <a:r>
              <a:rPr lang="en-US" sz="2200" dirty="0" smtClean="0">
                <a:solidFill>
                  <a:schemeClr val="tx1"/>
                </a:solidFill>
              </a:rPr>
              <a:t>Build Ethernet switch</a:t>
            </a:r>
          </a:p>
          <a:p>
            <a:pPr lvl="1" algn="just"/>
            <a:r>
              <a:rPr lang="en-US" sz="2200" dirty="0" smtClean="0">
                <a:solidFill>
                  <a:schemeClr val="tx1"/>
                </a:solidFill>
              </a:rPr>
              <a:t>Use it as a 4-port NIC</a:t>
            </a:r>
          </a:p>
          <a:p>
            <a:pPr lvl="1" algn="just"/>
            <a:r>
              <a:rPr lang="en-US" sz="2200" dirty="0" smtClean="0">
                <a:solidFill>
                  <a:schemeClr val="tx1"/>
                </a:solidFill>
              </a:rPr>
              <a:t>Test networking designs</a:t>
            </a:r>
          </a:p>
          <a:p>
            <a:pPr lvl="1" algn="just"/>
            <a:r>
              <a:rPr lang="en-US" sz="2200" dirty="0" smtClean="0">
                <a:solidFill>
                  <a:schemeClr val="tx1"/>
                </a:solidFill>
              </a:rPr>
              <a:t>Supports Synopsys VCS, </a:t>
            </a:r>
            <a:r>
              <a:rPr lang="en-US" sz="2200" dirty="0" err="1" smtClean="0">
                <a:solidFill>
                  <a:schemeClr val="tx1"/>
                </a:solidFill>
              </a:rPr>
              <a:t>ModelSim</a:t>
            </a:r>
            <a:r>
              <a:rPr lang="en-US" sz="2200" dirty="0" smtClean="0">
                <a:solidFill>
                  <a:schemeClr val="tx1"/>
                </a:solidFill>
              </a:rPr>
              <a:t> for </a:t>
            </a:r>
            <a:r>
              <a:rPr lang="en-US" sz="2200" dirty="0" err="1" smtClean="0">
                <a:solidFill>
                  <a:schemeClr val="tx1"/>
                </a:solidFill>
              </a:rPr>
              <a:t>verilog</a:t>
            </a:r>
            <a:r>
              <a:rPr lang="en-US" sz="2200" dirty="0" smtClean="0">
                <a:solidFill>
                  <a:schemeClr val="tx1"/>
                </a:solidFill>
              </a:rPr>
              <a:t> simulations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Two versions of NetFPGA were been introduced. The 1st one was NetFPGA v.1 ,in </a:t>
            </a:r>
            <a:r>
              <a:rPr lang="en-US" dirty="0" smtClean="0"/>
              <a:t>this </a:t>
            </a:r>
            <a:r>
              <a:rPr lang="en-US" dirty="0" smtClean="0"/>
              <a:t>the user can upload there own software protocols to control the FPGA board. </a:t>
            </a:r>
          </a:p>
          <a:p>
            <a:pPr algn="just"/>
            <a:r>
              <a:rPr lang="en-US" dirty="0" smtClean="0"/>
              <a:t>This software can access the registers present inside the hardware. After this came </a:t>
            </a:r>
            <a:r>
              <a:rPr lang="en-US" dirty="0" smtClean="0"/>
              <a:t>the  </a:t>
            </a:r>
            <a:r>
              <a:rPr lang="en-US" dirty="0" smtClean="0"/>
              <a:t>NetFPGA  v.2  in  which  PCI  were  used  to  configure  the  control  board.  The </a:t>
            </a:r>
            <a:r>
              <a:rPr lang="en-US" dirty="0" smtClean="0"/>
              <a:t>control </a:t>
            </a:r>
            <a:r>
              <a:rPr lang="en-US" dirty="0" smtClean="0"/>
              <a:t>board has a </a:t>
            </a:r>
            <a:r>
              <a:rPr lang="en-US" dirty="0" smtClean="0"/>
              <a:t>simple </a:t>
            </a:r>
            <a:r>
              <a:rPr lang="en-US" dirty="0" smtClean="0"/>
              <a:t>logic analyzer which does all the processing. 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At </a:t>
            </a:r>
            <a:r>
              <a:rPr lang="en-US" dirty="0" smtClean="0"/>
              <a:t>present its being  used for class inside </a:t>
            </a:r>
            <a:r>
              <a:rPr lang="en-US" dirty="0" smtClean="0"/>
              <a:t>Stanford </a:t>
            </a:r>
            <a:r>
              <a:rPr lang="en-US" dirty="0" smtClean="0"/>
              <a:t>to help them build there own </a:t>
            </a:r>
            <a:r>
              <a:rPr lang="en-US" dirty="0" smtClean="0"/>
              <a:t>IP router</a:t>
            </a:r>
            <a:r>
              <a:rPr lang="en-US" dirty="0" smtClean="0"/>
              <a:t>.  Adding  to  this  there  is  this  Protocol  called  RCP  which  is  being </a:t>
            </a:r>
            <a:r>
              <a:rPr lang="en-US" dirty="0" smtClean="0"/>
              <a:t>implemented  </a:t>
            </a:r>
            <a:r>
              <a:rPr lang="en-US" dirty="0" smtClean="0"/>
              <a:t>over  NetFPGA  whose  functionality  is  to  control  the  rate  of  TCP </a:t>
            </a:r>
            <a:r>
              <a:rPr lang="en-US" dirty="0" smtClean="0"/>
              <a:t>connections</a:t>
            </a:r>
            <a:r>
              <a:rPr lang="en-US" dirty="0" smtClean="0"/>
              <a:t>.  Also  NetFPGA  is  being  used  for  building  IDS  in  which  its </a:t>
            </a:r>
            <a:r>
              <a:rPr lang="en-US" dirty="0" smtClean="0"/>
              <a:t> functionality </a:t>
            </a:r>
            <a:r>
              <a:rPr lang="en-US" dirty="0" smtClean="0"/>
              <a:t>is to sniff  high speed traffic and help in intrusion detection system.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09800"/>
            <a:ext cx="8458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4953000"/>
            <a:ext cx="25908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5257800"/>
            <a:ext cx="16002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5200" y="5334000"/>
            <a:ext cx="1485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400" b="1" i="1" dirty="0" smtClean="0"/>
              <a:t>How does NetFPGA aid the academic/research communities in the networking field?</a:t>
            </a:r>
          </a:p>
          <a:p>
            <a:pPr algn="just">
              <a:buNone/>
            </a:pPr>
            <a:endParaRPr lang="en-US" sz="2400" b="1" i="1" dirty="0" smtClean="0"/>
          </a:p>
          <a:p>
            <a:pPr algn="just"/>
            <a:r>
              <a:rPr lang="en-US" sz="2400" dirty="0" smtClean="0"/>
              <a:t>It exposes the student community to lower layers of the network stack with hands on </a:t>
            </a:r>
            <a:r>
              <a:rPr lang="en-US" sz="2400" dirty="0" err="1" smtClean="0"/>
              <a:t>practicals</a:t>
            </a:r>
            <a:endParaRPr lang="en-US" sz="2400" b="1" i="1" dirty="0" smtClean="0"/>
          </a:p>
          <a:p>
            <a:pPr algn="just"/>
            <a:r>
              <a:rPr lang="en-US" sz="2400" dirty="0" smtClean="0"/>
              <a:t>Combines speed (hardware accelerator) and flexibility (software) to build customized network systems.</a:t>
            </a:r>
          </a:p>
          <a:p>
            <a:r>
              <a:rPr lang="en-US" sz="2400" dirty="0" smtClean="0"/>
              <a:t>Allows to test/implement multiple devices of a network design at low cost and effort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1468</TotalTime>
  <Words>280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Urban</vt:lpstr>
      <vt:lpstr>NetFPGA: A Tool for Network Research &amp; Education</vt:lpstr>
      <vt:lpstr>NetFPGA an experimental platform</vt:lpstr>
      <vt:lpstr>Slide 3</vt:lpstr>
      <vt:lpstr>Slide 4</vt:lpstr>
      <vt:lpstr>Question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NetFPGA: A Tool for Network Research &amp; Education</dc:title>
  <dc:creator>esha</dc:creator>
  <cp:lastModifiedBy>esha</cp:lastModifiedBy>
  <cp:revision>11</cp:revision>
  <dcterms:created xsi:type="dcterms:W3CDTF">2006-08-16T00:00:00Z</dcterms:created>
  <dcterms:modified xsi:type="dcterms:W3CDTF">2011-10-05T06:35:03Z</dcterms:modified>
</cp:coreProperties>
</file>