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5C14D58-E8BB-45EF-9922-6B33FFBC266E}" type="datetimeFigureOut">
              <a:rPr lang="en-US" smtClean="0"/>
              <a:t>10/10/2011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31C26D3-4F89-49C5-80B8-0C44AEFA187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C14D58-E8BB-45EF-9922-6B33FFBC266E}"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C26D3-4F89-49C5-80B8-0C44AEFA18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C14D58-E8BB-45EF-9922-6B33FFBC266E}"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C26D3-4F89-49C5-80B8-0C44AEFA18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C14D58-E8BB-45EF-9922-6B33FFBC266E}"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C26D3-4F89-49C5-80B8-0C44AEFA187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C14D58-E8BB-45EF-9922-6B33FFBC266E}"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C26D3-4F89-49C5-80B8-0C44AEFA187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C14D58-E8BB-45EF-9922-6B33FFBC266E}" type="datetimeFigureOut">
              <a:rPr lang="en-US" smtClean="0"/>
              <a:t>10/10/2011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C26D3-4F89-49C5-80B8-0C44AEFA187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5C14D58-E8BB-45EF-9922-6B33FFBC266E}" type="datetimeFigureOut">
              <a:rPr lang="en-US" smtClean="0"/>
              <a:t>10/10/2011</a:t>
            </a:fld>
            <a:endParaRPr lang="en-US"/>
          </a:p>
        </p:txBody>
      </p:sp>
      <p:sp>
        <p:nvSpPr>
          <p:cNvPr id="27" name="Slide Number Placeholder 26"/>
          <p:cNvSpPr>
            <a:spLocks noGrp="1"/>
          </p:cNvSpPr>
          <p:nvPr>
            <p:ph type="sldNum" sz="quarter" idx="11"/>
          </p:nvPr>
        </p:nvSpPr>
        <p:spPr/>
        <p:txBody>
          <a:bodyPr rtlCol="0"/>
          <a:lstStyle/>
          <a:p>
            <a:fld id="{331C26D3-4F89-49C5-80B8-0C44AEFA1870}"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5C14D58-E8BB-45EF-9922-6B33FFBC266E}" type="datetimeFigureOut">
              <a:rPr lang="en-US" smtClean="0"/>
              <a:t>10/10/2011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331C26D3-4F89-49C5-80B8-0C44AEFA18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14D58-E8BB-45EF-9922-6B33FFBC266E}" type="datetimeFigureOut">
              <a:rPr lang="en-US" smtClean="0"/>
              <a:t>10/10/2011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1C26D3-4F89-49C5-80B8-0C44AEFA18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C14D58-E8BB-45EF-9922-6B33FFBC266E}" type="datetimeFigureOut">
              <a:rPr lang="en-US" smtClean="0"/>
              <a:t>10/10/2011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C26D3-4F89-49C5-80B8-0C44AEFA187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C14D58-E8BB-45EF-9922-6B33FFBC266E}" type="datetimeFigureOut">
              <a:rPr lang="en-US" smtClean="0"/>
              <a:t>10/10/2011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C26D3-4F89-49C5-80B8-0C44AEFA187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5C14D58-E8BB-45EF-9922-6B33FFBC266E}" type="datetimeFigureOut">
              <a:rPr lang="en-US" smtClean="0"/>
              <a:t>10/10/2011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31C26D3-4F89-49C5-80B8-0C44AEFA18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t>Myrinet</a:t>
            </a:r>
            <a:r>
              <a:rPr lang="en-US" dirty="0" smtClean="0"/>
              <a:t>  -- A Gigabit-per-Second </a:t>
            </a:r>
            <a:r>
              <a:rPr lang="en-US" dirty="0" smtClean="0"/>
              <a:t>Local-Area </a:t>
            </a:r>
            <a:r>
              <a:rPr lang="en-US" dirty="0" smtClean="0"/>
              <a:t>Network</a:t>
            </a:r>
            <a:endParaRPr lang="en-US" dirty="0"/>
          </a:p>
        </p:txBody>
      </p:sp>
      <p:sp>
        <p:nvSpPr>
          <p:cNvPr id="3" name="Subtitle 2"/>
          <p:cNvSpPr>
            <a:spLocks noGrp="1"/>
          </p:cNvSpPr>
          <p:nvPr>
            <p:ph type="subTitle" idx="1"/>
          </p:nvPr>
        </p:nvSpPr>
        <p:spPr>
          <a:xfrm>
            <a:off x="457200" y="3899938"/>
            <a:ext cx="8001000" cy="1752600"/>
          </a:xfrm>
        </p:spPr>
        <p:txBody>
          <a:bodyPr/>
          <a:lstStyle/>
          <a:p>
            <a:pPr algn="ctr"/>
            <a:r>
              <a:rPr lang="en-US" dirty="0" smtClean="0"/>
              <a:t>	</a:t>
            </a:r>
          </a:p>
          <a:p>
            <a:pPr algn="ctr"/>
            <a:r>
              <a:rPr lang="en-US" dirty="0" err="1" smtClean="0"/>
              <a:t>Esha</a:t>
            </a:r>
            <a:r>
              <a:rPr lang="en-US" dirty="0" smtClean="0"/>
              <a:t> Desai</a:t>
            </a:r>
          </a:p>
          <a:p>
            <a:pPr algn="ctr"/>
            <a:r>
              <a:rPr lang="en-US" dirty="0" smtClean="0"/>
              <a:t>USC ID-6993245898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Myrinet</a:t>
            </a:r>
            <a:r>
              <a:rPr lang="en-US" dirty="0" smtClean="0"/>
              <a:t> Characteristics</a:t>
            </a:r>
            <a:endParaRPr lang="en-US" dirty="0"/>
          </a:p>
        </p:txBody>
      </p:sp>
      <p:sp>
        <p:nvSpPr>
          <p:cNvPr id="3" name="Content Placeholder 2"/>
          <p:cNvSpPr>
            <a:spLocks noGrp="1"/>
          </p:cNvSpPr>
          <p:nvPr>
            <p:ph idx="1"/>
          </p:nvPr>
        </p:nvSpPr>
        <p:spPr/>
        <p:txBody>
          <a:bodyPr>
            <a:noAutofit/>
          </a:bodyPr>
          <a:lstStyle/>
          <a:p>
            <a:r>
              <a:rPr lang="en-US" sz="1400" dirty="0" smtClean="0"/>
              <a:t>New Local Area Network called the </a:t>
            </a:r>
            <a:r>
              <a:rPr lang="en-US" sz="1400" dirty="0" err="1" smtClean="0"/>
              <a:t>Myrinet</a:t>
            </a:r>
            <a:r>
              <a:rPr lang="en-US" sz="1400" dirty="0" smtClean="0"/>
              <a:t>  based on technology  used  for  packet  communication  and  switching  within  “Massively-Parallel Processors”(MPPs</a:t>
            </a:r>
            <a:r>
              <a:rPr lang="en-US" sz="1400" dirty="0" smtClean="0"/>
              <a:t>).</a:t>
            </a:r>
          </a:p>
          <a:p>
            <a:r>
              <a:rPr lang="en-US" sz="1400" dirty="0" smtClean="0"/>
              <a:t> Efforts  </a:t>
            </a:r>
            <a:r>
              <a:rPr lang="en-US" sz="1400" dirty="0" smtClean="0"/>
              <a:t>to  make  the  intra  network </a:t>
            </a:r>
            <a:r>
              <a:rPr lang="en-US" sz="1400" dirty="0" smtClean="0"/>
              <a:t>speed  </a:t>
            </a:r>
            <a:r>
              <a:rPr lang="en-US" sz="1400" dirty="0" smtClean="0"/>
              <a:t>as  high  as  </a:t>
            </a:r>
            <a:r>
              <a:rPr lang="en-US" sz="1400" dirty="0" smtClean="0"/>
              <a:t>possible</a:t>
            </a:r>
            <a:r>
              <a:rPr lang="en-US" sz="1400" dirty="0" smtClean="0"/>
              <a:t> </a:t>
            </a:r>
            <a:r>
              <a:rPr lang="en-US" sz="1400" dirty="0" smtClean="0"/>
              <a:t>by </a:t>
            </a:r>
            <a:r>
              <a:rPr lang="en-US" sz="1400" dirty="0" smtClean="0"/>
              <a:t>Caltech  Mosaic  and  USC  ATOMIC </a:t>
            </a:r>
          </a:p>
          <a:p>
            <a:r>
              <a:rPr lang="en-US" sz="1400" dirty="0" smtClean="0"/>
              <a:t>Used </a:t>
            </a:r>
            <a:r>
              <a:rPr lang="en-US" sz="1400" dirty="0" smtClean="0"/>
              <a:t>to interconnect clusters of workstations, PCs, </a:t>
            </a:r>
            <a:r>
              <a:rPr lang="en-US" sz="1400" dirty="0" smtClean="0"/>
              <a:t>servers</a:t>
            </a:r>
            <a:r>
              <a:rPr lang="en-US" sz="1400" dirty="0" smtClean="0"/>
              <a:t>, blade servers or single board computers. </a:t>
            </a:r>
          </a:p>
          <a:p>
            <a:r>
              <a:rPr lang="en-US" sz="1400" dirty="0" smtClean="0"/>
              <a:t>M</a:t>
            </a:r>
            <a:r>
              <a:rPr lang="en-US" sz="1400" dirty="0" smtClean="0"/>
              <a:t>any </a:t>
            </a:r>
            <a:r>
              <a:rPr lang="en-US" sz="1400" dirty="0" smtClean="0"/>
              <a:t>similarities with the LAN such as any node can send data to any other </a:t>
            </a:r>
            <a:r>
              <a:rPr lang="en-US" sz="1400" dirty="0" smtClean="0"/>
              <a:t>node </a:t>
            </a:r>
            <a:r>
              <a:rPr lang="en-US" sz="1400" dirty="0" smtClean="0"/>
              <a:t>in form of </a:t>
            </a:r>
            <a:r>
              <a:rPr lang="en-US" sz="1400" dirty="0" smtClean="0"/>
              <a:t>packets.</a:t>
            </a:r>
          </a:p>
          <a:p>
            <a:r>
              <a:rPr lang="en-US" sz="1400" dirty="0" smtClean="0"/>
              <a:t>Generally </a:t>
            </a:r>
            <a:r>
              <a:rPr lang="en-US" sz="1400" dirty="0" smtClean="0"/>
              <a:t>the packet consists of routing  header to route </a:t>
            </a:r>
            <a:r>
              <a:rPr lang="en-US" sz="1400" dirty="0" smtClean="0"/>
              <a:t>through </a:t>
            </a:r>
            <a:r>
              <a:rPr lang="en-US" sz="1400" dirty="0" smtClean="0"/>
              <a:t>the network, which is followed by Payload and finally trailer is attached </a:t>
            </a:r>
            <a:r>
              <a:rPr lang="en-US" sz="1400" dirty="0" smtClean="0"/>
              <a:t>which </a:t>
            </a:r>
            <a:r>
              <a:rPr lang="en-US" sz="1400" dirty="0" smtClean="0"/>
              <a:t>is mainly checksum of the packet. </a:t>
            </a:r>
          </a:p>
          <a:p>
            <a:r>
              <a:rPr lang="en-US" sz="1400" dirty="0" err="1" smtClean="0"/>
              <a:t>Myrinet</a:t>
            </a:r>
            <a:r>
              <a:rPr lang="en-US" sz="1400" dirty="0" smtClean="0"/>
              <a:t>  </a:t>
            </a:r>
            <a:r>
              <a:rPr lang="en-US" sz="1400" dirty="0" smtClean="0"/>
              <a:t>has  some  distinct  characteristics </a:t>
            </a:r>
            <a:r>
              <a:rPr lang="en-US" sz="1400" dirty="0" smtClean="0"/>
              <a:t> compared to LAN- </a:t>
            </a:r>
            <a:r>
              <a:rPr lang="en-US" sz="1400" dirty="0" smtClean="0"/>
              <a:t>such  as  High  Data </a:t>
            </a:r>
            <a:r>
              <a:rPr lang="en-US" sz="1400" dirty="0" smtClean="0"/>
              <a:t>rates  </a:t>
            </a:r>
            <a:r>
              <a:rPr lang="en-US" sz="1400" dirty="0" smtClean="0"/>
              <a:t>of  around  </a:t>
            </a:r>
            <a:r>
              <a:rPr lang="en-US" sz="1400" b="1" dirty="0" smtClean="0"/>
              <a:t>1.28Gb/s </a:t>
            </a:r>
            <a:r>
              <a:rPr lang="en-US" sz="1400" dirty="0" smtClean="0"/>
              <a:t> with  a  duplex  rate  of  </a:t>
            </a:r>
            <a:r>
              <a:rPr lang="en-US" sz="1400" b="1" dirty="0" smtClean="0"/>
              <a:t>640Mb/s</a:t>
            </a:r>
            <a:r>
              <a:rPr lang="en-US" sz="1400" dirty="0" smtClean="0"/>
              <a:t>.  The  network  is </a:t>
            </a:r>
            <a:r>
              <a:rPr lang="en-US" sz="1400" dirty="0" smtClean="0"/>
              <a:t>constructed  </a:t>
            </a:r>
            <a:r>
              <a:rPr lang="en-US" sz="1400" dirty="0" smtClean="0"/>
              <a:t>by  interconnecting  elementary  routing  circuits  in  a  regular </a:t>
            </a:r>
            <a:r>
              <a:rPr lang="en-US" sz="1400" dirty="0" smtClean="0"/>
              <a:t>mathematically </a:t>
            </a:r>
            <a:r>
              <a:rPr lang="en-US" sz="1400" dirty="0" smtClean="0"/>
              <a:t>regular topology  like a 2-dimensional mesh network , unlike LAN </a:t>
            </a:r>
            <a:r>
              <a:rPr lang="en-US" sz="1400" dirty="0" smtClean="0"/>
              <a:t>in </a:t>
            </a:r>
            <a:r>
              <a:rPr lang="en-US" sz="1400" dirty="0" smtClean="0"/>
              <a:t>which packet traffic shares single physical medium. </a:t>
            </a:r>
            <a:endParaRPr lang="en-US" sz="1400" dirty="0" smtClean="0"/>
          </a:p>
          <a:p>
            <a:r>
              <a:rPr lang="en-US" sz="1400" dirty="0" err="1" smtClean="0"/>
              <a:t>Myrinet</a:t>
            </a:r>
            <a:r>
              <a:rPr lang="en-US" sz="1400" dirty="0" smtClean="0"/>
              <a:t>  </a:t>
            </a:r>
            <a:r>
              <a:rPr lang="en-US" sz="1400" dirty="0" smtClean="0"/>
              <a:t>has Low error rate </a:t>
            </a:r>
            <a:r>
              <a:rPr lang="en-US" sz="1400" dirty="0" smtClean="0"/>
              <a:t>compared </a:t>
            </a:r>
            <a:r>
              <a:rPr lang="en-US" sz="1400" dirty="0" smtClean="0"/>
              <a:t>to </a:t>
            </a:r>
            <a:r>
              <a:rPr lang="en-US" sz="1400" dirty="0" smtClean="0"/>
              <a:t>LAN </a:t>
            </a:r>
            <a:r>
              <a:rPr lang="en-US" sz="1400" dirty="0" err="1" smtClean="0"/>
              <a:t>withCut</a:t>
            </a:r>
            <a:r>
              <a:rPr lang="en-US" sz="1400" dirty="0" smtClean="0"/>
              <a:t>-through </a:t>
            </a:r>
            <a:r>
              <a:rPr lang="en-US" sz="1400" dirty="0" smtClean="0"/>
              <a:t>routing </a:t>
            </a:r>
            <a:r>
              <a:rPr lang="en-US" sz="1400" dirty="0" smtClean="0"/>
              <a:t>.</a:t>
            </a:r>
          </a:p>
          <a:p>
            <a:r>
              <a:rPr lang="en-US" sz="1400" dirty="0" smtClean="0"/>
              <a:t>C</a:t>
            </a:r>
            <a:r>
              <a:rPr lang="en-US" sz="1400" dirty="0" smtClean="0"/>
              <a:t>haracteristic  </a:t>
            </a:r>
            <a:r>
              <a:rPr lang="en-US" sz="1400" dirty="0" smtClean="0"/>
              <a:t>of  Flow  Control  in </a:t>
            </a:r>
            <a:r>
              <a:rPr lang="en-US" sz="1400" dirty="0" smtClean="0"/>
              <a:t>which </a:t>
            </a:r>
            <a:r>
              <a:rPr lang="en-US" sz="1400" dirty="0" smtClean="0"/>
              <a:t>a packet is blocked only if an outgoing channel is already in use , by this the </a:t>
            </a:r>
            <a:r>
              <a:rPr lang="en-US" sz="1400" dirty="0" smtClean="0"/>
              <a:t>cut  </a:t>
            </a:r>
            <a:r>
              <a:rPr lang="en-US" sz="1400" dirty="0" smtClean="0"/>
              <a:t>through  routing  does  not  require   packet  buffering  ,  but  each  link  must </a:t>
            </a:r>
            <a:r>
              <a:rPr lang="en-US" sz="1400" dirty="0" smtClean="0"/>
              <a:t>provide </a:t>
            </a:r>
            <a:r>
              <a:rPr lang="en-US" sz="1400" dirty="0" smtClean="0"/>
              <a:t>flow control.</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6200"/>
          </a:xfrm>
        </p:spPr>
        <p:txBody>
          <a:bodyPr>
            <a:noAutofit/>
          </a:bodyPr>
          <a:lstStyle/>
          <a:p>
            <a:pPr algn="just"/>
            <a:endParaRPr lang="en-US" sz="1600" dirty="0"/>
          </a:p>
        </p:txBody>
      </p:sp>
      <p:sp>
        <p:nvSpPr>
          <p:cNvPr id="3" name="Content Placeholder 2"/>
          <p:cNvSpPr>
            <a:spLocks noGrp="1"/>
          </p:cNvSpPr>
          <p:nvPr>
            <p:ph idx="1"/>
          </p:nvPr>
        </p:nvSpPr>
        <p:spPr>
          <a:xfrm>
            <a:off x="457200" y="1371600"/>
            <a:ext cx="8229600" cy="5202936"/>
          </a:xfrm>
        </p:spPr>
        <p:txBody>
          <a:bodyPr>
            <a:normAutofit/>
          </a:bodyPr>
          <a:lstStyle/>
          <a:p>
            <a:pPr algn="just">
              <a:buNone/>
            </a:pPr>
            <a:r>
              <a:rPr lang="en-US" sz="1400" dirty="0" smtClean="0"/>
              <a:t>	</a:t>
            </a:r>
            <a:r>
              <a:rPr lang="en-US" sz="1400" dirty="0" err="1" smtClean="0"/>
              <a:t>Myrinet</a:t>
            </a:r>
            <a:r>
              <a:rPr lang="en-US" sz="1400" dirty="0" smtClean="0"/>
              <a:t>  switch  comes   in  two  forms  8-port  and  4-port  switch with  its  own  2  custom  VLSI chips  and  network  control  software.  The  first  one  is  the  crossbar  switch and the second one is the dual </a:t>
            </a:r>
            <a:r>
              <a:rPr lang="en-US" sz="1400" dirty="0" err="1" smtClean="0"/>
              <a:t>Myrinet</a:t>
            </a:r>
            <a:r>
              <a:rPr lang="en-US" sz="1400" dirty="0" smtClean="0"/>
              <a:t> interface chip which performs the flow control including  two  signals  namely  STOP  and GO. It also has a slack buffer which helps in flow control. If the no. of packets are near the STOP line in the buffer then it sends the STOP signal to prevent buffer overflow and if near the GO line then it  sends the GO signal to prevent data starvation.</a:t>
            </a:r>
            <a:endParaRPr lang="en-US" sz="1400" dirty="0"/>
          </a:p>
        </p:txBody>
      </p:sp>
      <p:pic>
        <p:nvPicPr>
          <p:cNvPr id="1026" name="Picture 2"/>
          <p:cNvPicPr>
            <a:picLocks noChangeAspect="1" noChangeArrowheads="1"/>
          </p:cNvPicPr>
          <p:nvPr/>
        </p:nvPicPr>
        <p:blipFill>
          <a:blip r:embed="rId2"/>
          <a:srcRect/>
          <a:stretch>
            <a:fillRect/>
          </a:stretch>
        </p:blipFill>
        <p:spPr bwMode="auto">
          <a:xfrm>
            <a:off x="1828800" y="2895600"/>
            <a:ext cx="5114925" cy="30289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a:t>
            </a:r>
            <a:endParaRPr lang="en-US" dirty="0"/>
          </a:p>
        </p:txBody>
      </p:sp>
      <p:sp>
        <p:nvSpPr>
          <p:cNvPr id="3" name="Content Placeholder 2"/>
          <p:cNvSpPr>
            <a:spLocks noGrp="1"/>
          </p:cNvSpPr>
          <p:nvPr>
            <p:ph idx="1"/>
          </p:nvPr>
        </p:nvSpPr>
        <p:spPr/>
        <p:txBody>
          <a:bodyPr>
            <a:normAutofit/>
          </a:bodyPr>
          <a:lstStyle/>
          <a:p>
            <a:pPr algn="ctr">
              <a:buNone/>
            </a:pPr>
            <a:r>
              <a:rPr lang="en-US" sz="2000" b="1" i="1" dirty="0" smtClean="0"/>
              <a:t>What were the steps taken for developing </a:t>
            </a:r>
            <a:r>
              <a:rPr lang="en-US" sz="2000" b="1" i="1" dirty="0" err="1" smtClean="0"/>
              <a:t>Myrinet</a:t>
            </a:r>
            <a:r>
              <a:rPr lang="en-US" sz="2000" b="1" i="1" dirty="0" smtClean="0"/>
              <a:t>?</a:t>
            </a:r>
          </a:p>
          <a:p>
            <a:pPr algn="ctr">
              <a:buNone/>
            </a:pPr>
            <a:endParaRPr lang="en-US" sz="2000" b="1" i="1" dirty="0" smtClean="0"/>
          </a:p>
          <a:p>
            <a:r>
              <a:rPr lang="en-US" sz="2000" dirty="0" smtClean="0"/>
              <a:t>Making robust 25m communication channels with the capability of error , flow </a:t>
            </a:r>
            <a:r>
              <a:rPr lang="en-US" sz="2000" dirty="0" smtClean="0"/>
              <a:t>control </a:t>
            </a:r>
            <a:r>
              <a:rPr lang="en-US" sz="2000" dirty="0" smtClean="0"/>
              <a:t>and packet framing</a:t>
            </a:r>
            <a:r>
              <a:rPr lang="en-US" sz="2000" dirty="0" smtClean="0"/>
              <a:t>.</a:t>
            </a:r>
          </a:p>
          <a:p>
            <a:r>
              <a:rPr lang="en-US" sz="2000" dirty="0" smtClean="0"/>
              <a:t>Build host interfaces which can map the network , which can select routes and  also translate from network addresses to routes  and </a:t>
            </a:r>
            <a:r>
              <a:rPr lang="en-US" sz="2000" dirty="0" smtClean="0"/>
              <a:t>handle </a:t>
            </a:r>
            <a:r>
              <a:rPr lang="en-US" sz="2000" dirty="0" smtClean="0"/>
              <a:t>packet </a:t>
            </a:r>
            <a:r>
              <a:rPr lang="en-US" sz="2000" dirty="0" smtClean="0"/>
              <a:t>traffic too.  </a:t>
            </a:r>
            <a:endParaRPr lang="en-US" sz="2000" dirty="0" smtClean="0"/>
          </a:p>
          <a:p>
            <a:r>
              <a:rPr lang="en-US" sz="2000" dirty="0" smtClean="0"/>
              <a:t>Cut </a:t>
            </a:r>
            <a:r>
              <a:rPr lang="en-US" sz="2000" dirty="0" smtClean="0"/>
              <a:t>through switches with the capability of self initialization and low latency. </a:t>
            </a:r>
          </a:p>
          <a:p>
            <a:r>
              <a:rPr lang="en-US" sz="2000" dirty="0" smtClean="0"/>
              <a:t>Required </a:t>
            </a:r>
            <a:r>
              <a:rPr lang="en-US" sz="2000" dirty="0" smtClean="0"/>
              <a:t>development of streamlined host software which allowed </a:t>
            </a:r>
            <a:r>
              <a:rPr lang="en-US" sz="2000" dirty="0" smtClean="0"/>
              <a:t>direct </a:t>
            </a:r>
            <a:r>
              <a:rPr lang="en-US" sz="2000" dirty="0" smtClean="0"/>
              <a:t>communication between the network </a:t>
            </a:r>
            <a:r>
              <a:rPr lang="en-US" sz="2000" dirty="0" smtClean="0"/>
              <a:t>and </a:t>
            </a:r>
            <a:r>
              <a:rPr lang="en-US" sz="2000" dirty="0" smtClean="0"/>
              <a:t>user processes.</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51</TotalTime>
  <Words>309</Words>
  <Application>Microsoft Office PowerPoint</Application>
  <PresentationFormat>On-screen Show (4:3)</PresentationFormat>
  <Paragraphs>21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Urban</vt:lpstr>
      <vt:lpstr>Myrinet  -- A Gigabit-per-Second Local-Area Network</vt:lpstr>
      <vt:lpstr>Myrinet Characteristics</vt:lpstr>
      <vt:lpstr>Slide 3</vt:lpstr>
      <vt:lpstr>Question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Myrinet  -- A Gigabit-per-Second Local-Area Network</dc:title>
  <dc:creator>esha</dc:creator>
  <cp:lastModifiedBy>esha</cp:lastModifiedBy>
  <cp:revision>9</cp:revision>
  <dcterms:created xsi:type="dcterms:W3CDTF">2011-10-10T07:25:32Z</dcterms:created>
  <dcterms:modified xsi:type="dcterms:W3CDTF">2011-10-10T08:17:03Z</dcterms:modified>
</cp:coreProperties>
</file>