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7721882-25A9-46DC-97D6-D962BD5CB747}">
          <p14:sldIdLst>
            <p14:sldId id="278"/>
            <p14:sldId id="279"/>
            <p14:sldId id="280"/>
            <p14:sldId id="281"/>
            <p14:sldId id="282"/>
            <p14:sldId id="283"/>
            <p14:sldId id="284"/>
            <p14:sldId id="285"/>
            <p14:sldId id="286"/>
            <p14:sldId id="287"/>
            <p14:sldId id="288"/>
            <p14:sldId id="289"/>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0FB3D0-B705-4BE5-912D-C935962909BF}" v="208" dt="2023-11-30T20:59:39.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100" d="100"/>
          <a:sy n="100" d="100"/>
        </p:scale>
        <p:origin x="-29" y="-6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priya Meshram" userId="7d5ec36fe6de0e3f" providerId="LiveId" clId="{350FB3D0-B705-4BE5-912D-C935962909BF}"/>
    <pc:docChg chg="undo redo custSel addSld delSld modSld addSection delSection modSection">
      <pc:chgData name="Supriya Meshram" userId="7d5ec36fe6de0e3f" providerId="LiveId" clId="{350FB3D0-B705-4BE5-912D-C935962909BF}" dt="2023-11-30T21:01:52.932" v="7887" actId="1036"/>
      <pc:docMkLst>
        <pc:docMk/>
      </pc:docMkLst>
      <pc:sldChg chg="modSp mod">
        <pc:chgData name="Supriya Meshram" userId="7d5ec36fe6de0e3f" providerId="LiveId" clId="{350FB3D0-B705-4BE5-912D-C935962909BF}" dt="2023-11-30T21:01:52.932" v="7887" actId="1036"/>
        <pc:sldMkLst>
          <pc:docMk/>
          <pc:sldMk cId="4167884232" sldId="278"/>
        </pc:sldMkLst>
        <pc:spChg chg="mod">
          <ac:chgData name="Supriya Meshram" userId="7d5ec36fe6de0e3f" providerId="LiveId" clId="{350FB3D0-B705-4BE5-912D-C935962909BF}" dt="2023-11-30T21:00:58.091" v="7884" actId="20577"/>
          <ac:spMkLst>
            <pc:docMk/>
            <pc:sldMk cId="4167884232" sldId="278"/>
            <ac:spMk id="3" creationId="{DB93FB3F-A8D4-46D3-A1C6-C79C64563729}"/>
          </ac:spMkLst>
        </pc:spChg>
        <pc:picChg chg="mod">
          <ac:chgData name="Supriya Meshram" userId="7d5ec36fe6de0e3f" providerId="LiveId" clId="{350FB3D0-B705-4BE5-912D-C935962909BF}" dt="2023-11-30T21:01:52.932" v="7887" actId="1036"/>
          <ac:picMkLst>
            <pc:docMk/>
            <pc:sldMk cId="4167884232" sldId="278"/>
            <ac:picMk id="5" creationId="{F8A1C807-B9AD-4C9B-BF9F-60F03428998E}"/>
          </ac:picMkLst>
        </pc:picChg>
      </pc:sldChg>
      <pc:sldChg chg="modSp mod">
        <pc:chgData name="Supriya Meshram" userId="7d5ec36fe6de0e3f" providerId="LiveId" clId="{350FB3D0-B705-4BE5-912D-C935962909BF}" dt="2023-11-30T02:35:54.817" v="418" actId="27636"/>
        <pc:sldMkLst>
          <pc:docMk/>
          <pc:sldMk cId="3220235682" sldId="279"/>
        </pc:sldMkLst>
        <pc:spChg chg="mod">
          <ac:chgData name="Supriya Meshram" userId="7d5ec36fe6de0e3f" providerId="LiveId" clId="{350FB3D0-B705-4BE5-912D-C935962909BF}" dt="2023-11-30T02:23:48.315" v="23" actId="20577"/>
          <ac:spMkLst>
            <pc:docMk/>
            <pc:sldMk cId="3220235682" sldId="279"/>
            <ac:spMk id="2" creationId="{89559F60-4CE1-4E2F-86EA-1B60679F1F4A}"/>
          </ac:spMkLst>
        </pc:spChg>
        <pc:spChg chg="mod">
          <ac:chgData name="Supriya Meshram" userId="7d5ec36fe6de0e3f" providerId="LiveId" clId="{350FB3D0-B705-4BE5-912D-C935962909BF}" dt="2023-11-30T02:35:54.817" v="418" actId="27636"/>
          <ac:spMkLst>
            <pc:docMk/>
            <pc:sldMk cId="3220235682" sldId="279"/>
            <ac:spMk id="24" creationId="{F260476B-CCA6-412B-A9C5-399C34AE6F05}"/>
          </ac:spMkLst>
        </pc:spChg>
      </pc:sldChg>
      <pc:sldChg chg="modSp new mod">
        <pc:chgData name="Supriya Meshram" userId="7d5ec36fe6de0e3f" providerId="LiveId" clId="{350FB3D0-B705-4BE5-912D-C935962909BF}" dt="2023-11-30T02:52:47.961" v="1131" actId="255"/>
        <pc:sldMkLst>
          <pc:docMk/>
          <pc:sldMk cId="2677102349" sldId="280"/>
        </pc:sldMkLst>
        <pc:spChg chg="mod">
          <ac:chgData name="Supriya Meshram" userId="7d5ec36fe6de0e3f" providerId="LiveId" clId="{350FB3D0-B705-4BE5-912D-C935962909BF}" dt="2023-11-30T02:46:32.834" v="812" actId="255"/>
          <ac:spMkLst>
            <pc:docMk/>
            <pc:sldMk cId="2677102349" sldId="280"/>
            <ac:spMk id="2" creationId="{5DD62CF7-50C3-C758-A2BE-1D4AF2A9CC29}"/>
          </ac:spMkLst>
        </pc:spChg>
        <pc:spChg chg="mod">
          <ac:chgData name="Supriya Meshram" userId="7d5ec36fe6de0e3f" providerId="LiveId" clId="{350FB3D0-B705-4BE5-912D-C935962909BF}" dt="2023-11-30T02:52:47.961" v="1131" actId="255"/>
          <ac:spMkLst>
            <pc:docMk/>
            <pc:sldMk cId="2677102349" sldId="280"/>
            <ac:spMk id="3" creationId="{A63B4F4D-1193-8751-2ABA-FC1956AA62EB}"/>
          </ac:spMkLst>
        </pc:spChg>
      </pc:sldChg>
      <pc:sldChg chg="new del">
        <pc:chgData name="Supriya Meshram" userId="7d5ec36fe6de0e3f" providerId="LiveId" clId="{350FB3D0-B705-4BE5-912D-C935962909BF}" dt="2023-11-30T02:36:54.146" v="420" actId="47"/>
        <pc:sldMkLst>
          <pc:docMk/>
          <pc:sldMk cId="3601671871" sldId="280"/>
        </pc:sldMkLst>
      </pc:sldChg>
      <pc:sldChg chg="addSp delSp modSp new del mod setBg modClrScheme addAnim delAnim modAnim setClrOvrMap delDesignElem chgLayout">
        <pc:chgData name="Supriya Meshram" userId="7d5ec36fe6de0e3f" providerId="LiveId" clId="{350FB3D0-B705-4BE5-912D-C935962909BF}" dt="2023-11-30T13:48:10.290" v="2550" actId="47"/>
        <pc:sldMkLst>
          <pc:docMk/>
          <pc:sldMk cId="467647850" sldId="281"/>
        </pc:sldMkLst>
        <pc:spChg chg="mod ord">
          <ac:chgData name="Supriya Meshram" userId="7d5ec36fe6de0e3f" providerId="LiveId" clId="{350FB3D0-B705-4BE5-912D-C935962909BF}" dt="2023-11-30T13:47:22.038" v="2549" actId="26606"/>
          <ac:spMkLst>
            <pc:docMk/>
            <pc:sldMk cId="467647850" sldId="281"/>
            <ac:spMk id="2" creationId="{EF9AE60C-9CD1-5505-C851-41358DF20F31}"/>
          </ac:spMkLst>
        </pc:spChg>
        <pc:spChg chg="add del">
          <ac:chgData name="Supriya Meshram" userId="7d5ec36fe6de0e3f" providerId="LiveId" clId="{350FB3D0-B705-4BE5-912D-C935962909BF}" dt="2023-11-30T02:55:45.378" v="1277"/>
          <ac:spMkLst>
            <pc:docMk/>
            <pc:sldMk cId="467647850" sldId="281"/>
            <ac:spMk id="3" creationId="{BA1AEAFD-B336-4F00-2204-B119AB986E79}"/>
          </ac:spMkLst>
        </pc:spChg>
        <pc:spChg chg="add del">
          <ac:chgData name="Supriya Meshram" userId="7d5ec36fe6de0e3f" providerId="LiveId" clId="{350FB3D0-B705-4BE5-912D-C935962909BF}" dt="2023-11-30T02:55:45.378" v="1277"/>
          <ac:spMkLst>
            <pc:docMk/>
            <pc:sldMk cId="467647850" sldId="281"/>
            <ac:spMk id="4" creationId="{F796B509-E025-4BFF-F239-1E17362B020D}"/>
          </ac:spMkLst>
        </pc:spChg>
        <pc:spChg chg="add del mod">
          <ac:chgData name="Supriya Meshram" userId="7d5ec36fe6de0e3f" providerId="LiveId" clId="{350FB3D0-B705-4BE5-912D-C935962909BF}" dt="2023-11-30T03:06:52.424" v="1601" actId="767"/>
          <ac:spMkLst>
            <pc:docMk/>
            <pc:sldMk cId="467647850" sldId="281"/>
            <ac:spMk id="11" creationId="{7E6D6408-EF21-D0ED-2A88-EF0E9AD51601}"/>
          </ac:spMkLst>
        </pc:spChg>
        <pc:spChg chg="add del">
          <ac:chgData name="Supriya Meshram" userId="7d5ec36fe6de0e3f" providerId="LiveId" clId="{350FB3D0-B705-4BE5-912D-C935962909BF}" dt="2023-11-30T03:00:18.057" v="1381" actId="26606"/>
          <ac:spMkLst>
            <pc:docMk/>
            <pc:sldMk cId="467647850" sldId="281"/>
            <ac:spMk id="13" creationId="{1E70A317-DCED-4E80-AA2D-467D8702E5CB}"/>
          </ac:spMkLst>
        </pc:spChg>
        <pc:spChg chg="add mod ord">
          <ac:chgData name="Supriya Meshram" userId="7d5ec36fe6de0e3f" providerId="LiveId" clId="{350FB3D0-B705-4BE5-912D-C935962909BF}" dt="2023-11-30T13:47:22.038" v="2549" actId="26606"/>
          <ac:spMkLst>
            <pc:docMk/>
            <pc:sldMk cId="467647850" sldId="281"/>
            <ac:spMk id="14" creationId="{07085A6E-045A-0DFF-049E-F894631D3E7C}"/>
          </ac:spMkLst>
        </pc:spChg>
        <pc:spChg chg="add del">
          <ac:chgData name="Supriya Meshram" userId="7d5ec36fe6de0e3f" providerId="LiveId" clId="{350FB3D0-B705-4BE5-912D-C935962909BF}" dt="2023-11-30T03:00:18.057" v="1381" actId="26606"/>
          <ac:spMkLst>
            <pc:docMk/>
            <pc:sldMk cId="467647850" sldId="281"/>
            <ac:spMk id="15" creationId="{A6D87845-294F-40CB-BC48-46455460D292}"/>
          </ac:spMkLst>
        </pc:spChg>
        <pc:spChg chg="add del mod">
          <ac:chgData name="Supriya Meshram" userId="7d5ec36fe6de0e3f" providerId="LiveId" clId="{350FB3D0-B705-4BE5-912D-C935962909BF}" dt="2023-11-30T13:47:22.038" v="2549" actId="26606"/>
          <ac:spMkLst>
            <pc:docMk/>
            <pc:sldMk cId="467647850" sldId="281"/>
            <ac:spMk id="16" creationId="{6B7EEC03-A39D-BBDB-2FB3-E9DA4605D9D2}"/>
          </ac:spMkLst>
        </pc:spChg>
        <pc:spChg chg="add del mod ord">
          <ac:chgData name="Supriya Meshram" userId="7d5ec36fe6de0e3f" providerId="LiveId" clId="{350FB3D0-B705-4BE5-912D-C935962909BF}" dt="2023-11-30T13:45:58.274" v="2519" actId="700"/>
          <ac:spMkLst>
            <pc:docMk/>
            <pc:sldMk cId="467647850" sldId="281"/>
            <ac:spMk id="17" creationId="{ABC440C3-C658-5988-9C6A-AC639DDFBFF8}"/>
          </ac:spMkLst>
        </pc:spChg>
        <pc:spChg chg="add del mod ord">
          <ac:chgData name="Supriya Meshram" userId="7d5ec36fe6de0e3f" providerId="LiveId" clId="{350FB3D0-B705-4BE5-912D-C935962909BF}" dt="2023-11-30T13:46:14.026" v="2521" actId="700"/>
          <ac:spMkLst>
            <pc:docMk/>
            <pc:sldMk cId="467647850" sldId="281"/>
            <ac:spMk id="18" creationId="{70F7F4BE-242E-03AE-9357-3CD453A5F43B}"/>
          </ac:spMkLst>
        </pc:spChg>
        <pc:spChg chg="add del mod ord">
          <ac:chgData name="Supriya Meshram" userId="7d5ec36fe6de0e3f" providerId="LiveId" clId="{350FB3D0-B705-4BE5-912D-C935962909BF}" dt="2023-11-30T13:47:18.271" v="2546" actId="700"/>
          <ac:spMkLst>
            <pc:docMk/>
            <pc:sldMk cId="467647850" sldId="281"/>
            <ac:spMk id="19" creationId="{AA9E79A7-707D-924B-681A-501A133ED2F2}"/>
          </ac:spMkLst>
        </pc:spChg>
        <pc:spChg chg="add del">
          <ac:chgData name="Supriya Meshram" userId="7d5ec36fe6de0e3f" providerId="LiveId" clId="{350FB3D0-B705-4BE5-912D-C935962909BF}" dt="2023-11-30T03:00:03.344" v="1373" actId="26606"/>
          <ac:spMkLst>
            <pc:docMk/>
            <pc:sldMk cId="467647850" sldId="281"/>
            <ac:spMk id="20" creationId="{72CA733A-8D25-4E63-8273-CC14052E0E8A}"/>
          </ac:spMkLst>
        </pc:spChg>
        <pc:spChg chg="add del mod">
          <ac:chgData name="Supriya Meshram" userId="7d5ec36fe6de0e3f" providerId="LiveId" clId="{350FB3D0-B705-4BE5-912D-C935962909BF}" dt="2023-11-30T13:47:13.427" v="2544" actId="6264"/>
          <ac:spMkLst>
            <pc:docMk/>
            <pc:sldMk cId="467647850" sldId="281"/>
            <ac:spMk id="21" creationId="{F7356240-647D-60DA-7271-09A130DC7949}"/>
          </ac:spMkLst>
        </pc:spChg>
        <pc:spChg chg="add del mod ord">
          <ac:chgData name="Supriya Meshram" userId="7d5ec36fe6de0e3f" providerId="LiveId" clId="{350FB3D0-B705-4BE5-912D-C935962909BF}" dt="2023-11-30T13:47:13.427" v="2544" actId="6264"/>
          <ac:spMkLst>
            <pc:docMk/>
            <pc:sldMk cId="467647850" sldId="281"/>
            <ac:spMk id="23" creationId="{3106BD88-6D3A-14CB-4A10-475B6D06830F}"/>
          </ac:spMkLst>
        </pc:spChg>
        <pc:spChg chg="add del mod">
          <ac:chgData name="Supriya Meshram" userId="7d5ec36fe6de0e3f" providerId="LiveId" clId="{350FB3D0-B705-4BE5-912D-C935962909BF}" dt="2023-11-30T13:47:12.092" v="2543" actId="6264"/>
          <ac:spMkLst>
            <pc:docMk/>
            <pc:sldMk cId="467647850" sldId="281"/>
            <ac:spMk id="25" creationId="{39DF6A81-4F9C-185E-4632-BEA24924F147}"/>
          </ac:spMkLst>
        </pc:spChg>
        <pc:spChg chg="add del">
          <ac:chgData name="Supriya Meshram" userId="7d5ec36fe6de0e3f" providerId="LiveId" clId="{350FB3D0-B705-4BE5-912D-C935962909BF}" dt="2023-11-30T03:00:05.622" v="1376" actId="26606"/>
          <ac:spMkLst>
            <pc:docMk/>
            <pc:sldMk cId="467647850" sldId="281"/>
            <ac:spMk id="26" creationId="{72CA733A-8D25-4E63-8273-CC14052E0E8A}"/>
          </ac:spMkLst>
        </pc:spChg>
        <pc:spChg chg="add del">
          <ac:chgData name="Supriya Meshram" userId="7d5ec36fe6de0e3f" providerId="LiveId" clId="{350FB3D0-B705-4BE5-912D-C935962909BF}" dt="2023-11-30T03:00:18.051" v="1380" actId="26606"/>
          <ac:spMkLst>
            <pc:docMk/>
            <pc:sldMk cId="467647850" sldId="281"/>
            <ac:spMk id="28" creationId="{4D1EC289-2791-41B5-B240-03653B703D9C}"/>
          </ac:spMkLst>
        </pc:spChg>
        <pc:spChg chg="add del">
          <ac:chgData name="Supriya Meshram" userId="7d5ec36fe6de0e3f" providerId="LiveId" clId="{350FB3D0-B705-4BE5-912D-C935962909BF}" dt="2023-11-30T03:00:09.386" v="1378" actId="26606"/>
          <ac:spMkLst>
            <pc:docMk/>
            <pc:sldMk cId="467647850" sldId="281"/>
            <ac:spMk id="29" creationId="{72CA733A-8D25-4E63-8273-CC14052E0E8A}"/>
          </ac:spMkLst>
        </pc:spChg>
        <pc:spChg chg="add del mod ord">
          <ac:chgData name="Supriya Meshram" userId="7d5ec36fe6de0e3f" providerId="LiveId" clId="{350FB3D0-B705-4BE5-912D-C935962909BF}" dt="2023-11-30T13:47:12.092" v="2543" actId="6264"/>
          <ac:spMkLst>
            <pc:docMk/>
            <pc:sldMk cId="467647850" sldId="281"/>
            <ac:spMk id="32" creationId="{BF12CB96-3A0F-768F-5564-4837AA11460C}"/>
          </ac:spMkLst>
        </pc:spChg>
        <pc:spChg chg="add del">
          <ac:chgData name="Supriya Meshram" userId="7d5ec36fe6de0e3f" providerId="LiveId" clId="{350FB3D0-B705-4BE5-912D-C935962909BF}" dt="2023-11-30T03:00:18.051" v="1380" actId="26606"/>
          <ac:spMkLst>
            <pc:docMk/>
            <pc:sldMk cId="467647850" sldId="281"/>
            <ac:spMk id="33" creationId="{61B2A784-4501-42A8-86DF-DB27DE395089}"/>
          </ac:spMkLst>
        </pc:spChg>
        <pc:spChg chg="add del">
          <ac:chgData name="Supriya Meshram" userId="7d5ec36fe6de0e3f" providerId="LiveId" clId="{350FB3D0-B705-4BE5-912D-C935962909BF}" dt="2023-11-30T03:00:18.051" v="1380" actId="26606"/>
          <ac:spMkLst>
            <pc:docMk/>
            <pc:sldMk cId="467647850" sldId="281"/>
            <ac:spMk id="34" creationId="{5DCD51DF-47F0-4E43-9A0F-6B18888E09C2}"/>
          </ac:spMkLst>
        </pc:spChg>
        <pc:spChg chg="add del">
          <ac:chgData name="Supriya Meshram" userId="7d5ec36fe6de0e3f" providerId="LiveId" clId="{350FB3D0-B705-4BE5-912D-C935962909BF}" dt="2023-11-30T03:00:18.051" v="1380" actId="26606"/>
          <ac:spMkLst>
            <pc:docMk/>
            <pc:sldMk cId="467647850" sldId="281"/>
            <ac:spMk id="35" creationId="{3D2A823F-3501-42FE-AA79-81397A58E19E}"/>
          </ac:spMkLst>
        </pc:spChg>
        <pc:spChg chg="add del">
          <ac:chgData name="Supriya Meshram" userId="7d5ec36fe6de0e3f" providerId="LiveId" clId="{350FB3D0-B705-4BE5-912D-C935962909BF}" dt="2023-11-30T03:00:18.051" v="1380" actId="26606"/>
          <ac:spMkLst>
            <pc:docMk/>
            <pc:sldMk cId="467647850" sldId="281"/>
            <ac:spMk id="36" creationId="{767CF198-49C5-4D2A-93C6-A7A4D04B9B35}"/>
          </ac:spMkLst>
        </pc:spChg>
        <pc:spChg chg="add del mod">
          <ac:chgData name="Supriya Meshram" userId="7d5ec36fe6de0e3f" providerId="LiveId" clId="{350FB3D0-B705-4BE5-912D-C935962909BF}" dt="2023-11-30T13:47:11.216" v="2542" actId="6264"/>
          <ac:spMkLst>
            <pc:docMk/>
            <pc:sldMk cId="467647850" sldId="281"/>
            <ac:spMk id="37" creationId="{2C61D78E-4247-89BF-81FF-9407246B3128}"/>
          </ac:spMkLst>
        </pc:spChg>
        <pc:spChg chg="add del">
          <ac:chgData name="Supriya Meshram" userId="7d5ec36fe6de0e3f" providerId="LiveId" clId="{350FB3D0-B705-4BE5-912D-C935962909BF}" dt="2023-11-30T03:02:07.774" v="1393" actId="26606"/>
          <ac:spMkLst>
            <pc:docMk/>
            <pc:sldMk cId="467647850" sldId="281"/>
            <ac:spMk id="38" creationId="{80FA978E-3433-4FB3-9C00-62D74DA67E20}"/>
          </ac:spMkLst>
        </pc:spChg>
        <pc:spChg chg="add del">
          <ac:chgData name="Supriya Meshram" userId="7d5ec36fe6de0e3f" providerId="LiveId" clId="{350FB3D0-B705-4BE5-912D-C935962909BF}" dt="2023-11-30T03:02:07.774" v="1393" actId="26606"/>
          <ac:spMkLst>
            <pc:docMk/>
            <pc:sldMk cId="467647850" sldId="281"/>
            <ac:spMk id="39" creationId="{FE469E50-3893-4ED6-92BA-2985C32B0CA6}"/>
          </ac:spMkLst>
        </pc:spChg>
        <pc:spChg chg="add del mod ord">
          <ac:chgData name="Supriya Meshram" userId="7d5ec36fe6de0e3f" providerId="LiveId" clId="{350FB3D0-B705-4BE5-912D-C935962909BF}" dt="2023-11-30T13:47:11.216" v="2542" actId="6264"/>
          <ac:spMkLst>
            <pc:docMk/>
            <pc:sldMk cId="467647850" sldId="281"/>
            <ac:spMk id="40" creationId="{FC2EC612-BC29-4805-FFC4-D644AC1A138B}"/>
          </ac:spMkLst>
        </pc:spChg>
        <pc:spChg chg="add del mod">
          <ac:chgData name="Supriya Meshram" userId="7d5ec36fe6de0e3f" providerId="LiveId" clId="{350FB3D0-B705-4BE5-912D-C935962909BF}" dt="2023-11-30T13:47:10.285" v="2541" actId="6264"/>
          <ac:spMkLst>
            <pc:docMk/>
            <pc:sldMk cId="467647850" sldId="281"/>
            <ac:spMk id="41" creationId="{26EB6B75-3058-C215-C404-B920085F61EC}"/>
          </ac:spMkLst>
        </pc:spChg>
        <pc:spChg chg="add del mod ord">
          <ac:chgData name="Supriya Meshram" userId="7d5ec36fe6de0e3f" providerId="LiveId" clId="{350FB3D0-B705-4BE5-912D-C935962909BF}" dt="2023-11-30T13:47:10.285" v="2541" actId="6264"/>
          <ac:spMkLst>
            <pc:docMk/>
            <pc:sldMk cId="467647850" sldId="281"/>
            <ac:spMk id="42" creationId="{100F4D2C-7152-81A0-D175-6FE633604A43}"/>
          </ac:spMkLst>
        </pc:spChg>
        <pc:spChg chg="add del mod ord">
          <ac:chgData name="Supriya Meshram" userId="7d5ec36fe6de0e3f" providerId="LiveId" clId="{350FB3D0-B705-4BE5-912D-C935962909BF}" dt="2023-11-30T13:47:09.453" v="2540" actId="700"/>
          <ac:spMkLst>
            <pc:docMk/>
            <pc:sldMk cId="467647850" sldId="281"/>
            <ac:spMk id="43" creationId="{FD9361BD-7C47-4DDE-4EC0-494D3DAE0DF5}"/>
          </ac:spMkLst>
        </pc:spChg>
        <pc:spChg chg="add del mod ord">
          <ac:chgData name="Supriya Meshram" userId="7d5ec36fe6de0e3f" providerId="LiveId" clId="{350FB3D0-B705-4BE5-912D-C935962909BF}" dt="2023-11-30T13:47:09.453" v="2540" actId="700"/>
          <ac:spMkLst>
            <pc:docMk/>
            <pc:sldMk cId="467647850" sldId="281"/>
            <ac:spMk id="45" creationId="{72DA3791-D66E-9149-0CF3-6C30F17CCB05}"/>
          </ac:spMkLst>
        </pc:spChg>
        <pc:spChg chg="add del">
          <ac:chgData name="Supriya Meshram" userId="7d5ec36fe6de0e3f" providerId="LiveId" clId="{350FB3D0-B705-4BE5-912D-C935962909BF}" dt="2023-11-30T03:03:33.143" v="1403" actId="26606"/>
          <ac:spMkLst>
            <pc:docMk/>
            <pc:sldMk cId="467647850" sldId="281"/>
            <ac:spMk id="46" creationId="{AB3D19C7-11BA-4EB2-BF56-6C1C300DA48A}"/>
          </ac:spMkLst>
        </pc:spChg>
        <pc:spChg chg="add del">
          <ac:chgData name="Supriya Meshram" userId="7d5ec36fe6de0e3f" providerId="LiveId" clId="{350FB3D0-B705-4BE5-912D-C935962909BF}" dt="2023-11-30T03:03:33.143" v="1403" actId="26606"/>
          <ac:spMkLst>
            <pc:docMk/>
            <pc:sldMk cId="467647850" sldId="281"/>
            <ac:spMk id="47" creationId="{41A156E7-2308-44C1-AFC5-BDC68FEF90E1}"/>
          </ac:spMkLst>
        </pc:spChg>
        <pc:spChg chg="add del">
          <ac:chgData name="Supriya Meshram" userId="7d5ec36fe6de0e3f" providerId="LiveId" clId="{350FB3D0-B705-4BE5-912D-C935962909BF}" dt="2023-11-30T03:03:05.687" v="1400" actId="26606"/>
          <ac:spMkLst>
            <pc:docMk/>
            <pc:sldMk cId="467647850" sldId="281"/>
            <ac:spMk id="52" creationId="{61B2A784-4501-42A8-86DF-DB27DE395089}"/>
          </ac:spMkLst>
        </pc:spChg>
        <pc:spChg chg="add del">
          <ac:chgData name="Supriya Meshram" userId="7d5ec36fe6de0e3f" providerId="LiveId" clId="{350FB3D0-B705-4BE5-912D-C935962909BF}" dt="2023-11-30T03:03:05.687" v="1400" actId="26606"/>
          <ac:spMkLst>
            <pc:docMk/>
            <pc:sldMk cId="467647850" sldId="281"/>
            <ac:spMk id="54" creationId="{5DCD51DF-47F0-4E43-9A0F-6B18888E09C2}"/>
          </ac:spMkLst>
        </pc:spChg>
        <pc:spChg chg="add del">
          <ac:chgData name="Supriya Meshram" userId="7d5ec36fe6de0e3f" providerId="LiveId" clId="{350FB3D0-B705-4BE5-912D-C935962909BF}" dt="2023-11-30T03:03:05.687" v="1400" actId="26606"/>
          <ac:spMkLst>
            <pc:docMk/>
            <pc:sldMk cId="467647850" sldId="281"/>
            <ac:spMk id="56" creationId="{3D2A823F-3501-42FE-AA79-81397A58E19E}"/>
          </ac:spMkLst>
        </pc:spChg>
        <pc:spChg chg="add del">
          <ac:chgData name="Supriya Meshram" userId="7d5ec36fe6de0e3f" providerId="LiveId" clId="{350FB3D0-B705-4BE5-912D-C935962909BF}" dt="2023-11-30T03:03:05.687" v="1400" actId="26606"/>
          <ac:spMkLst>
            <pc:docMk/>
            <pc:sldMk cId="467647850" sldId="281"/>
            <ac:spMk id="58" creationId="{767CF198-49C5-4D2A-93C6-A7A4D04B9B35}"/>
          </ac:spMkLst>
        </pc:spChg>
        <pc:spChg chg="add del">
          <ac:chgData name="Supriya Meshram" userId="7d5ec36fe6de0e3f" providerId="LiveId" clId="{350FB3D0-B705-4BE5-912D-C935962909BF}" dt="2023-11-30T03:03:05.687" v="1400" actId="26606"/>
          <ac:spMkLst>
            <pc:docMk/>
            <pc:sldMk cId="467647850" sldId="281"/>
            <ac:spMk id="60" creationId="{4D1EC289-2791-41B5-B240-03653B703D9C}"/>
          </ac:spMkLst>
        </pc:spChg>
        <pc:spChg chg="add del">
          <ac:chgData name="Supriya Meshram" userId="7d5ec36fe6de0e3f" providerId="LiveId" clId="{350FB3D0-B705-4BE5-912D-C935962909BF}" dt="2023-11-30T03:03:33.133" v="1402" actId="26606"/>
          <ac:spMkLst>
            <pc:docMk/>
            <pc:sldMk cId="467647850" sldId="281"/>
            <ac:spMk id="62" creationId="{80FA978E-3433-4FB3-9C00-62D74DA67E20}"/>
          </ac:spMkLst>
        </pc:spChg>
        <pc:spChg chg="add del">
          <ac:chgData name="Supriya Meshram" userId="7d5ec36fe6de0e3f" providerId="LiveId" clId="{350FB3D0-B705-4BE5-912D-C935962909BF}" dt="2023-11-30T03:03:33.133" v="1402" actId="26606"/>
          <ac:spMkLst>
            <pc:docMk/>
            <pc:sldMk cId="467647850" sldId="281"/>
            <ac:spMk id="63" creationId="{FE469E50-3893-4ED6-92BA-2985C32B0CA6}"/>
          </ac:spMkLst>
        </pc:spChg>
        <pc:spChg chg="add del mod ord">
          <ac:chgData name="Supriya Meshram" userId="7d5ec36fe6de0e3f" providerId="LiveId" clId="{350FB3D0-B705-4BE5-912D-C935962909BF}" dt="2023-11-30T13:47:22.038" v="2549" actId="26606"/>
          <ac:spMkLst>
            <pc:docMk/>
            <pc:sldMk cId="467647850" sldId="281"/>
            <ac:spMk id="65" creationId="{61B2A784-4501-42A8-86DF-DB27DE395089}"/>
          </ac:spMkLst>
        </pc:spChg>
        <pc:spChg chg="add del mod">
          <ac:chgData name="Supriya Meshram" userId="7d5ec36fe6de0e3f" providerId="LiveId" clId="{350FB3D0-B705-4BE5-912D-C935962909BF}" dt="2023-11-30T13:47:22.038" v="2549" actId="26606"/>
          <ac:spMkLst>
            <pc:docMk/>
            <pc:sldMk cId="467647850" sldId="281"/>
            <ac:spMk id="66" creationId="{5DCD51DF-47F0-4E43-9A0F-6B18888E09C2}"/>
          </ac:spMkLst>
        </pc:spChg>
        <pc:spChg chg="add del mod">
          <ac:chgData name="Supriya Meshram" userId="7d5ec36fe6de0e3f" providerId="LiveId" clId="{350FB3D0-B705-4BE5-912D-C935962909BF}" dt="2023-11-30T13:47:22.038" v="2549" actId="26606"/>
          <ac:spMkLst>
            <pc:docMk/>
            <pc:sldMk cId="467647850" sldId="281"/>
            <ac:spMk id="67" creationId="{3D2A823F-3501-42FE-AA79-81397A58E19E}"/>
          </ac:spMkLst>
        </pc:spChg>
        <pc:spChg chg="add del mod">
          <ac:chgData name="Supriya Meshram" userId="7d5ec36fe6de0e3f" providerId="LiveId" clId="{350FB3D0-B705-4BE5-912D-C935962909BF}" dt="2023-11-30T13:47:22.038" v="2549" actId="26606"/>
          <ac:spMkLst>
            <pc:docMk/>
            <pc:sldMk cId="467647850" sldId="281"/>
            <ac:spMk id="68" creationId="{767CF198-49C5-4D2A-93C6-A7A4D04B9B35}"/>
          </ac:spMkLst>
        </pc:spChg>
        <pc:spChg chg="add del mod">
          <ac:chgData name="Supriya Meshram" userId="7d5ec36fe6de0e3f" providerId="LiveId" clId="{350FB3D0-B705-4BE5-912D-C935962909BF}" dt="2023-11-30T13:47:22.038" v="2549" actId="26606"/>
          <ac:spMkLst>
            <pc:docMk/>
            <pc:sldMk cId="467647850" sldId="281"/>
            <ac:spMk id="69" creationId="{4D1EC289-2791-41B5-B240-03653B703D9C}"/>
          </ac:spMkLst>
        </pc:spChg>
        <pc:spChg chg="add del">
          <ac:chgData name="Supriya Meshram" userId="7d5ec36fe6de0e3f" providerId="LiveId" clId="{350FB3D0-B705-4BE5-912D-C935962909BF}" dt="2023-11-30T13:45:09.454" v="2502" actId="26606"/>
          <ac:spMkLst>
            <pc:docMk/>
            <pc:sldMk cId="467647850" sldId="281"/>
            <ac:spMk id="74" creationId="{95CB840F-8E41-4CA5-B79B-25CC80AD234A}"/>
          </ac:spMkLst>
        </pc:spChg>
        <pc:spChg chg="add del">
          <ac:chgData name="Supriya Meshram" userId="7d5ec36fe6de0e3f" providerId="LiveId" clId="{350FB3D0-B705-4BE5-912D-C935962909BF}" dt="2023-11-30T13:45:09.454" v="2502" actId="26606"/>
          <ac:spMkLst>
            <pc:docMk/>
            <pc:sldMk cId="467647850" sldId="281"/>
            <ac:spMk id="79" creationId="{6B7EEC03-A39D-BBDB-2FB3-E9DA4605D9D2}"/>
          </ac:spMkLst>
        </pc:spChg>
        <pc:spChg chg="add del">
          <ac:chgData name="Supriya Meshram" userId="7d5ec36fe6de0e3f" providerId="LiveId" clId="{350FB3D0-B705-4BE5-912D-C935962909BF}" dt="2023-11-30T13:47:22.038" v="2549" actId="26606"/>
          <ac:spMkLst>
            <pc:docMk/>
            <pc:sldMk cId="467647850" sldId="281"/>
            <ac:spMk id="83" creationId="{95CB840F-8E41-4CA5-B79B-25CC80AD234A}"/>
          </ac:spMkLst>
        </pc:spChg>
        <pc:spChg chg="add del mod">
          <ac:chgData name="Supriya Meshram" userId="7d5ec36fe6de0e3f" providerId="LiveId" clId="{350FB3D0-B705-4BE5-912D-C935962909BF}" dt="2023-11-30T13:47:22.038" v="2549" actId="26606"/>
          <ac:spMkLst>
            <pc:docMk/>
            <pc:sldMk cId="467647850" sldId="281"/>
            <ac:spMk id="84" creationId="{6B7EEC03-A39D-BBDB-2FB3-E9DA4605D9D2}"/>
          </ac:spMkLst>
        </pc:spChg>
        <pc:spChg chg="add del">
          <ac:chgData name="Supriya Meshram" userId="7d5ec36fe6de0e3f" providerId="LiveId" clId="{350FB3D0-B705-4BE5-912D-C935962909BF}" dt="2023-11-30T13:46:34.813" v="2525" actId="26606"/>
          <ac:spMkLst>
            <pc:docMk/>
            <pc:sldMk cId="467647850" sldId="281"/>
            <ac:spMk id="86" creationId="{5BAB7C38-AF9A-43A2-9B1C-F1DEBC80BC7B}"/>
          </ac:spMkLst>
        </pc:spChg>
        <pc:spChg chg="add del">
          <ac:chgData name="Supriya Meshram" userId="7d5ec36fe6de0e3f" providerId="LiveId" clId="{350FB3D0-B705-4BE5-912D-C935962909BF}" dt="2023-11-30T13:45:43.279" v="2509" actId="26606"/>
          <ac:spMkLst>
            <pc:docMk/>
            <pc:sldMk cId="467647850" sldId="281"/>
            <ac:spMk id="89" creationId="{E702B083-54F7-41CA-9C6D-B87D35683988}"/>
          </ac:spMkLst>
        </pc:spChg>
        <pc:spChg chg="add del">
          <ac:chgData name="Supriya Meshram" userId="7d5ec36fe6de0e3f" providerId="LiveId" clId="{350FB3D0-B705-4BE5-912D-C935962909BF}" dt="2023-11-30T13:46:36.145" v="2528" actId="26606"/>
          <ac:spMkLst>
            <pc:docMk/>
            <pc:sldMk cId="467647850" sldId="281"/>
            <ac:spMk id="90" creationId="{C9062506-CA04-4EA8-8BB7-8ED014F200DD}"/>
          </ac:spMkLst>
        </pc:spChg>
        <pc:spChg chg="add del">
          <ac:chgData name="Supriya Meshram" userId="7d5ec36fe6de0e3f" providerId="LiveId" clId="{350FB3D0-B705-4BE5-912D-C935962909BF}" dt="2023-11-30T13:45:43.279" v="2509" actId="26606"/>
          <ac:spMkLst>
            <pc:docMk/>
            <pc:sldMk cId="467647850" sldId="281"/>
            <ac:spMk id="91" creationId="{92AA17E1-8D32-49FA-8C33-D57631B4EB41}"/>
          </ac:spMkLst>
        </pc:spChg>
        <pc:spChg chg="add del">
          <ac:chgData name="Supriya Meshram" userId="7d5ec36fe6de0e3f" providerId="LiveId" clId="{350FB3D0-B705-4BE5-912D-C935962909BF}" dt="2023-11-30T13:46:36.145" v="2528" actId="26606"/>
          <ac:spMkLst>
            <pc:docMk/>
            <pc:sldMk cId="467647850" sldId="281"/>
            <ac:spMk id="92" creationId="{63937257-9B07-4360-A672-8DC1DB6227D4}"/>
          </ac:spMkLst>
        </pc:spChg>
        <pc:spChg chg="add del">
          <ac:chgData name="Supriya Meshram" userId="7d5ec36fe6de0e3f" providerId="LiveId" clId="{350FB3D0-B705-4BE5-912D-C935962909BF}" dt="2023-11-30T13:45:45.165" v="2512" actId="26606"/>
          <ac:spMkLst>
            <pc:docMk/>
            <pc:sldMk cId="467647850" sldId="281"/>
            <ac:spMk id="93" creationId="{5BAB7C38-AF9A-43A2-9B1C-F1DEBC80BC7B}"/>
          </ac:spMkLst>
        </pc:spChg>
        <pc:spChg chg="add del">
          <ac:chgData name="Supriya Meshram" userId="7d5ec36fe6de0e3f" providerId="LiveId" clId="{350FB3D0-B705-4BE5-912D-C935962909BF}" dt="2023-11-30T13:46:36.145" v="2528" actId="26606"/>
          <ac:spMkLst>
            <pc:docMk/>
            <pc:sldMk cId="467647850" sldId="281"/>
            <ac:spMk id="95" creationId="{905E7363-5E6B-4EA2-A007-EB497636C946}"/>
          </ac:spMkLst>
        </pc:spChg>
        <pc:spChg chg="add del">
          <ac:chgData name="Supriya Meshram" userId="7d5ec36fe6de0e3f" providerId="LiveId" clId="{350FB3D0-B705-4BE5-912D-C935962909BF}" dt="2023-11-30T13:45:47.074" v="2515" actId="26606"/>
          <ac:spMkLst>
            <pc:docMk/>
            <pc:sldMk cId="467647850" sldId="281"/>
            <ac:spMk id="96" creationId="{D30579BA-22EC-41CB-82B7-65D5DFCA603C}"/>
          </ac:spMkLst>
        </pc:spChg>
        <pc:spChg chg="add del">
          <ac:chgData name="Supriya Meshram" userId="7d5ec36fe6de0e3f" providerId="LiveId" clId="{350FB3D0-B705-4BE5-912D-C935962909BF}" dt="2023-11-30T13:45:47.074" v="2515" actId="26606"/>
          <ac:spMkLst>
            <pc:docMk/>
            <pc:sldMk cId="467647850" sldId="281"/>
            <ac:spMk id="97" creationId="{FE469E50-3893-4ED6-92BA-2985C32B0CA6}"/>
          </ac:spMkLst>
        </pc:spChg>
        <pc:spChg chg="add del">
          <ac:chgData name="Supriya Meshram" userId="7d5ec36fe6de0e3f" providerId="LiveId" clId="{350FB3D0-B705-4BE5-912D-C935962909BF}" dt="2023-11-30T13:46:38.042" v="2531" actId="26606"/>
          <ac:spMkLst>
            <pc:docMk/>
            <pc:sldMk cId="467647850" sldId="281"/>
            <ac:spMk id="98" creationId="{5BAB7C38-AF9A-43A2-9B1C-F1DEBC80BC7B}"/>
          </ac:spMkLst>
        </pc:spChg>
        <pc:spChg chg="add del">
          <ac:chgData name="Supriya Meshram" userId="7d5ec36fe6de0e3f" providerId="LiveId" clId="{350FB3D0-B705-4BE5-912D-C935962909BF}" dt="2023-11-30T13:47:19.764" v="2547" actId="26606"/>
          <ac:spMkLst>
            <pc:docMk/>
            <pc:sldMk cId="467647850" sldId="281"/>
            <ac:spMk id="99" creationId="{C9062506-CA04-4EA8-8BB7-8ED014F200DD}"/>
          </ac:spMkLst>
        </pc:spChg>
        <pc:spChg chg="add del">
          <ac:chgData name="Supriya Meshram" userId="7d5ec36fe6de0e3f" providerId="LiveId" clId="{350FB3D0-B705-4BE5-912D-C935962909BF}" dt="2023-11-30T13:47:19.764" v="2547" actId="26606"/>
          <ac:spMkLst>
            <pc:docMk/>
            <pc:sldMk cId="467647850" sldId="281"/>
            <ac:spMk id="100" creationId="{63937257-9B07-4360-A672-8DC1DB6227D4}"/>
          </ac:spMkLst>
        </pc:spChg>
        <pc:spChg chg="add del">
          <ac:chgData name="Supriya Meshram" userId="7d5ec36fe6de0e3f" providerId="LiveId" clId="{350FB3D0-B705-4BE5-912D-C935962909BF}" dt="2023-11-30T13:47:19.764" v="2547" actId="26606"/>
          <ac:spMkLst>
            <pc:docMk/>
            <pc:sldMk cId="467647850" sldId="281"/>
            <ac:spMk id="101" creationId="{905E7363-5E6B-4EA2-A007-EB497636C946}"/>
          </ac:spMkLst>
        </pc:spChg>
        <pc:spChg chg="add del">
          <ac:chgData name="Supriya Meshram" userId="7d5ec36fe6de0e3f" providerId="LiveId" clId="{350FB3D0-B705-4BE5-912D-C935962909BF}" dt="2023-11-30T13:47:17.021" v="2545" actId="26606"/>
          <ac:spMkLst>
            <pc:docMk/>
            <pc:sldMk cId="467647850" sldId="281"/>
            <ac:spMk id="104" creationId="{E702B083-54F7-41CA-9C6D-B87D35683988}"/>
          </ac:spMkLst>
        </pc:spChg>
        <pc:spChg chg="add del">
          <ac:chgData name="Supriya Meshram" userId="7d5ec36fe6de0e3f" providerId="LiveId" clId="{350FB3D0-B705-4BE5-912D-C935962909BF}" dt="2023-11-30T13:47:17.021" v="2545" actId="26606"/>
          <ac:spMkLst>
            <pc:docMk/>
            <pc:sldMk cId="467647850" sldId="281"/>
            <ac:spMk id="105" creationId="{92AA17E1-8D32-49FA-8C33-D57631B4EB41}"/>
          </ac:spMkLst>
        </pc:spChg>
        <pc:graphicFrameChg chg="add del">
          <ac:chgData name="Supriya Meshram" userId="7d5ec36fe6de0e3f" providerId="LiveId" clId="{350FB3D0-B705-4BE5-912D-C935962909BF}" dt="2023-11-30T13:44:55.834" v="2493" actId="26606"/>
          <ac:graphicFrameMkLst>
            <pc:docMk/>
            <pc:sldMk cId="467647850" sldId="281"/>
            <ac:graphicFrameMk id="71" creationId="{471865ED-3E2F-0039-9D26-AC12D9E085EA}"/>
          </ac:graphicFrameMkLst>
        </pc:graphicFrameChg>
        <pc:graphicFrameChg chg="add del">
          <ac:chgData name="Supriya Meshram" userId="7d5ec36fe6de0e3f" providerId="LiveId" clId="{350FB3D0-B705-4BE5-912D-C935962909BF}" dt="2023-11-30T13:44:57.701" v="2495" actId="26606"/>
          <ac:graphicFrameMkLst>
            <pc:docMk/>
            <pc:sldMk cId="467647850" sldId="281"/>
            <ac:graphicFrameMk id="73" creationId="{0EF4C9AE-EC23-BB2A-42A9-249D18281D80}"/>
          </ac:graphicFrameMkLst>
        </pc:graphicFrameChg>
        <pc:graphicFrameChg chg="add del">
          <ac:chgData name="Supriya Meshram" userId="7d5ec36fe6de0e3f" providerId="LiveId" clId="{350FB3D0-B705-4BE5-912D-C935962909BF}" dt="2023-11-30T13:45:00.267" v="2497" actId="26606"/>
          <ac:graphicFrameMkLst>
            <pc:docMk/>
            <pc:sldMk cId="467647850" sldId="281"/>
            <ac:graphicFrameMk id="75" creationId="{8E038AC8-1804-F1BF-3725-CA73CDDD471B}"/>
          </ac:graphicFrameMkLst>
        </pc:graphicFrameChg>
        <pc:graphicFrameChg chg="add del">
          <ac:chgData name="Supriya Meshram" userId="7d5ec36fe6de0e3f" providerId="LiveId" clId="{350FB3D0-B705-4BE5-912D-C935962909BF}" dt="2023-11-30T13:45:05.606" v="2499" actId="26606"/>
          <ac:graphicFrameMkLst>
            <pc:docMk/>
            <pc:sldMk cId="467647850" sldId="281"/>
            <ac:graphicFrameMk id="77" creationId="{3980CFA1-7EB3-6DC8-FD97-A181AAC36991}"/>
          </ac:graphicFrameMkLst>
        </pc:graphicFrameChg>
        <pc:graphicFrameChg chg="add del">
          <ac:chgData name="Supriya Meshram" userId="7d5ec36fe6de0e3f" providerId="LiveId" clId="{350FB3D0-B705-4BE5-912D-C935962909BF}" dt="2023-11-30T13:45:14.995" v="2504" actId="26606"/>
          <ac:graphicFrameMkLst>
            <pc:docMk/>
            <pc:sldMk cId="467647850" sldId="281"/>
            <ac:graphicFrameMk id="81" creationId="{0EF4C9AE-EC23-BB2A-42A9-249D18281D80}"/>
          </ac:graphicFrameMkLst>
        </pc:graphicFrameChg>
        <pc:picChg chg="add del mod">
          <ac:chgData name="Supriya Meshram" userId="7d5ec36fe6de0e3f" providerId="LiveId" clId="{350FB3D0-B705-4BE5-912D-C935962909BF}" dt="2023-11-30T02:58:37.780" v="1364" actId="478"/>
          <ac:picMkLst>
            <pc:docMk/>
            <pc:sldMk cId="467647850" sldId="281"/>
            <ac:picMk id="6" creationId="{7CC283C4-27E5-86C1-7B95-4C362313F707}"/>
          </ac:picMkLst>
        </pc:picChg>
        <pc:picChg chg="add mod ord">
          <ac:chgData name="Supriya Meshram" userId="7d5ec36fe6de0e3f" providerId="LiveId" clId="{350FB3D0-B705-4BE5-912D-C935962909BF}" dt="2023-11-30T13:47:22.038" v="2549" actId="26606"/>
          <ac:picMkLst>
            <pc:docMk/>
            <pc:sldMk cId="467647850" sldId="281"/>
            <ac:picMk id="8" creationId="{3F4C3755-5447-92D4-A611-49F1269495CD}"/>
          </ac:picMkLst>
        </pc:picChg>
        <pc:picChg chg="add mod ord">
          <ac:chgData name="Supriya Meshram" userId="7d5ec36fe6de0e3f" providerId="LiveId" clId="{350FB3D0-B705-4BE5-912D-C935962909BF}" dt="2023-11-30T13:47:22.038" v="2549" actId="26606"/>
          <ac:picMkLst>
            <pc:docMk/>
            <pc:sldMk cId="467647850" sldId="281"/>
            <ac:picMk id="10" creationId="{515DFDD5-D333-5252-80C6-B34EAFDD2A60}"/>
          </ac:picMkLst>
        </pc:picChg>
        <pc:picChg chg="add del">
          <ac:chgData name="Supriya Meshram" userId="7d5ec36fe6de0e3f" providerId="LiveId" clId="{350FB3D0-B705-4BE5-912D-C935962909BF}" dt="2023-11-30T03:00:03.344" v="1373" actId="26606"/>
          <ac:picMkLst>
            <pc:docMk/>
            <pc:sldMk cId="467647850" sldId="281"/>
            <ac:picMk id="22" creationId="{2BFB581C-2142-4222-9A3B-905AD6C09535}"/>
          </ac:picMkLst>
        </pc:picChg>
        <pc:picChg chg="add del">
          <ac:chgData name="Supriya Meshram" userId="7d5ec36fe6de0e3f" providerId="LiveId" clId="{350FB3D0-B705-4BE5-912D-C935962909BF}" dt="2023-11-30T03:00:05.622" v="1376" actId="26606"/>
          <ac:picMkLst>
            <pc:docMk/>
            <pc:sldMk cId="467647850" sldId="281"/>
            <ac:picMk id="27" creationId="{2BFB581C-2142-4222-9A3B-905AD6C09535}"/>
          </ac:picMkLst>
        </pc:picChg>
        <pc:picChg chg="add del">
          <ac:chgData name="Supriya Meshram" userId="7d5ec36fe6de0e3f" providerId="LiveId" clId="{350FB3D0-B705-4BE5-912D-C935962909BF}" dt="2023-11-30T03:00:09.386" v="1378" actId="26606"/>
          <ac:picMkLst>
            <pc:docMk/>
            <pc:sldMk cId="467647850" sldId="281"/>
            <ac:picMk id="30" creationId="{2BFB581C-2142-4222-9A3B-905AD6C09535}"/>
          </ac:picMkLst>
        </pc:picChg>
        <pc:picChg chg="add del">
          <ac:chgData name="Supriya Meshram" userId="7d5ec36fe6de0e3f" providerId="LiveId" clId="{350FB3D0-B705-4BE5-912D-C935962909BF}" dt="2023-11-30T03:02:07.766" v="1392" actId="26606"/>
          <ac:picMkLst>
            <pc:docMk/>
            <pc:sldMk cId="467647850" sldId="281"/>
            <ac:picMk id="44" creationId="{7D934112-154B-4CC7-A804-F3DCB2052E55}"/>
          </ac:picMkLst>
        </pc:picChg>
        <pc:picChg chg="add del">
          <ac:chgData name="Supriya Meshram" userId="7d5ec36fe6de0e3f" providerId="LiveId" clId="{350FB3D0-B705-4BE5-912D-C935962909BF}" dt="2023-11-30T13:46:34.813" v="2525" actId="26606"/>
          <ac:picMkLst>
            <pc:docMk/>
            <pc:sldMk cId="467647850" sldId="281"/>
            <ac:picMk id="87" creationId="{A8D526D7-C782-4F65-A21F-A6B40D869B47}"/>
          </ac:picMkLst>
        </pc:picChg>
        <pc:picChg chg="add del">
          <ac:chgData name="Supriya Meshram" userId="7d5ec36fe6de0e3f" providerId="LiveId" clId="{350FB3D0-B705-4BE5-912D-C935962909BF}" dt="2023-11-30T13:45:45.165" v="2512" actId="26606"/>
          <ac:picMkLst>
            <pc:docMk/>
            <pc:sldMk cId="467647850" sldId="281"/>
            <ac:picMk id="94" creationId="{A8D526D7-C782-4F65-A21F-A6B40D869B47}"/>
          </ac:picMkLst>
        </pc:picChg>
        <pc:picChg chg="add del">
          <ac:chgData name="Supriya Meshram" userId="7d5ec36fe6de0e3f" providerId="LiveId" clId="{350FB3D0-B705-4BE5-912D-C935962909BF}" dt="2023-11-30T13:46:38.042" v="2531" actId="26606"/>
          <ac:picMkLst>
            <pc:docMk/>
            <pc:sldMk cId="467647850" sldId="281"/>
            <ac:picMk id="102" creationId="{A8D526D7-C782-4F65-A21F-A6B40D869B47}"/>
          </ac:picMkLst>
        </pc:picChg>
        <pc:cxnChg chg="add del">
          <ac:chgData name="Supriya Meshram" userId="7d5ec36fe6de0e3f" providerId="LiveId" clId="{350FB3D0-B705-4BE5-912D-C935962909BF}" dt="2023-11-30T03:00:03.344" v="1373" actId="26606"/>
          <ac:cxnSpMkLst>
            <pc:docMk/>
            <pc:sldMk cId="467647850" sldId="281"/>
            <ac:cxnSpMk id="24" creationId="{9F50CB42-2459-4324-95ED-6936C4564658}"/>
          </ac:cxnSpMkLst>
        </pc:cxnChg>
        <pc:cxnChg chg="add del">
          <ac:chgData name="Supriya Meshram" userId="7d5ec36fe6de0e3f" providerId="LiveId" clId="{350FB3D0-B705-4BE5-912D-C935962909BF}" dt="2023-11-30T03:00:09.386" v="1378" actId="26606"/>
          <ac:cxnSpMkLst>
            <pc:docMk/>
            <pc:sldMk cId="467647850" sldId="281"/>
            <ac:cxnSpMk id="31" creationId="{9F50CB42-2459-4324-95ED-6936C4564658}"/>
          </ac:cxnSpMkLst>
        </pc:cxnChg>
      </pc:sldChg>
      <pc:sldChg chg="addSp delSp modSp new mod setBg modClrScheme delDesignElem chgLayout">
        <pc:chgData name="Supriya Meshram" userId="7d5ec36fe6de0e3f" providerId="LiveId" clId="{350FB3D0-B705-4BE5-912D-C935962909BF}" dt="2023-11-30T14:29:42.821" v="3666" actId="1076"/>
        <pc:sldMkLst>
          <pc:docMk/>
          <pc:sldMk cId="693177332" sldId="281"/>
        </pc:sldMkLst>
        <pc:spChg chg="mod ord">
          <ac:chgData name="Supriya Meshram" userId="7d5ec36fe6de0e3f" providerId="LiveId" clId="{350FB3D0-B705-4BE5-912D-C935962909BF}" dt="2023-11-30T14:05:38.967" v="2666" actId="27636"/>
          <ac:spMkLst>
            <pc:docMk/>
            <pc:sldMk cId="693177332" sldId="281"/>
            <ac:spMk id="2" creationId="{6A5F2CBD-C8DF-3F74-FAD4-05FDE6A3A0C5}"/>
          </ac:spMkLst>
        </pc:spChg>
        <pc:spChg chg="del">
          <ac:chgData name="Supriya Meshram" userId="7d5ec36fe6de0e3f" providerId="LiveId" clId="{350FB3D0-B705-4BE5-912D-C935962909BF}" dt="2023-11-30T13:51:40.796" v="2579" actId="22"/>
          <ac:spMkLst>
            <pc:docMk/>
            <pc:sldMk cId="693177332" sldId="281"/>
            <ac:spMk id="3" creationId="{9EDCF555-33B5-C1B1-7447-3C881F1721CF}"/>
          </ac:spMkLst>
        </pc:spChg>
        <pc:spChg chg="mod ord">
          <ac:chgData name="Supriya Meshram" userId="7d5ec36fe6de0e3f" providerId="LiveId" clId="{350FB3D0-B705-4BE5-912D-C935962909BF}" dt="2023-11-30T14:05:48.922" v="2667" actId="14100"/>
          <ac:spMkLst>
            <pc:docMk/>
            <pc:sldMk cId="693177332" sldId="281"/>
            <ac:spMk id="4" creationId="{51A28919-BB39-CCD6-F554-1156DCE43D57}"/>
          </ac:spMkLst>
        </pc:spChg>
        <pc:spChg chg="add del mod">
          <ac:chgData name="Supriya Meshram" userId="7d5ec36fe6de0e3f" providerId="LiveId" clId="{350FB3D0-B705-4BE5-912D-C935962909BF}" dt="2023-11-30T13:51:59.182" v="2582" actId="478"/>
          <ac:spMkLst>
            <pc:docMk/>
            <pc:sldMk cId="693177332" sldId="281"/>
            <ac:spMk id="8" creationId="{6BF7A7F4-75D8-B983-9FED-2AF7111923A2}"/>
          </ac:spMkLst>
        </pc:spChg>
        <pc:spChg chg="add del">
          <ac:chgData name="Supriya Meshram" userId="7d5ec36fe6de0e3f" providerId="LiveId" clId="{350FB3D0-B705-4BE5-912D-C935962909BF}" dt="2023-11-30T14:04:09.401" v="2650" actId="700"/>
          <ac:spMkLst>
            <pc:docMk/>
            <pc:sldMk cId="693177332" sldId="281"/>
            <ac:spMk id="23" creationId="{494843BA-DEF9-406F-8134-09F810F057BA}"/>
          </ac:spMkLst>
        </pc:spChg>
        <pc:spChg chg="add del">
          <ac:chgData name="Supriya Meshram" userId="7d5ec36fe6de0e3f" providerId="LiveId" clId="{350FB3D0-B705-4BE5-912D-C935962909BF}" dt="2023-11-30T13:56:30.641" v="2608" actId="700"/>
          <ac:spMkLst>
            <pc:docMk/>
            <pc:sldMk cId="693177332" sldId="281"/>
            <ac:spMk id="27" creationId="{494843BA-DEF9-406F-8134-09F810F057BA}"/>
          </ac:spMkLst>
        </pc:spChg>
        <pc:picChg chg="add del mod ord">
          <ac:chgData name="Supriya Meshram" userId="7d5ec36fe6de0e3f" providerId="LiveId" clId="{350FB3D0-B705-4BE5-912D-C935962909BF}" dt="2023-11-30T13:51:56.599" v="2581" actId="478"/>
          <ac:picMkLst>
            <pc:docMk/>
            <pc:sldMk cId="693177332" sldId="281"/>
            <ac:picMk id="6" creationId="{838C5CF6-6873-5383-B53A-59F9618CCE52}"/>
          </ac:picMkLst>
        </pc:picChg>
        <pc:picChg chg="add del mod">
          <ac:chgData name="Supriya Meshram" userId="7d5ec36fe6de0e3f" providerId="LiveId" clId="{350FB3D0-B705-4BE5-912D-C935962909BF}" dt="2023-11-30T13:52:55.320" v="2587" actId="478"/>
          <ac:picMkLst>
            <pc:docMk/>
            <pc:sldMk cId="693177332" sldId="281"/>
            <ac:picMk id="10" creationId="{58597E7B-3820-9C39-A8B0-7A021F7D4621}"/>
          </ac:picMkLst>
        </pc:picChg>
        <pc:picChg chg="add del mod">
          <ac:chgData name="Supriya Meshram" userId="7d5ec36fe6de0e3f" providerId="LiveId" clId="{350FB3D0-B705-4BE5-912D-C935962909BF}" dt="2023-11-30T13:53:33.739" v="2592" actId="478"/>
          <ac:picMkLst>
            <pc:docMk/>
            <pc:sldMk cId="693177332" sldId="281"/>
            <ac:picMk id="12" creationId="{3BD26EC4-C468-A531-07E3-C18D31798F42}"/>
          </ac:picMkLst>
        </pc:picChg>
        <pc:picChg chg="add del">
          <ac:chgData name="Supriya Meshram" userId="7d5ec36fe6de0e3f" providerId="LiveId" clId="{350FB3D0-B705-4BE5-912D-C935962909BF}" dt="2023-11-30T13:53:51.107" v="2594" actId="478"/>
          <ac:picMkLst>
            <pc:docMk/>
            <pc:sldMk cId="693177332" sldId="281"/>
            <ac:picMk id="14" creationId="{0F9B40F3-C014-E12D-FA54-C9F8E5B0CBBA}"/>
          </ac:picMkLst>
        </pc:picChg>
        <pc:picChg chg="add del">
          <ac:chgData name="Supriya Meshram" userId="7d5ec36fe6de0e3f" providerId="LiveId" clId="{350FB3D0-B705-4BE5-912D-C935962909BF}" dt="2023-11-30T13:54:05.660" v="2596" actId="478"/>
          <ac:picMkLst>
            <pc:docMk/>
            <pc:sldMk cId="693177332" sldId="281"/>
            <ac:picMk id="16" creationId="{AD41099E-DAC9-A404-0CF1-6673BED2AA18}"/>
          </ac:picMkLst>
        </pc:picChg>
        <pc:picChg chg="add mod">
          <ac:chgData name="Supriya Meshram" userId="7d5ec36fe6de0e3f" providerId="LiveId" clId="{350FB3D0-B705-4BE5-912D-C935962909BF}" dt="2023-11-30T14:29:25.807" v="3663" actId="14100"/>
          <ac:picMkLst>
            <pc:docMk/>
            <pc:sldMk cId="693177332" sldId="281"/>
            <ac:picMk id="18" creationId="{4127F610-8C32-956C-DDCD-8ACB24A01EE3}"/>
          </ac:picMkLst>
        </pc:picChg>
        <pc:picChg chg="add mod">
          <ac:chgData name="Supriya Meshram" userId="7d5ec36fe6de0e3f" providerId="LiveId" clId="{350FB3D0-B705-4BE5-912D-C935962909BF}" dt="2023-11-30T14:29:42.821" v="3666" actId="1076"/>
          <ac:picMkLst>
            <pc:docMk/>
            <pc:sldMk cId="693177332" sldId="281"/>
            <ac:picMk id="20" creationId="{AAD97797-6E54-C6CF-EE4F-89439807B7BF}"/>
          </ac:picMkLst>
        </pc:picChg>
        <pc:picChg chg="add del">
          <ac:chgData name="Supriya Meshram" userId="7d5ec36fe6de0e3f" providerId="LiveId" clId="{350FB3D0-B705-4BE5-912D-C935962909BF}" dt="2023-11-30T14:04:09.401" v="2650" actId="700"/>
          <ac:picMkLst>
            <pc:docMk/>
            <pc:sldMk cId="693177332" sldId="281"/>
            <ac:picMk id="22" creationId="{3571A55B-8C56-492F-B317-105830ECF92B}"/>
          </ac:picMkLst>
        </pc:picChg>
        <pc:picChg chg="add del">
          <ac:chgData name="Supriya Meshram" userId="7d5ec36fe6de0e3f" providerId="LiveId" clId="{350FB3D0-B705-4BE5-912D-C935962909BF}" dt="2023-11-30T13:56:30.641" v="2608" actId="700"/>
          <ac:picMkLst>
            <pc:docMk/>
            <pc:sldMk cId="693177332" sldId="281"/>
            <ac:picMk id="25" creationId="{3571A55B-8C56-492F-B317-105830ECF92B}"/>
          </ac:picMkLst>
        </pc:picChg>
      </pc:sldChg>
      <pc:sldChg chg="addSp delSp modSp new add del mod setBg modClrScheme chgLayout">
        <pc:chgData name="Supriya Meshram" userId="7d5ec36fe6de0e3f" providerId="LiveId" clId="{350FB3D0-B705-4BE5-912D-C935962909BF}" dt="2023-11-30T19:10:29.250" v="3697" actId="108"/>
        <pc:sldMkLst>
          <pc:docMk/>
          <pc:sldMk cId="2028390650" sldId="282"/>
        </pc:sldMkLst>
        <pc:spChg chg="add del mod">
          <ac:chgData name="Supriya Meshram" userId="7d5ec36fe6de0e3f" providerId="LiveId" clId="{350FB3D0-B705-4BE5-912D-C935962909BF}" dt="2023-11-30T14:03:32.892" v="2644"/>
          <ac:spMkLst>
            <pc:docMk/>
            <pc:sldMk cId="2028390650" sldId="282"/>
            <ac:spMk id="2" creationId="{A42F8D3D-EF90-47A2-6D2C-D5C521142A4C}"/>
          </ac:spMkLst>
        </pc:spChg>
        <pc:spChg chg="add mod ord">
          <ac:chgData name="Supriya Meshram" userId="7d5ec36fe6de0e3f" providerId="LiveId" clId="{350FB3D0-B705-4BE5-912D-C935962909BF}" dt="2023-11-30T14:12:53.177" v="2708" actId="27636"/>
          <ac:spMkLst>
            <pc:docMk/>
            <pc:sldMk cId="2028390650" sldId="282"/>
            <ac:spMk id="7" creationId="{A31EB1DF-B18F-DFAB-7FB6-34FC9E773600}"/>
          </ac:spMkLst>
        </pc:spChg>
        <pc:spChg chg="add mod">
          <ac:chgData name="Supriya Meshram" userId="7d5ec36fe6de0e3f" providerId="LiveId" clId="{350FB3D0-B705-4BE5-912D-C935962909BF}" dt="2023-11-30T19:10:29.250" v="3697" actId="108"/>
          <ac:spMkLst>
            <pc:docMk/>
            <pc:sldMk cId="2028390650" sldId="282"/>
            <ac:spMk id="8" creationId="{7682C06B-3319-524A-D7BC-40F61DAD7906}"/>
          </ac:spMkLst>
        </pc:spChg>
        <pc:spChg chg="add del mod">
          <ac:chgData name="Supriya Meshram" userId="7d5ec36fe6de0e3f" providerId="LiveId" clId="{350FB3D0-B705-4BE5-912D-C935962909BF}" dt="2023-11-30T14:24:23.471" v="3620" actId="478"/>
          <ac:spMkLst>
            <pc:docMk/>
            <pc:sldMk cId="2028390650" sldId="282"/>
            <ac:spMk id="10" creationId="{7FDD5FAC-171B-076A-8C4D-B1D999BF5F69}"/>
          </ac:spMkLst>
        </pc:spChg>
        <pc:spChg chg="add del mod">
          <ac:chgData name="Supriya Meshram" userId="7d5ec36fe6de0e3f" providerId="LiveId" clId="{350FB3D0-B705-4BE5-912D-C935962909BF}" dt="2023-11-30T14:24:54.868" v="3626" actId="478"/>
          <ac:spMkLst>
            <pc:docMk/>
            <pc:sldMk cId="2028390650" sldId="282"/>
            <ac:spMk id="12" creationId="{CBC5C0F4-05FA-D0A7-7B21-BECECE424CFB}"/>
          </ac:spMkLst>
        </pc:spChg>
        <pc:spChg chg="add">
          <ac:chgData name="Supriya Meshram" userId="7d5ec36fe6de0e3f" providerId="LiveId" clId="{350FB3D0-B705-4BE5-912D-C935962909BF}" dt="2023-11-30T14:12:00.020" v="2683" actId="26606"/>
          <ac:spMkLst>
            <pc:docMk/>
            <pc:sldMk cId="2028390650" sldId="282"/>
            <ac:spMk id="15" creationId="{494843BA-DEF9-406F-8134-09F810F057BA}"/>
          </ac:spMkLst>
        </pc:spChg>
        <pc:picChg chg="add mod">
          <ac:chgData name="Supriya Meshram" userId="7d5ec36fe6de0e3f" providerId="LiveId" clId="{350FB3D0-B705-4BE5-912D-C935962909BF}" dt="2023-11-30T14:14:47.869" v="2753" actId="14100"/>
          <ac:picMkLst>
            <pc:docMk/>
            <pc:sldMk cId="2028390650" sldId="282"/>
            <ac:picMk id="4" creationId="{2B1261AE-D5E5-4967-AB93-476805830866}"/>
          </ac:picMkLst>
        </pc:picChg>
        <pc:picChg chg="add mod">
          <ac:chgData name="Supriya Meshram" userId="7d5ec36fe6de0e3f" providerId="LiveId" clId="{350FB3D0-B705-4BE5-912D-C935962909BF}" dt="2023-11-30T14:14:38.904" v="2752" actId="14100"/>
          <ac:picMkLst>
            <pc:docMk/>
            <pc:sldMk cId="2028390650" sldId="282"/>
            <ac:picMk id="6" creationId="{66933610-199C-C188-BE9B-F840842E6B2D}"/>
          </ac:picMkLst>
        </pc:picChg>
        <pc:picChg chg="add">
          <ac:chgData name="Supriya Meshram" userId="7d5ec36fe6de0e3f" providerId="LiveId" clId="{350FB3D0-B705-4BE5-912D-C935962909BF}" dt="2023-11-30T14:12:00.020" v="2683" actId="26606"/>
          <ac:picMkLst>
            <pc:docMk/>
            <pc:sldMk cId="2028390650" sldId="282"/>
            <ac:picMk id="13" creationId="{3571A55B-8C56-492F-B317-105830ECF92B}"/>
          </ac:picMkLst>
        </pc:picChg>
      </pc:sldChg>
      <pc:sldChg chg="delSp modSp add del mod">
        <pc:chgData name="Supriya Meshram" userId="7d5ec36fe6de0e3f" providerId="LiveId" clId="{350FB3D0-B705-4BE5-912D-C935962909BF}" dt="2023-11-30T14:00:14.873" v="2634" actId="47"/>
        <pc:sldMkLst>
          <pc:docMk/>
          <pc:sldMk cId="3565111700" sldId="282"/>
        </pc:sldMkLst>
        <pc:spChg chg="mod">
          <ac:chgData name="Supriya Meshram" userId="7d5ec36fe6de0e3f" providerId="LiveId" clId="{350FB3D0-B705-4BE5-912D-C935962909BF}" dt="2023-11-30T13:59:20.026" v="2631" actId="20577"/>
          <ac:spMkLst>
            <pc:docMk/>
            <pc:sldMk cId="3565111700" sldId="282"/>
            <ac:spMk id="2" creationId="{6A5F2CBD-C8DF-3F74-FAD4-05FDE6A3A0C5}"/>
          </ac:spMkLst>
        </pc:spChg>
        <pc:picChg chg="del">
          <ac:chgData name="Supriya Meshram" userId="7d5ec36fe6de0e3f" providerId="LiveId" clId="{350FB3D0-B705-4BE5-912D-C935962909BF}" dt="2023-11-30T13:59:23.889" v="2632" actId="478"/>
          <ac:picMkLst>
            <pc:docMk/>
            <pc:sldMk cId="3565111700" sldId="282"/>
            <ac:picMk id="18" creationId="{4127F610-8C32-956C-DDCD-8ACB24A01EE3}"/>
          </ac:picMkLst>
        </pc:picChg>
        <pc:picChg chg="del">
          <ac:chgData name="Supriya Meshram" userId="7d5ec36fe6de0e3f" providerId="LiveId" clId="{350FB3D0-B705-4BE5-912D-C935962909BF}" dt="2023-11-30T13:59:26.078" v="2633" actId="478"/>
          <ac:picMkLst>
            <pc:docMk/>
            <pc:sldMk cId="3565111700" sldId="282"/>
            <ac:picMk id="20" creationId="{AAD97797-6E54-C6CF-EE4F-89439807B7BF}"/>
          </ac:picMkLst>
        </pc:picChg>
      </pc:sldChg>
      <pc:sldChg chg="new del">
        <pc:chgData name="Supriya Meshram" userId="7d5ec36fe6de0e3f" providerId="LiveId" clId="{350FB3D0-B705-4BE5-912D-C935962909BF}" dt="2023-11-30T13:58:57.577" v="2616" actId="47"/>
        <pc:sldMkLst>
          <pc:docMk/>
          <pc:sldMk cId="4018757212" sldId="282"/>
        </pc:sldMkLst>
      </pc:sldChg>
      <pc:sldChg chg="new del">
        <pc:chgData name="Supriya Meshram" userId="7d5ec36fe6de0e3f" providerId="LiveId" clId="{350FB3D0-B705-4BE5-912D-C935962909BF}" dt="2023-11-30T02:57:17.796" v="1361" actId="680"/>
        <pc:sldMkLst>
          <pc:docMk/>
          <pc:sldMk cId="4121435424" sldId="282"/>
        </pc:sldMkLst>
      </pc:sldChg>
      <pc:sldChg chg="addSp delSp modSp add del mod">
        <pc:chgData name="Supriya Meshram" userId="7d5ec36fe6de0e3f" providerId="LiveId" clId="{350FB3D0-B705-4BE5-912D-C935962909BF}" dt="2023-11-30T19:28:02.581" v="4819" actId="20577"/>
        <pc:sldMkLst>
          <pc:docMk/>
          <pc:sldMk cId="3775689428" sldId="283"/>
        </pc:sldMkLst>
        <pc:spChg chg="mod">
          <ac:chgData name="Supriya Meshram" userId="7d5ec36fe6de0e3f" providerId="LiveId" clId="{350FB3D0-B705-4BE5-912D-C935962909BF}" dt="2023-11-30T14:29:58.203" v="3672" actId="20577"/>
          <ac:spMkLst>
            <pc:docMk/>
            <pc:sldMk cId="3775689428" sldId="283"/>
            <ac:spMk id="7" creationId="{A31EB1DF-B18F-DFAB-7FB6-34FC9E773600}"/>
          </ac:spMkLst>
        </pc:spChg>
        <pc:spChg chg="mod">
          <ac:chgData name="Supriya Meshram" userId="7d5ec36fe6de0e3f" providerId="LiveId" clId="{350FB3D0-B705-4BE5-912D-C935962909BF}" dt="2023-11-30T19:28:02.581" v="4819" actId="20577"/>
          <ac:spMkLst>
            <pc:docMk/>
            <pc:sldMk cId="3775689428" sldId="283"/>
            <ac:spMk id="8" creationId="{7682C06B-3319-524A-D7BC-40F61DAD7906}"/>
          </ac:spMkLst>
        </pc:spChg>
        <pc:picChg chg="add mod">
          <ac:chgData name="Supriya Meshram" userId="7d5ec36fe6de0e3f" providerId="LiveId" clId="{350FB3D0-B705-4BE5-912D-C935962909BF}" dt="2023-11-30T19:06:24.337" v="3688" actId="14100"/>
          <ac:picMkLst>
            <pc:docMk/>
            <pc:sldMk cId="3775689428" sldId="283"/>
            <ac:picMk id="3" creationId="{F323C17A-D7CA-44BF-2618-C8A70C46D7C3}"/>
          </ac:picMkLst>
        </pc:picChg>
        <pc:picChg chg="del">
          <ac:chgData name="Supriya Meshram" userId="7d5ec36fe6de0e3f" providerId="LiveId" clId="{350FB3D0-B705-4BE5-912D-C935962909BF}" dt="2023-11-30T14:30:01.993" v="3673" actId="478"/>
          <ac:picMkLst>
            <pc:docMk/>
            <pc:sldMk cId="3775689428" sldId="283"/>
            <ac:picMk id="4" creationId="{2B1261AE-D5E5-4967-AB93-476805830866}"/>
          </ac:picMkLst>
        </pc:picChg>
        <pc:picChg chg="del">
          <ac:chgData name="Supriya Meshram" userId="7d5ec36fe6de0e3f" providerId="LiveId" clId="{350FB3D0-B705-4BE5-912D-C935962909BF}" dt="2023-11-30T14:30:03.678" v="3674" actId="478"/>
          <ac:picMkLst>
            <pc:docMk/>
            <pc:sldMk cId="3775689428" sldId="283"/>
            <ac:picMk id="6" creationId="{66933610-199C-C188-BE9B-F840842E6B2D}"/>
          </ac:picMkLst>
        </pc:picChg>
        <pc:picChg chg="add mod">
          <ac:chgData name="Supriya Meshram" userId="7d5ec36fe6de0e3f" providerId="LiveId" clId="{350FB3D0-B705-4BE5-912D-C935962909BF}" dt="2023-11-30T19:06:21.021" v="3687" actId="1076"/>
          <ac:picMkLst>
            <pc:docMk/>
            <pc:sldMk cId="3775689428" sldId="283"/>
            <ac:picMk id="9" creationId="{8D71DA2C-E901-4470-2C22-354B2C24EC4D}"/>
          </ac:picMkLst>
        </pc:picChg>
      </pc:sldChg>
      <pc:sldChg chg="addSp delSp modSp new mod">
        <pc:chgData name="Supriya Meshram" userId="7d5ec36fe6de0e3f" providerId="LiveId" clId="{350FB3D0-B705-4BE5-912D-C935962909BF}" dt="2023-11-30T19:51:01.652" v="5329" actId="1076"/>
        <pc:sldMkLst>
          <pc:docMk/>
          <pc:sldMk cId="3467526513" sldId="284"/>
        </pc:sldMkLst>
        <pc:spChg chg="mod">
          <ac:chgData name="Supriya Meshram" userId="7d5ec36fe6de0e3f" providerId="LiveId" clId="{350FB3D0-B705-4BE5-912D-C935962909BF}" dt="2023-11-30T19:30:45.910" v="4873" actId="1076"/>
          <ac:spMkLst>
            <pc:docMk/>
            <pc:sldMk cId="3467526513" sldId="284"/>
            <ac:spMk id="2" creationId="{75FA31D0-7280-6C96-8165-16123A183064}"/>
          </ac:spMkLst>
        </pc:spChg>
        <pc:spChg chg="mod">
          <ac:chgData name="Supriya Meshram" userId="7d5ec36fe6de0e3f" providerId="LiveId" clId="{350FB3D0-B705-4BE5-912D-C935962909BF}" dt="2023-11-30T19:50:17.828" v="5262" actId="20577"/>
          <ac:spMkLst>
            <pc:docMk/>
            <pc:sldMk cId="3467526513" sldId="284"/>
            <ac:spMk id="3" creationId="{90D1E220-3CD3-4147-A171-A6671562FEDD}"/>
          </ac:spMkLst>
        </pc:spChg>
        <pc:spChg chg="del mod">
          <ac:chgData name="Supriya Meshram" userId="7d5ec36fe6de0e3f" providerId="LiveId" clId="{350FB3D0-B705-4BE5-912D-C935962909BF}" dt="2023-11-30T19:43:09.087" v="5119" actId="478"/>
          <ac:spMkLst>
            <pc:docMk/>
            <pc:sldMk cId="3467526513" sldId="284"/>
            <ac:spMk id="4" creationId="{BD94ACFA-29DF-BE2D-B534-379C49D6B245}"/>
          </ac:spMkLst>
        </pc:spChg>
        <pc:spChg chg="mod">
          <ac:chgData name="Supriya Meshram" userId="7d5ec36fe6de0e3f" providerId="LiveId" clId="{350FB3D0-B705-4BE5-912D-C935962909BF}" dt="2023-11-30T19:51:01.652" v="5329" actId="1076"/>
          <ac:spMkLst>
            <pc:docMk/>
            <pc:sldMk cId="3467526513" sldId="284"/>
            <ac:spMk id="5" creationId="{2C23A714-A977-BF2B-E3F6-204BF01C741A}"/>
          </ac:spMkLst>
        </pc:spChg>
        <pc:spChg chg="del mod">
          <ac:chgData name="Supriya Meshram" userId="7d5ec36fe6de0e3f" providerId="LiveId" clId="{350FB3D0-B705-4BE5-912D-C935962909BF}" dt="2023-11-30T19:42:56.792" v="5117" actId="478"/>
          <ac:spMkLst>
            <pc:docMk/>
            <pc:sldMk cId="3467526513" sldId="284"/>
            <ac:spMk id="6" creationId="{B1D34B80-1A44-2A5D-1DD7-602FF4DF7E10}"/>
          </ac:spMkLst>
        </pc:spChg>
        <pc:spChg chg="mod">
          <ac:chgData name="Supriya Meshram" userId="7d5ec36fe6de0e3f" providerId="LiveId" clId="{350FB3D0-B705-4BE5-912D-C935962909BF}" dt="2023-11-30T19:50:50.194" v="5328" actId="1076"/>
          <ac:spMkLst>
            <pc:docMk/>
            <pc:sldMk cId="3467526513" sldId="284"/>
            <ac:spMk id="7" creationId="{358E2172-A3E7-9138-89F5-55D2EC85AB6D}"/>
          </ac:spMkLst>
        </pc:spChg>
        <pc:spChg chg="del mod">
          <ac:chgData name="Supriya Meshram" userId="7d5ec36fe6de0e3f" providerId="LiveId" clId="{350FB3D0-B705-4BE5-912D-C935962909BF}" dt="2023-11-30T19:42:50.791" v="5116" actId="478"/>
          <ac:spMkLst>
            <pc:docMk/>
            <pc:sldMk cId="3467526513" sldId="284"/>
            <ac:spMk id="8" creationId="{28913B4F-DCF5-172E-1E36-0BBF24DE5D2C}"/>
          </ac:spMkLst>
        </pc:spChg>
        <pc:spChg chg="add del mod">
          <ac:chgData name="Supriya Meshram" userId="7d5ec36fe6de0e3f" providerId="LiveId" clId="{350FB3D0-B705-4BE5-912D-C935962909BF}" dt="2023-11-30T19:43:05.143" v="5118" actId="478"/>
          <ac:spMkLst>
            <pc:docMk/>
            <pc:sldMk cId="3467526513" sldId="284"/>
            <ac:spMk id="22" creationId="{62F06211-6157-25A6-7AC4-8DEC27A0A9CF}"/>
          </ac:spMkLst>
        </pc:spChg>
        <pc:spChg chg="add del mod">
          <ac:chgData name="Supriya Meshram" userId="7d5ec36fe6de0e3f" providerId="LiveId" clId="{350FB3D0-B705-4BE5-912D-C935962909BF}" dt="2023-11-30T19:43:12.556" v="5120" actId="478"/>
          <ac:spMkLst>
            <pc:docMk/>
            <pc:sldMk cId="3467526513" sldId="284"/>
            <ac:spMk id="24" creationId="{C391DE18-B454-D85B-FABC-817B2084C6D0}"/>
          </ac:spMkLst>
        </pc:spChg>
        <pc:picChg chg="add del mod">
          <ac:chgData name="Supriya Meshram" userId="7d5ec36fe6de0e3f" providerId="LiveId" clId="{350FB3D0-B705-4BE5-912D-C935962909BF}" dt="2023-11-30T19:35:53.095" v="5061" actId="931"/>
          <ac:picMkLst>
            <pc:docMk/>
            <pc:sldMk cId="3467526513" sldId="284"/>
            <ac:picMk id="10" creationId="{2F327881-8B8C-13C2-967F-7D389435C2AC}"/>
          </ac:picMkLst>
        </pc:picChg>
        <pc:picChg chg="add del mod">
          <ac:chgData name="Supriya Meshram" userId="7d5ec36fe6de0e3f" providerId="LiveId" clId="{350FB3D0-B705-4BE5-912D-C935962909BF}" dt="2023-11-30T19:38:02.288" v="5085" actId="478"/>
          <ac:picMkLst>
            <pc:docMk/>
            <pc:sldMk cId="3467526513" sldId="284"/>
            <ac:picMk id="12" creationId="{D9D2F86A-B4CE-824A-8262-A7C77F70E16A}"/>
          </ac:picMkLst>
        </pc:picChg>
        <pc:picChg chg="add del mod">
          <ac:chgData name="Supriya Meshram" userId="7d5ec36fe6de0e3f" providerId="LiveId" clId="{350FB3D0-B705-4BE5-912D-C935962909BF}" dt="2023-11-30T19:39:40.044" v="5093" actId="478"/>
          <ac:picMkLst>
            <pc:docMk/>
            <pc:sldMk cId="3467526513" sldId="284"/>
            <ac:picMk id="14" creationId="{C857568F-7288-58A7-4A7F-00181BBCA48B}"/>
          </ac:picMkLst>
        </pc:picChg>
        <pc:picChg chg="add mod">
          <ac:chgData name="Supriya Meshram" userId="7d5ec36fe6de0e3f" providerId="LiveId" clId="{350FB3D0-B705-4BE5-912D-C935962909BF}" dt="2023-11-30T19:42:27.286" v="5113" actId="14100"/>
          <ac:picMkLst>
            <pc:docMk/>
            <pc:sldMk cId="3467526513" sldId="284"/>
            <ac:picMk id="16" creationId="{0697137F-B13C-648E-4469-6A30B5E028FF}"/>
          </ac:picMkLst>
        </pc:picChg>
        <pc:picChg chg="add del">
          <ac:chgData name="Supriya Meshram" userId="7d5ec36fe6de0e3f" providerId="LiveId" clId="{350FB3D0-B705-4BE5-912D-C935962909BF}" dt="2023-11-30T19:41:20.686" v="5103" actId="478"/>
          <ac:picMkLst>
            <pc:docMk/>
            <pc:sldMk cId="3467526513" sldId="284"/>
            <ac:picMk id="18" creationId="{679C68EB-3961-563E-9ADD-38E60A7FEB36}"/>
          </ac:picMkLst>
        </pc:picChg>
        <pc:picChg chg="add mod">
          <ac:chgData name="Supriya Meshram" userId="7d5ec36fe6de0e3f" providerId="LiveId" clId="{350FB3D0-B705-4BE5-912D-C935962909BF}" dt="2023-11-30T19:44:20.026" v="5126" actId="1076"/>
          <ac:picMkLst>
            <pc:docMk/>
            <pc:sldMk cId="3467526513" sldId="284"/>
            <ac:picMk id="20" creationId="{C8BA9E04-9B04-D721-B186-D38841C1C66A}"/>
          </ac:picMkLst>
        </pc:picChg>
        <pc:picChg chg="add mod">
          <ac:chgData name="Supriya Meshram" userId="7d5ec36fe6de0e3f" providerId="LiveId" clId="{350FB3D0-B705-4BE5-912D-C935962909BF}" dt="2023-11-30T19:44:12.156" v="5125" actId="14100"/>
          <ac:picMkLst>
            <pc:docMk/>
            <pc:sldMk cId="3467526513" sldId="284"/>
            <ac:picMk id="26" creationId="{E7725D96-671B-D3E6-C267-7F63155FEE9A}"/>
          </ac:picMkLst>
        </pc:picChg>
      </pc:sldChg>
      <pc:sldChg chg="new del">
        <pc:chgData name="Supriya Meshram" userId="7d5ec36fe6de0e3f" providerId="LiveId" clId="{350FB3D0-B705-4BE5-912D-C935962909BF}" dt="2023-11-30T19:47:43.204" v="5130" actId="47"/>
        <pc:sldMkLst>
          <pc:docMk/>
          <pc:sldMk cId="1178859186" sldId="285"/>
        </pc:sldMkLst>
      </pc:sldChg>
      <pc:sldChg chg="addSp delSp modSp new mod modClrScheme chgLayout">
        <pc:chgData name="Supriya Meshram" userId="7d5ec36fe6de0e3f" providerId="LiveId" clId="{350FB3D0-B705-4BE5-912D-C935962909BF}" dt="2023-11-30T20:09:51.141" v="6495" actId="700"/>
        <pc:sldMkLst>
          <pc:docMk/>
          <pc:sldMk cId="1262883498" sldId="285"/>
        </pc:sldMkLst>
        <pc:spChg chg="del">
          <ac:chgData name="Supriya Meshram" userId="7d5ec36fe6de0e3f" providerId="LiveId" clId="{350FB3D0-B705-4BE5-912D-C935962909BF}" dt="2023-11-30T19:48:12.535" v="5132" actId="478"/>
          <ac:spMkLst>
            <pc:docMk/>
            <pc:sldMk cId="1262883498" sldId="285"/>
            <ac:spMk id="2" creationId="{BA1796E4-6C7F-60E3-733F-0F51CC2A2056}"/>
          </ac:spMkLst>
        </pc:spChg>
        <pc:spChg chg="mod ord">
          <ac:chgData name="Supriya Meshram" userId="7d5ec36fe6de0e3f" providerId="LiveId" clId="{350FB3D0-B705-4BE5-912D-C935962909BF}" dt="2023-11-30T20:09:51.141" v="6495" actId="700"/>
          <ac:spMkLst>
            <pc:docMk/>
            <pc:sldMk cId="1262883498" sldId="285"/>
            <ac:spMk id="3" creationId="{74F42BE1-CFD2-BF9A-792C-7813EDCEF406}"/>
          </ac:spMkLst>
        </pc:spChg>
        <pc:spChg chg="add del mod ord">
          <ac:chgData name="Supriya Meshram" userId="7d5ec36fe6de0e3f" providerId="LiveId" clId="{350FB3D0-B705-4BE5-912D-C935962909BF}" dt="2023-11-30T20:09:51.141" v="6495" actId="700"/>
          <ac:spMkLst>
            <pc:docMk/>
            <pc:sldMk cId="1262883498" sldId="285"/>
            <ac:spMk id="4" creationId="{DE7C035E-4D6C-374A-120C-227903E974AA}"/>
          </ac:spMkLst>
        </pc:spChg>
      </pc:sldChg>
      <pc:sldChg chg="new del">
        <pc:chgData name="Supriya Meshram" userId="7d5ec36fe6de0e3f" providerId="LiveId" clId="{350FB3D0-B705-4BE5-912D-C935962909BF}" dt="2023-11-30T19:46:47.873" v="5128" actId="47"/>
        <pc:sldMkLst>
          <pc:docMk/>
          <pc:sldMk cId="3449594036" sldId="285"/>
        </pc:sldMkLst>
      </pc:sldChg>
      <pc:sldChg chg="addSp modSp new mod">
        <pc:chgData name="Supriya Meshram" userId="7d5ec36fe6de0e3f" providerId="LiveId" clId="{350FB3D0-B705-4BE5-912D-C935962909BF}" dt="2023-11-30T20:20:54.756" v="7006" actId="255"/>
        <pc:sldMkLst>
          <pc:docMk/>
          <pc:sldMk cId="2669729556" sldId="286"/>
        </pc:sldMkLst>
        <pc:spChg chg="mod">
          <ac:chgData name="Supriya Meshram" userId="7d5ec36fe6de0e3f" providerId="LiveId" clId="{350FB3D0-B705-4BE5-912D-C935962909BF}" dt="2023-11-30T20:11:38.779" v="6534" actId="1076"/>
          <ac:spMkLst>
            <pc:docMk/>
            <pc:sldMk cId="2669729556" sldId="286"/>
            <ac:spMk id="2" creationId="{2D277DD2-B2C3-E1EA-2EF0-31C1C0E86A01}"/>
          </ac:spMkLst>
        </pc:spChg>
        <pc:spChg chg="add mod">
          <ac:chgData name="Supriya Meshram" userId="7d5ec36fe6de0e3f" providerId="LiveId" clId="{350FB3D0-B705-4BE5-912D-C935962909BF}" dt="2023-11-30T20:20:54.756" v="7006" actId="255"/>
          <ac:spMkLst>
            <pc:docMk/>
            <pc:sldMk cId="2669729556" sldId="286"/>
            <ac:spMk id="9" creationId="{86C5612C-292C-DBA1-F45B-ECAAFD27D5D9}"/>
          </ac:spMkLst>
        </pc:spChg>
        <pc:picChg chg="add mod">
          <ac:chgData name="Supriya Meshram" userId="7d5ec36fe6de0e3f" providerId="LiveId" clId="{350FB3D0-B705-4BE5-912D-C935962909BF}" dt="2023-11-30T20:15:30.242" v="6558" actId="1076"/>
          <ac:picMkLst>
            <pc:docMk/>
            <pc:sldMk cId="2669729556" sldId="286"/>
            <ac:picMk id="4" creationId="{BBF572F7-E7DD-4F04-DBE3-C501EDC024CC}"/>
          </ac:picMkLst>
        </pc:picChg>
        <pc:picChg chg="add mod">
          <ac:chgData name="Supriya Meshram" userId="7d5ec36fe6de0e3f" providerId="LiveId" clId="{350FB3D0-B705-4BE5-912D-C935962909BF}" dt="2023-11-30T20:15:27.187" v="6557" actId="1076"/>
          <ac:picMkLst>
            <pc:docMk/>
            <pc:sldMk cId="2669729556" sldId="286"/>
            <ac:picMk id="6" creationId="{9779B537-5EEA-DAAC-D558-CCC9CC0A9341}"/>
          </ac:picMkLst>
        </pc:picChg>
        <pc:picChg chg="add mod">
          <ac:chgData name="Supriya Meshram" userId="7d5ec36fe6de0e3f" providerId="LiveId" clId="{350FB3D0-B705-4BE5-912D-C935962909BF}" dt="2023-11-30T20:15:33.765" v="6559" actId="1076"/>
          <ac:picMkLst>
            <pc:docMk/>
            <pc:sldMk cId="2669729556" sldId="286"/>
            <ac:picMk id="8" creationId="{23C64536-E0C3-395C-87CA-8E6D398CFD24}"/>
          </ac:picMkLst>
        </pc:picChg>
      </pc:sldChg>
      <pc:sldChg chg="addSp delSp modSp new mod setBg addAnim delAnim">
        <pc:chgData name="Supriya Meshram" userId="7d5ec36fe6de0e3f" providerId="LiveId" clId="{350FB3D0-B705-4BE5-912D-C935962909BF}" dt="2023-11-30T20:34:00.375" v="7711" actId="1076"/>
        <pc:sldMkLst>
          <pc:docMk/>
          <pc:sldMk cId="3516824496" sldId="287"/>
        </pc:sldMkLst>
        <pc:spChg chg="mod">
          <ac:chgData name="Supriya Meshram" userId="7d5ec36fe6de0e3f" providerId="LiveId" clId="{350FB3D0-B705-4BE5-912D-C935962909BF}" dt="2023-11-30T20:25:12.772" v="7079" actId="1076"/>
          <ac:spMkLst>
            <pc:docMk/>
            <pc:sldMk cId="3516824496" sldId="287"/>
            <ac:spMk id="2" creationId="{3489E408-464A-7DFC-7C1B-560A6DE25D20}"/>
          </ac:spMkLst>
        </pc:spChg>
        <pc:spChg chg="add mod">
          <ac:chgData name="Supriya Meshram" userId="7d5ec36fe6de0e3f" providerId="LiveId" clId="{350FB3D0-B705-4BE5-912D-C935962909BF}" dt="2023-11-30T20:34:00.375" v="7711" actId="1076"/>
          <ac:spMkLst>
            <pc:docMk/>
            <pc:sldMk cId="3516824496" sldId="287"/>
            <ac:spMk id="9" creationId="{D2C2F067-8129-08B7-4365-EAE60854FF53}"/>
          </ac:spMkLst>
        </pc:spChg>
        <pc:spChg chg="add del">
          <ac:chgData name="Supriya Meshram" userId="7d5ec36fe6de0e3f" providerId="LiveId" clId="{350FB3D0-B705-4BE5-912D-C935962909BF}" dt="2023-11-30T20:24:35.423" v="7070" actId="26606"/>
          <ac:spMkLst>
            <pc:docMk/>
            <pc:sldMk cId="3516824496" sldId="287"/>
            <ac:spMk id="13" creationId="{41A156E7-2308-44C1-AFC5-BDC68FEF90E1}"/>
          </ac:spMkLst>
        </pc:spChg>
        <pc:spChg chg="add del">
          <ac:chgData name="Supriya Meshram" userId="7d5ec36fe6de0e3f" providerId="LiveId" clId="{350FB3D0-B705-4BE5-912D-C935962909BF}" dt="2023-11-30T20:24:35.423" v="7070" actId="26606"/>
          <ac:spMkLst>
            <pc:docMk/>
            <pc:sldMk cId="3516824496" sldId="287"/>
            <ac:spMk id="15" creationId="{B0037EE4-F862-416C-B03E-64B097F1CAA1}"/>
          </ac:spMkLst>
        </pc:spChg>
        <pc:spChg chg="add del">
          <ac:chgData name="Supriya Meshram" userId="7d5ec36fe6de0e3f" providerId="LiveId" clId="{350FB3D0-B705-4BE5-912D-C935962909BF}" dt="2023-11-30T20:24:35.423" v="7070" actId="26606"/>
          <ac:spMkLst>
            <pc:docMk/>
            <pc:sldMk cId="3516824496" sldId="287"/>
            <ac:spMk id="17" creationId="{AB3D19C7-11BA-4EB2-BF56-6C1C300DA48A}"/>
          </ac:spMkLst>
        </pc:spChg>
        <pc:picChg chg="add mod ord">
          <ac:chgData name="Supriya Meshram" userId="7d5ec36fe6de0e3f" providerId="LiveId" clId="{350FB3D0-B705-4BE5-912D-C935962909BF}" dt="2023-11-30T20:24:51.222" v="7077" actId="27614"/>
          <ac:picMkLst>
            <pc:docMk/>
            <pc:sldMk cId="3516824496" sldId="287"/>
            <ac:picMk id="4" creationId="{389E6807-5A1C-2D1E-C361-BCE80A933E40}"/>
          </ac:picMkLst>
        </pc:picChg>
        <pc:picChg chg="add mod">
          <ac:chgData name="Supriya Meshram" userId="7d5ec36fe6de0e3f" providerId="LiveId" clId="{350FB3D0-B705-4BE5-912D-C935962909BF}" dt="2023-11-30T20:24:51.197" v="7075" actId="27614"/>
          <ac:picMkLst>
            <pc:docMk/>
            <pc:sldMk cId="3516824496" sldId="287"/>
            <ac:picMk id="6" creationId="{1FC7A638-15B3-22EF-DA13-AB1209C54935}"/>
          </ac:picMkLst>
        </pc:picChg>
        <pc:picChg chg="add mod ord">
          <ac:chgData name="Supriya Meshram" userId="7d5ec36fe6de0e3f" providerId="LiveId" clId="{350FB3D0-B705-4BE5-912D-C935962909BF}" dt="2023-11-30T20:24:58.648" v="7078" actId="14100"/>
          <ac:picMkLst>
            <pc:docMk/>
            <pc:sldMk cId="3516824496" sldId="287"/>
            <ac:picMk id="8" creationId="{6D889A91-40E0-4EED-4D83-2BFDE0571698}"/>
          </ac:picMkLst>
        </pc:picChg>
        <pc:picChg chg="add del">
          <ac:chgData name="Supriya Meshram" userId="7d5ec36fe6de0e3f" providerId="LiveId" clId="{350FB3D0-B705-4BE5-912D-C935962909BF}" dt="2023-11-30T20:24:45.547" v="7073" actId="26606"/>
          <ac:picMkLst>
            <pc:docMk/>
            <pc:sldMk cId="3516824496" sldId="287"/>
            <ac:picMk id="19" creationId="{D8C67178-C15E-489D-8DDF-CB1BD419478F}"/>
          </ac:picMkLst>
        </pc:picChg>
        <pc:picChg chg="add">
          <ac:chgData name="Supriya Meshram" userId="7d5ec36fe6de0e3f" providerId="LiveId" clId="{350FB3D0-B705-4BE5-912D-C935962909BF}" dt="2023-11-30T20:24:45.609" v="7074" actId="26606"/>
          <ac:picMkLst>
            <pc:docMk/>
            <pc:sldMk cId="3516824496" sldId="287"/>
            <ac:picMk id="21" creationId="{D04C0182-96E7-4A1B-8EAB-F910C2F3ED48}"/>
          </ac:picMkLst>
        </pc:picChg>
      </pc:sldChg>
      <pc:sldChg chg="addSp delSp modSp new mod">
        <pc:chgData name="Supriya Meshram" userId="7d5ec36fe6de0e3f" providerId="LiveId" clId="{350FB3D0-B705-4BE5-912D-C935962909BF}" dt="2023-11-30T20:57:17.592" v="7823" actId="255"/>
        <pc:sldMkLst>
          <pc:docMk/>
          <pc:sldMk cId="1325052806" sldId="288"/>
        </pc:sldMkLst>
        <pc:spChg chg="mod">
          <ac:chgData name="Supriya Meshram" userId="7d5ec36fe6de0e3f" providerId="LiveId" clId="{350FB3D0-B705-4BE5-912D-C935962909BF}" dt="2023-11-30T20:35:18.217" v="7737" actId="1076"/>
          <ac:spMkLst>
            <pc:docMk/>
            <pc:sldMk cId="1325052806" sldId="288"/>
            <ac:spMk id="2" creationId="{0F50B661-F5EA-25DE-4A8E-1293A9D21B99}"/>
          </ac:spMkLst>
        </pc:spChg>
        <pc:spChg chg="add mod">
          <ac:chgData name="Supriya Meshram" userId="7d5ec36fe6de0e3f" providerId="LiveId" clId="{350FB3D0-B705-4BE5-912D-C935962909BF}" dt="2023-11-30T20:57:17.592" v="7823" actId="255"/>
          <ac:spMkLst>
            <pc:docMk/>
            <pc:sldMk cId="1325052806" sldId="288"/>
            <ac:spMk id="7" creationId="{802C8E80-43CD-46BF-D2B9-2BCCEBF04DEC}"/>
          </ac:spMkLst>
        </pc:spChg>
        <pc:picChg chg="add del mod">
          <ac:chgData name="Supriya Meshram" userId="7d5ec36fe6de0e3f" providerId="LiveId" clId="{350FB3D0-B705-4BE5-912D-C935962909BF}" dt="2023-11-30T20:43:55.816" v="7746" actId="478"/>
          <ac:picMkLst>
            <pc:docMk/>
            <pc:sldMk cId="1325052806" sldId="288"/>
            <ac:picMk id="4" creationId="{26BE79DB-C37C-5E66-1D7E-00C3D7CD6DBA}"/>
          </ac:picMkLst>
        </pc:picChg>
        <pc:picChg chg="add mod">
          <ac:chgData name="Supriya Meshram" userId="7d5ec36fe6de0e3f" providerId="LiveId" clId="{350FB3D0-B705-4BE5-912D-C935962909BF}" dt="2023-11-30T20:46:08.612" v="7780" actId="1076"/>
          <ac:picMkLst>
            <pc:docMk/>
            <pc:sldMk cId="1325052806" sldId="288"/>
            <ac:picMk id="6" creationId="{F8331972-A945-3722-BFD5-6DF80F3FA781}"/>
          </ac:picMkLst>
        </pc:picChg>
      </pc:sldChg>
      <pc:sldChg chg="new del">
        <pc:chgData name="Supriya Meshram" userId="7d5ec36fe6de0e3f" providerId="LiveId" clId="{350FB3D0-B705-4BE5-912D-C935962909BF}" dt="2023-11-30T20:56:27.051" v="7816" actId="47"/>
        <pc:sldMkLst>
          <pc:docMk/>
          <pc:sldMk cId="660769911" sldId="289"/>
        </pc:sldMkLst>
      </pc:sldChg>
      <pc:sldChg chg="new add del">
        <pc:chgData name="Supriya Meshram" userId="7d5ec36fe6de0e3f" providerId="LiveId" clId="{350FB3D0-B705-4BE5-912D-C935962909BF}" dt="2023-11-30T20:56:47.477" v="7820" actId="47"/>
        <pc:sldMkLst>
          <pc:docMk/>
          <pc:sldMk cId="2537711939" sldId="289"/>
        </pc:sldMkLst>
      </pc:sldChg>
      <pc:sldChg chg="modSp new mod">
        <pc:chgData name="Supriya Meshram" userId="7d5ec36fe6de0e3f" providerId="LiveId" clId="{350FB3D0-B705-4BE5-912D-C935962909BF}" dt="2023-11-30T20:59:24.727" v="7850" actId="1076"/>
        <pc:sldMkLst>
          <pc:docMk/>
          <pc:sldMk cId="2680055693" sldId="289"/>
        </pc:sldMkLst>
        <pc:spChg chg="mod">
          <ac:chgData name="Supriya Meshram" userId="7d5ec36fe6de0e3f" providerId="LiveId" clId="{350FB3D0-B705-4BE5-912D-C935962909BF}" dt="2023-11-30T20:58:14.887" v="7838" actId="14100"/>
          <ac:spMkLst>
            <pc:docMk/>
            <pc:sldMk cId="2680055693" sldId="289"/>
            <ac:spMk id="2" creationId="{C32BAD11-3333-781A-436A-A71D2288AEEC}"/>
          </ac:spMkLst>
        </pc:spChg>
        <pc:spChg chg="mod">
          <ac:chgData name="Supriya Meshram" userId="7d5ec36fe6de0e3f" providerId="LiveId" clId="{350FB3D0-B705-4BE5-912D-C935962909BF}" dt="2023-11-30T20:59:24.727" v="7850" actId="1076"/>
          <ac:spMkLst>
            <pc:docMk/>
            <pc:sldMk cId="2680055693" sldId="289"/>
            <ac:spMk id="3" creationId="{D745C170-D8DF-C9B6-E670-D9AA55DB209C}"/>
          </ac:spMkLst>
        </pc:spChg>
      </pc:sldChg>
      <pc:sldChg chg="addSp modSp new del mod">
        <pc:chgData name="Supriya Meshram" userId="7d5ec36fe6de0e3f" providerId="LiveId" clId="{350FB3D0-B705-4BE5-912D-C935962909BF}" dt="2023-11-30T21:00:00.882" v="7867" actId="47"/>
        <pc:sldMkLst>
          <pc:docMk/>
          <pc:sldMk cId="944471234" sldId="290"/>
        </pc:sldMkLst>
        <pc:spChg chg="add mod">
          <ac:chgData name="Supriya Meshram" userId="7d5ec36fe6de0e3f" providerId="LiveId" clId="{350FB3D0-B705-4BE5-912D-C935962909BF}" dt="2023-11-30T20:59:44.238" v="7866" actId="20577"/>
          <ac:spMkLst>
            <pc:docMk/>
            <pc:sldMk cId="944471234" sldId="290"/>
            <ac:spMk id="2" creationId="{FB81DBF2-A95D-7D36-79FC-B3F9DD156EF5}"/>
          </ac:spMkLst>
        </pc:spChg>
      </pc:sldChg>
      <pc:sldChg chg="modSp new mod">
        <pc:chgData name="Supriya Meshram" userId="7d5ec36fe6de0e3f" providerId="LiveId" clId="{350FB3D0-B705-4BE5-912D-C935962909BF}" dt="2023-11-30T21:00:18.564" v="7878" actId="1076"/>
        <pc:sldMkLst>
          <pc:docMk/>
          <pc:sldMk cId="2927259787" sldId="290"/>
        </pc:sldMkLst>
        <pc:spChg chg="mod">
          <ac:chgData name="Supriya Meshram" userId="7d5ec36fe6de0e3f" providerId="LiveId" clId="{350FB3D0-B705-4BE5-912D-C935962909BF}" dt="2023-11-30T21:00:18.564" v="7878" actId="1076"/>
          <ac:spMkLst>
            <pc:docMk/>
            <pc:sldMk cId="2927259787" sldId="290"/>
            <ac:spMk id="2" creationId="{34F22703-6EEE-9049-3E20-1B89BC0132C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11/30/2023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11/30/2023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7619" y="1525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fontScale="90000"/>
          </a:bodyPr>
          <a:lstStyle/>
          <a:p>
            <a:pPr algn="l"/>
            <a:r>
              <a:rPr lang="en-US" sz="4000" dirty="0"/>
              <a:t>Statistical Analysis of Microsoft, Tesla and Apple Stocks Data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1400" dirty="0"/>
              <a:t>SUBMITTED – Supriya Meshram</a:t>
            </a:r>
          </a:p>
          <a:p>
            <a:pPr algn="l"/>
            <a:r>
              <a:rPr lang="en-US" sz="1400" dirty="0"/>
              <a:t>SUPERVISED -  Smriti Mehta</a:t>
            </a:r>
          </a:p>
          <a:p>
            <a:pPr algn="l"/>
            <a:endParaRPr lang="en-US" sz="1400" dirty="0"/>
          </a:p>
          <a:p>
            <a:pPr algn="l"/>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9E408-464A-7DFC-7C1B-560A6DE25D20}"/>
              </a:ext>
            </a:extLst>
          </p:cNvPr>
          <p:cNvSpPr>
            <a:spLocks noGrp="1"/>
          </p:cNvSpPr>
          <p:nvPr>
            <p:ph type="title"/>
          </p:nvPr>
        </p:nvSpPr>
        <p:spPr>
          <a:xfrm>
            <a:off x="1172573" y="130314"/>
            <a:ext cx="9440034" cy="1130260"/>
          </a:xfrm>
        </p:spPr>
        <p:txBody>
          <a:bodyPr vert="horz" lIns="91440" tIns="45720" rIns="91440" bIns="45720" rtlCol="0" anchor="b">
            <a:normAutofit/>
          </a:bodyPr>
          <a:lstStyle/>
          <a:p>
            <a:r>
              <a:rPr lang="en-US" sz="4400" dirty="0"/>
              <a:t>Comparative Analysis using Histograms</a:t>
            </a:r>
          </a:p>
        </p:txBody>
      </p:sp>
      <p:pic>
        <p:nvPicPr>
          <p:cNvPr id="21" name="Picture 20">
            <a:extLst>
              <a:ext uri="{FF2B5EF4-FFF2-40B4-BE49-F238E27FC236}">
                <a16:creationId xmlns:a16="http://schemas.microsoft.com/office/drawing/2014/main" id="{D04C0182-96E7-4A1B-8EAB-F910C2F3ED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43467" y="547807"/>
            <a:ext cx="10905066" cy="3816806"/>
          </a:xfrm>
          <a:prstGeom prst="rect">
            <a:avLst/>
          </a:prstGeom>
        </p:spPr>
      </p:pic>
      <p:pic>
        <p:nvPicPr>
          <p:cNvPr id="8" name="Picture 7" descr="A graph of orange bars&#10;&#10;Description automatically generated">
            <a:extLst>
              <a:ext uri="{FF2B5EF4-FFF2-40B4-BE49-F238E27FC236}">
                <a16:creationId xmlns:a16="http://schemas.microsoft.com/office/drawing/2014/main" id="{6D889A91-40E0-4EED-4D83-2BFDE0571698}"/>
              </a:ext>
            </a:extLst>
          </p:cNvPr>
          <p:cNvPicPr>
            <a:picLocks noChangeAspect="1"/>
          </p:cNvPicPr>
          <p:nvPr/>
        </p:nvPicPr>
        <p:blipFill>
          <a:blip r:embed="rId4"/>
          <a:stretch>
            <a:fillRect/>
          </a:stretch>
        </p:blipFill>
        <p:spPr>
          <a:xfrm>
            <a:off x="853440" y="1507014"/>
            <a:ext cx="3412792" cy="1919695"/>
          </a:xfrm>
          <a:prstGeom prst="rect">
            <a:avLst/>
          </a:prstGeom>
        </p:spPr>
      </p:pic>
      <p:pic>
        <p:nvPicPr>
          <p:cNvPr id="4" name="Picture 3" descr="A graph of orange bars&#10;&#10;Description automatically generated">
            <a:extLst>
              <a:ext uri="{FF2B5EF4-FFF2-40B4-BE49-F238E27FC236}">
                <a16:creationId xmlns:a16="http://schemas.microsoft.com/office/drawing/2014/main" id="{389E6807-5A1C-2D1E-C361-BCE80A933E40}"/>
              </a:ext>
            </a:extLst>
          </p:cNvPr>
          <p:cNvPicPr>
            <a:picLocks noChangeAspect="1"/>
          </p:cNvPicPr>
          <p:nvPr/>
        </p:nvPicPr>
        <p:blipFill>
          <a:blip r:embed="rId5"/>
          <a:stretch>
            <a:fillRect/>
          </a:stretch>
        </p:blipFill>
        <p:spPr>
          <a:xfrm>
            <a:off x="4428622" y="1503238"/>
            <a:ext cx="3328040" cy="1913623"/>
          </a:xfrm>
          <a:prstGeom prst="rect">
            <a:avLst/>
          </a:prstGeom>
        </p:spPr>
      </p:pic>
      <p:pic>
        <p:nvPicPr>
          <p:cNvPr id="6" name="Picture 5" descr="A graph of a number of numbers and a number of numbers&#10;&#10;Description automatically generated with medium confidence">
            <a:extLst>
              <a:ext uri="{FF2B5EF4-FFF2-40B4-BE49-F238E27FC236}">
                <a16:creationId xmlns:a16="http://schemas.microsoft.com/office/drawing/2014/main" id="{1FC7A638-15B3-22EF-DA13-AB1209C54935}"/>
              </a:ext>
            </a:extLst>
          </p:cNvPr>
          <p:cNvPicPr>
            <a:picLocks noChangeAspect="1"/>
          </p:cNvPicPr>
          <p:nvPr/>
        </p:nvPicPr>
        <p:blipFill>
          <a:blip r:embed="rId6"/>
          <a:stretch>
            <a:fillRect/>
          </a:stretch>
        </p:blipFill>
        <p:spPr>
          <a:xfrm>
            <a:off x="7919086" y="1532128"/>
            <a:ext cx="3348470" cy="1833287"/>
          </a:xfrm>
          <a:prstGeom prst="rect">
            <a:avLst/>
          </a:prstGeom>
        </p:spPr>
      </p:pic>
      <p:sp>
        <p:nvSpPr>
          <p:cNvPr id="9" name="TextBox 8">
            <a:extLst>
              <a:ext uri="{FF2B5EF4-FFF2-40B4-BE49-F238E27FC236}">
                <a16:creationId xmlns:a16="http://schemas.microsoft.com/office/drawing/2014/main" id="{D2C2F067-8129-08B7-4365-EAE60854FF53}"/>
              </a:ext>
            </a:extLst>
          </p:cNvPr>
          <p:cNvSpPr txBox="1"/>
          <p:nvPr/>
        </p:nvSpPr>
        <p:spPr>
          <a:xfrm>
            <a:off x="792480" y="4577462"/>
            <a:ext cx="10414116" cy="1492716"/>
          </a:xfrm>
          <a:prstGeom prst="rect">
            <a:avLst/>
          </a:prstGeom>
          <a:noFill/>
        </p:spPr>
        <p:txBody>
          <a:bodyPr wrap="square" rtlCol="0">
            <a:spAutoFit/>
          </a:bodyPr>
          <a:lstStyle/>
          <a:p>
            <a:endParaRPr lang="en-US" dirty="0"/>
          </a:p>
          <a:p>
            <a:pPr marL="800100" lvl="1" indent="-306000" defTabSz="457200">
              <a:spcBef>
                <a:spcPct val="20000"/>
              </a:spcBef>
              <a:spcAft>
                <a:spcPts val="600"/>
              </a:spcAft>
              <a:buClr>
                <a:schemeClr val="tx2"/>
              </a:buClr>
              <a:buSzPct val="70000"/>
              <a:buFont typeface="Wingdings 2" charset="2"/>
              <a:buChar char=""/>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charts illustrate the returns on company stocks, measured at equal intervals. </a:t>
            </a:r>
          </a:p>
          <a:p>
            <a:pPr marL="800100" lvl="1" indent="-306000" defTabSz="457200">
              <a:spcBef>
                <a:spcPct val="20000"/>
              </a:spcBef>
              <a:spcAft>
                <a:spcPts val="600"/>
              </a:spcAft>
              <a:buClr>
                <a:schemeClr val="tx2"/>
              </a:buClr>
              <a:buSzPct val="70000"/>
              <a:buFont typeface="Wingdings 2" charset="2"/>
              <a:buChar char=""/>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It is noticeable that among them, Apple stocks exhibit the most stability, indicated by the smallest standard deviation, while Tesla stocks display the highest deviation.</a:t>
            </a:r>
            <a:endParaRPr lang="en-IN"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3516824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B661-F5EA-25DE-4A8E-1293A9D21B99}"/>
              </a:ext>
            </a:extLst>
          </p:cNvPr>
          <p:cNvSpPr>
            <a:spLocks noGrp="1"/>
          </p:cNvSpPr>
          <p:nvPr>
            <p:ph type="title"/>
          </p:nvPr>
        </p:nvSpPr>
        <p:spPr>
          <a:xfrm>
            <a:off x="919119" y="335280"/>
            <a:ext cx="10353762" cy="1257300"/>
          </a:xfrm>
        </p:spPr>
        <p:txBody>
          <a:bodyPr>
            <a:normAutofit/>
          </a:bodyPr>
          <a:lstStyle/>
          <a:p>
            <a:r>
              <a:rPr lang="en-IN" sz="2800" dirty="0"/>
              <a:t>Descriptive Statistics </a:t>
            </a:r>
          </a:p>
        </p:txBody>
      </p:sp>
      <p:pic>
        <p:nvPicPr>
          <p:cNvPr id="6" name="Picture 5">
            <a:extLst>
              <a:ext uri="{FF2B5EF4-FFF2-40B4-BE49-F238E27FC236}">
                <a16:creationId xmlns:a16="http://schemas.microsoft.com/office/drawing/2014/main" id="{F8331972-A945-3722-BFD5-6DF80F3FA781}"/>
              </a:ext>
            </a:extLst>
          </p:cNvPr>
          <p:cNvPicPr>
            <a:picLocks noChangeAspect="1"/>
          </p:cNvPicPr>
          <p:nvPr/>
        </p:nvPicPr>
        <p:blipFill>
          <a:blip r:embed="rId2"/>
          <a:stretch>
            <a:fillRect/>
          </a:stretch>
        </p:blipFill>
        <p:spPr>
          <a:xfrm>
            <a:off x="6362700" y="1733436"/>
            <a:ext cx="5360889" cy="3349104"/>
          </a:xfrm>
          <a:prstGeom prst="rect">
            <a:avLst/>
          </a:prstGeom>
        </p:spPr>
      </p:pic>
      <p:sp>
        <p:nvSpPr>
          <p:cNvPr id="7" name="TextBox 6">
            <a:extLst>
              <a:ext uri="{FF2B5EF4-FFF2-40B4-BE49-F238E27FC236}">
                <a16:creationId xmlns:a16="http://schemas.microsoft.com/office/drawing/2014/main" id="{802C8E80-43CD-46BF-D2B9-2BCCEBF04DEC}"/>
              </a:ext>
            </a:extLst>
          </p:cNvPr>
          <p:cNvSpPr txBox="1"/>
          <p:nvPr/>
        </p:nvSpPr>
        <p:spPr>
          <a:xfrm>
            <a:off x="-266700" y="1516380"/>
            <a:ext cx="6522720" cy="4250394"/>
          </a:xfrm>
          <a:prstGeom prst="rect">
            <a:avLst/>
          </a:prstGeom>
          <a:noFill/>
        </p:spPr>
        <p:txBody>
          <a:bodyPr wrap="square" rtlCol="0">
            <a:spAutoFit/>
          </a:bodyPr>
          <a:lstStyle/>
          <a:p>
            <a:endParaRPr lang="en-US" sz="1200" dirty="0"/>
          </a:p>
          <a:p>
            <a:pPr marL="1257300" lvl="2" indent="-306000" defTabSz="457200">
              <a:spcBef>
                <a:spcPct val="20000"/>
              </a:spcBef>
              <a:spcAft>
                <a:spcPts val="600"/>
              </a:spcAft>
              <a:buClr>
                <a:schemeClr val="tx2"/>
              </a:buClr>
              <a:buSzPct val="70000"/>
              <a:buFont typeface="Wingdings 2" charset="2"/>
              <a:buChar char=""/>
            </a:pP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mean (average) stock prices for the three companies are as follows: Microsoft (MSFT) at $194.47, Tesla at $131.90, and Apple at $98.57.</a:t>
            </a:r>
          </a:p>
          <a:p>
            <a:pPr marL="1257300" lvl="2" indent="-306000" defTabSz="457200">
              <a:spcBef>
                <a:spcPct val="20000"/>
              </a:spcBef>
              <a:spcAft>
                <a:spcPts val="600"/>
              </a:spcAft>
              <a:buClr>
                <a:schemeClr val="tx2"/>
              </a:buClr>
              <a:buSzPct val="70000"/>
              <a:buFont typeface="Wingdings 2" charset="2"/>
              <a:buChar char=""/>
            </a:pP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When examining the median (middle) prices, variations are observed, indicating potential skewness or outliers: MSFT at $203.58, Tesla at $96.57, and Apple at $95.09.</a:t>
            </a:r>
          </a:p>
          <a:p>
            <a:pPr marL="1257300" lvl="2" indent="-306000" defTabSz="457200">
              <a:spcBef>
                <a:spcPct val="20000"/>
              </a:spcBef>
              <a:spcAft>
                <a:spcPts val="600"/>
              </a:spcAft>
              <a:buClr>
                <a:schemeClr val="tx2"/>
              </a:buClr>
              <a:buSzPct val="70000"/>
              <a:buFont typeface="Wingdings 2" charset="2"/>
              <a:buChar char=""/>
            </a:pP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Notably, the standard deviation is relatively high for Tesla ($117.17) and Microsoft ($74.23), suggesting higher price variability compared to Apple ($46.18).</a:t>
            </a:r>
          </a:p>
          <a:p>
            <a:pPr marL="1257300" lvl="2" indent="-306000" defTabSz="457200">
              <a:spcBef>
                <a:spcPct val="20000"/>
              </a:spcBef>
              <a:spcAft>
                <a:spcPts val="600"/>
              </a:spcAft>
              <a:buClr>
                <a:schemeClr val="tx2"/>
              </a:buClr>
              <a:buSzPct val="70000"/>
              <a:buFont typeface="Wingdings 2" charset="2"/>
              <a:buChar char=""/>
            </a:pP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range of prices also displays significant variation, with Tesla having the widest range (399.40) and Apple having the narrowest (146.64).</a:t>
            </a:r>
          </a:p>
          <a:p>
            <a:pPr marL="1257300" lvl="2" indent="-306000" defTabSz="457200">
              <a:spcBef>
                <a:spcPct val="20000"/>
              </a:spcBef>
              <a:spcAft>
                <a:spcPts val="600"/>
              </a:spcAft>
              <a:buClr>
                <a:schemeClr val="tx2"/>
              </a:buClr>
              <a:buSzPct val="70000"/>
              <a:buFont typeface="Wingdings 2" charset="2"/>
              <a:buChar char=""/>
            </a:pP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Kurtosis values for all datasets are less than 3, implying relatively platykurtic (less peaked) distributions compared to a normal distribution.</a:t>
            </a:r>
          </a:p>
          <a:p>
            <a:pPr marL="1257300" lvl="2" indent="-306000" defTabSz="457200">
              <a:spcBef>
                <a:spcPct val="20000"/>
              </a:spcBef>
              <a:spcAft>
                <a:spcPts val="600"/>
              </a:spcAft>
              <a:buClr>
                <a:schemeClr val="tx2"/>
              </a:buClr>
              <a:buSzPct val="70000"/>
              <a:buFont typeface="Wingdings 2" charset="2"/>
              <a:buChar char=""/>
            </a:pP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Skewness values are close to 0, suggesting that the data is approximately symmetric, although Tesla shows a slight positive skew.</a:t>
            </a:r>
          </a:p>
          <a:p>
            <a:pPr marL="1257300" lvl="2" indent="-306000" defTabSz="457200">
              <a:spcBef>
                <a:spcPct val="20000"/>
              </a:spcBef>
              <a:spcAft>
                <a:spcPts val="600"/>
              </a:spcAft>
              <a:buClr>
                <a:schemeClr val="tx2"/>
              </a:buClr>
              <a:buSzPct val="70000"/>
              <a:buFont typeface="Wingdings 2" charset="2"/>
              <a:buChar char=""/>
            </a:pP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highest observed stock price is for Tesla ($411.47), followed by Apple ($182.63), Microsoft ($344.62), and the S&amp;P 500.</a:t>
            </a:r>
          </a:p>
          <a:p>
            <a:pPr marL="1257300" lvl="2" indent="-306000" defTabSz="457200">
              <a:spcBef>
                <a:spcPct val="20000"/>
              </a:spcBef>
              <a:spcAft>
                <a:spcPts val="600"/>
              </a:spcAft>
              <a:buClr>
                <a:schemeClr val="tx2"/>
              </a:buClr>
              <a:buSzPct val="70000"/>
              <a:buFont typeface="Wingdings 2" charset="2"/>
              <a:buChar char=""/>
            </a:pP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lowest stock price observed is for Apple ($35.99), followed by Microsoft ($86.06), Tesla ($12.07), and the S&amp;P 500.</a:t>
            </a:r>
            <a:endParaRPr lang="en-IN"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1325052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BAD11-3333-781A-436A-A71D2288AEEC}"/>
              </a:ext>
            </a:extLst>
          </p:cNvPr>
          <p:cNvSpPr>
            <a:spLocks noGrp="1"/>
          </p:cNvSpPr>
          <p:nvPr>
            <p:ph type="title"/>
          </p:nvPr>
        </p:nvSpPr>
        <p:spPr>
          <a:xfrm>
            <a:off x="913795" y="608437"/>
            <a:ext cx="10353762" cy="1144163"/>
          </a:xfrm>
        </p:spPr>
        <p:txBody>
          <a:bodyPr/>
          <a:lstStyle/>
          <a:p>
            <a:r>
              <a:rPr lang="en-IN" dirty="0"/>
              <a:t>Conclusion</a:t>
            </a:r>
          </a:p>
        </p:txBody>
      </p:sp>
      <p:sp>
        <p:nvSpPr>
          <p:cNvPr id="3" name="Text Placeholder 2">
            <a:extLst>
              <a:ext uri="{FF2B5EF4-FFF2-40B4-BE49-F238E27FC236}">
                <a16:creationId xmlns:a16="http://schemas.microsoft.com/office/drawing/2014/main" id="{D745C170-D8DF-C9B6-E670-D9AA55DB209C}"/>
              </a:ext>
            </a:extLst>
          </p:cNvPr>
          <p:cNvSpPr>
            <a:spLocks noGrp="1"/>
          </p:cNvSpPr>
          <p:nvPr>
            <p:ph type="body" sz="half" idx="2"/>
          </p:nvPr>
        </p:nvSpPr>
        <p:spPr>
          <a:xfrm>
            <a:off x="829974" y="2186254"/>
            <a:ext cx="10353763" cy="3696386"/>
          </a:xfrm>
        </p:spPr>
        <p:txBody>
          <a:bodyPr>
            <a:normAutofit/>
          </a:bodyPr>
          <a:lstStyle/>
          <a:p>
            <a:pPr marL="1257300" lvl="2" indent="-306000">
              <a:buFont typeface="Wingdings 2" charset="2"/>
              <a:buChar char=""/>
            </a:pPr>
            <a:r>
              <a:rPr lang="en-US" sz="2000" dirty="0"/>
              <a:t>When comparing Microsoft, Apple, and Tesla stocks, it appears that Tesla carries a higher level of risk compared to the other two.</a:t>
            </a:r>
          </a:p>
          <a:p>
            <a:pPr marL="1257300" lvl="2" indent="-306000">
              <a:buFont typeface="Wingdings 2" charset="2"/>
              <a:buChar char=""/>
            </a:pPr>
            <a:r>
              <a:rPr lang="en-US" sz="2000" dirty="0"/>
              <a:t>Despite all three major companies enjoying a favorable profit margin in the stock market and exhibiting stable growth, some display less deviation in stock prices.</a:t>
            </a:r>
          </a:p>
          <a:p>
            <a:pPr marL="1257300" lvl="2" indent="-306000">
              <a:buFont typeface="Wingdings 2" charset="2"/>
              <a:buChar char=""/>
            </a:pPr>
            <a:r>
              <a:rPr lang="en-US" sz="2000" dirty="0"/>
              <a:t>The analysis provides investors and traders with a clear understanding of the considerations for both long-term and short-term investments based on market conditions over time.</a:t>
            </a:r>
          </a:p>
          <a:p>
            <a:endParaRPr lang="en-IN" dirty="0"/>
          </a:p>
        </p:txBody>
      </p:sp>
    </p:spTree>
    <p:extLst>
      <p:ext uri="{BB962C8B-B14F-4D97-AF65-F5344CB8AC3E}">
        <p14:creationId xmlns:p14="http://schemas.microsoft.com/office/powerpoint/2010/main" val="2680055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2703-6EEE-9049-3E20-1B89BC0132C3}"/>
              </a:ext>
            </a:extLst>
          </p:cNvPr>
          <p:cNvSpPr>
            <a:spLocks noGrp="1"/>
          </p:cNvSpPr>
          <p:nvPr>
            <p:ph type="title"/>
          </p:nvPr>
        </p:nvSpPr>
        <p:spPr>
          <a:xfrm>
            <a:off x="784255" y="2263140"/>
            <a:ext cx="10353762" cy="1257300"/>
          </a:xfrm>
        </p:spPr>
        <p:txBody>
          <a:bodyPr/>
          <a:lstStyle/>
          <a:p>
            <a:r>
              <a:rPr lang="en-IN" dirty="0"/>
              <a:t>Thank You</a:t>
            </a:r>
          </a:p>
        </p:txBody>
      </p:sp>
    </p:spTree>
    <p:extLst>
      <p:ext uri="{BB962C8B-B14F-4D97-AF65-F5344CB8AC3E}">
        <p14:creationId xmlns:p14="http://schemas.microsoft.com/office/powerpoint/2010/main" val="2927259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Contents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85000" lnSpcReduction="20000"/>
          </a:bodyPr>
          <a:lstStyle/>
          <a:p>
            <a:r>
              <a:rPr lang="en-US" sz="2400" dirty="0"/>
              <a:t>Introduction</a:t>
            </a:r>
          </a:p>
          <a:p>
            <a:r>
              <a:rPr lang="en-US" sz="2400" dirty="0"/>
              <a:t>Microsoft: Descriptive Data</a:t>
            </a:r>
          </a:p>
          <a:p>
            <a:r>
              <a:rPr lang="en-US" sz="2400" dirty="0"/>
              <a:t>Tesla: Descriptive Data</a:t>
            </a:r>
          </a:p>
          <a:p>
            <a:r>
              <a:rPr lang="en-US" sz="2400" dirty="0"/>
              <a:t>Apple: Descriptive Data</a:t>
            </a:r>
          </a:p>
          <a:p>
            <a:r>
              <a:rPr lang="en-US" sz="2400" dirty="0"/>
              <a:t>Percentage Change Statistics: Comparative Data</a:t>
            </a:r>
          </a:p>
          <a:p>
            <a:r>
              <a:rPr lang="en-US" sz="2400" dirty="0"/>
              <a:t>Stock Price per year Analysis</a:t>
            </a:r>
          </a:p>
          <a:p>
            <a:r>
              <a:rPr lang="en-US" sz="2400" dirty="0"/>
              <a:t>Comparative Analysis using Histograms</a:t>
            </a:r>
          </a:p>
          <a:p>
            <a:r>
              <a:rPr lang="en-US" sz="2400" dirty="0"/>
              <a:t>Conclusion</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62CF7-50C3-C758-A2BE-1D4AF2A9CC29}"/>
              </a:ext>
            </a:extLst>
          </p:cNvPr>
          <p:cNvSpPr>
            <a:spLocks noGrp="1"/>
          </p:cNvSpPr>
          <p:nvPr>
            <p:ph type="title"/>
          </p:nvPr>
        </p:nvSpPr>
        <p:spPr/>
        <p:txBody>
          <a:bodyPr>
            <a:normAutofit/>
          </a:bodyPr>
          <a:lstStyle/>
          <a:p>
            <a:r>
              <a:rPr lang="en-IN" sz="4000" dirty="0"/>
              <a:t>Introduction</a:t>
            </a:r>
          </a:p>
        </p:txBody>
      </p:sp>
      <p:sp>
        <p:nvSpPr>
          <p:cNvPr id="3" name="Content Placeholder 2">
            <a:extLst>
              <a:ext uri="{FF2B5EF4-FFF2-40B4-BE49-F238E27FC236}">
                <a16:creationId xmlns:a16="http://schemas.microsoft.com/office/drawing/2014/main" id="{A63B4F4D-1193-8751-2ABA-FC1956AA62EB}"/>
              </a:ext>
            </a:extLst>
          </p:cNvPr>
          <p:cNvSpPr>
            <a:spLocks noGrp="1"/>
          </p:cNvSpPr>
          <p:nvPr>
            <p:ph idx="1"/>
          </p:nvPr>
        </p:nvSpPr>
        <p:spPr/>
        <p:txBody>
          <a:bodyPr>
            <a:normAutofit/>
          </a:bodyPr>
          <a:lstStyle/>
          <a:p>
            <a:r>
              <a:rPr lang="en-US" sz="2000" dirty="0"/>
              <a:t>The dataset comprises real-time stock data for three prominent technology firms—Microsoft, Tesla, and Apple—gathered from the Yahoo Finance website</a:t>
            </a:r>
            <a:r>
              <a:rPr lang="en-IN" sz="2000" dirty="0"/>
              <a:t>. </a:t>
            </a:r>
          </a:p>
          <a:p>
            <a:r>
              <a:rPr lang="en-US" sz="2000" dirty="0"/>
              <a:t>It encompasses daily stock values for these companies spanning the period from 2018 to 2023.</a:t>
            </a:r>
          </a:p>
          <a:p>
            <a:r>
              <a:rPr lang="en-US" sz="2000" dirty="0"/>
              <a:t>The dataset also incorporates S&amp;P 500 values for the corresponding timeframe. The S&amp;P 500, short for the Standard and Poor's 500, functions as a stock market index that monitors the stock performance of 500 of the largest companies listed on U.S. stock exchanges.</a:t>
            </a:r>
          </a:p>
          <a:p>
            <a:r>
              <a:rPr lang="en-US" sz="2000" dirty="0"/>
              <a:t>The table includes the percentage change in stock values for each stock, presented as the "%change" variable.</a:t>
            </a:r>
          </a:p>
        </p:txBody>
      </p:sp>
    </p:spTree>
    <p:extLst>
      <p:ext uri="{BB962C8B-B14F-4D97-AF65-F5344CB8AC3E}">
        <p14:creationId xmlns:p14="http://schemas.microsoft.com/office/powerpoint/2010/main" val="2677102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F2CBD-C8DF-3F74-FAD4-05FDE6A3A0C5}"/>
              </a:ext>
            </a:extLst>
          </p:cNvPr>
          <p:cNvSpPr>
            <a:spLocks noGrp="1"/>
          </p:cNvSpPr>
          <p:nvPr>
            <p:ph type="title" idx="4294967295"/>
          </p:nvPr>
        </p:nvSpPr>
        <p:spPr>
          <a:xfrm>
            <a:off x="4957011" y="609600"/>
            <a:ext cx="7234989" cy="1242060"/>
          </a:xfrm>
        </p:spPr>
        <p:txBody>
          <a:bodyPr vert="horz" lIns="91440" tIns="45720" rIns="91440" bIns="45720" rtlCol="0" anchor="ctr">
            <a:normAutofit fontScale="90000"/>
          </a:bodyPr>
          <a:lstStyle/>
          <a:p>
            <a:pPr algn="l"/>
            <a:r>
              <a:rPr lang="en-US" sz="2800" dirty="0"/>
              <a:t>Descriptive statistics for the price of Microsoft stocks from 2018 to 2023 </a:t>
            </a:r>
            <a:br>
              <a:rPr lang="en-US" sz="2800" dirty="0"/>
            </a:br>
            <a:endParaRPr lang="en-US" sz="2800" dirty="0"/>
          </a:p>
        </p:txBody>
      </p:sp>
      <p:pic>
        <p:nvPicPr>
          <p:cNvPr id="22" name="Picture 21">
            <a:extLst>
              <a:ext uri="{FF2B5EF4-FFF2-40B4-BE49-F238E27FC236}">
                <a16:creationId xmlns:a16="http://schemas.microsoft.com/office/drawing/2014/main" id="{3571A55B-8C56-492F-B317-105830ECF9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0" y="1"/>
            <a:ext cx="4690532" cy="6858000"/>
          </a:xfrm>
          <a:prstGeom prst="rect">
            <a:avLst/>
          </a:prstGeom>
        </p:spPr>
      </p:pic>
      <p:sp>
        <p:nvSpPr>
          <p:cNvPr id="23" name="Rectangle 22">
            <a:extLst>
              <a:ext uri="{FF2B5EF4-FFF2-40B4-BE49-F238E27FC236}">
                <a16:creationId xmlns:a16="http://schemas.microsoft.com/office/drawing/2014/main" id="{494843BA-DEF9-406F-8134-09F810F0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1326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graph showing a line of orange color&#10;&#10;Description automatically generated with medium confidence">
            <a:extLst>
              <a:ext uri="{FF2B5EF4-FFF2-40B4-BE49-F238E27FC236}">
                <a16:creationId xmlns:a16="http://schemas.microsoft.com/office/drawing/2014/main" id="{4127F610-8C32-956C-DDCD-8ACB24A01EE3}"/>
              </a:ext>
            </a:extLst>
          </p:cNvPr>
          <p:cNvPicPr>
            <a:picLocks noChangeAspect="1"/>
          </p:cNvPicPr>
          <p:nvPr/>
        </p:nvPicPr>
        <p:blipFill>
          <a:blip r:embed="rId4"/>
          <a:stretch>
            <a:fillRect/>
          </a:stretch>
        </p:blipFill>
        <p:spPr>
          <a:xfrm>
            <a:off x="259481" y="822960"/>
            <a:ext cx="3877454" cy="2200454"/>
          </a:xfrm>
          <a:prstGeom prst="rect">
            <a:avLst/>
          </a:prstGeom>
        </p:spPr>
      </p:pic>
      <p:pic>
        <p:nvPicPr>
          <p:cNvPr id="20" name="Picture 19" descr="A graph showing a line graph&#10;&#10;Description automatically generated with medium confidence">
            <a:extLst>
              <a:ext uri="{FF2B5EF4-FFF2-40B4-BE49-F238E27FC236}">
                <a16:creationId xmlns:a16="http://schemas.microsoft.com/office/drawing/2014/main" id="{AAD97797-6E54-C6CF-EE4F-89439807B7BF}"/>
              </a:ext>
            </a:extLst>
          </p:cNvPr>
          <p:cNvPicPr>
            <a:picLocks noChangeAspect="1"/>
          </p:cNvPicPr>
          <p:nvPr/>
        </p:nvPicPr>
        <p:blipFill>
          <a:blip r:embed="rId5"/>
          <a:stretch>
            <a:fillRect/>
          </a:stretch>
        </p:blipFill>
        <p:spPr>
          <a:xfrm>
            <a:off x="259481" y="3427273"/>
            <a:ext cx="3877454" cy="2327243"/>
          </a:xfrm>
          <a:prstGeom prst="rect">
            <a:avLst/>
          </a:prstGeom>
        </p:spPr>
      </p:pic>
      <p:sp>
        <p:nvSpPr>
          <p:cNvPr id="4" name="Text Placeholder 3">
            <a:extLst>
              <a:ext uri="{FF2B5EF4-FFF2-40B4-BE49-F238E27FC236}">
                <a16:creationId xmlns:a16="http://schemas.microsoft.com/office/drawing/2014/main" id="{51A28919-BB39-CCD6-F554-1156DCE43D57}"/>
              </a:ext>
            </a:extLst>
          </p:cNvPr>
          <p:cNvSpPr>
            <a:spLocks noGrp="1"/>
          </p:cNvSpPr>
          <p:nvPr>
            <p:ph type="body" sz="half" idx="4294967295"/>
          </p:nvPr>
        </p:nvSpPr>
        <p:spPr>
          <a:xfrm>
            <a:off x="4957010" y="1463040"/>
            <a:ext cx="6892089" cy="4328160"/>
          </a:xfrm>
        </p:spPr>
        <p:txBody>
          <a:bodyPr vert="horz" lIns="91440" tIns="45720" rIns="91440" bIns="45720" rtlCol="0" anchor="t">
            <a:normAutofit/>
          </a:bodyPr>
          <a:lstStyle/>
          <a:p>
            <a:pPr>
              <a:lnSpc>
                <a:spcPct val="100000"/>
              </a:lnSpc>
            </a:pPr>
            <a:endParaRPr lang="en-US" sz="1300" dirty="0"/>
          </a:p>
          <a:p>
            <a:pPr marL="342900" indent="-306000">
              <a:lnSpc>
                <a:spcPct val="100000"/>
              </a:lnSpc>
              <a:buFont typeface="Wingdings 2" charset="2"/>
              <a:buChar char=""/>
            </a:pPr>
            <a:r>
              <a:rPr lang="en-US" sz="1300" b="1" dirty="0"/>
              <a:t>Emerging Pattern: </a:t>
            </a:r>
            <a:r>
              <a:rPr lang="en-US" sz="1300" dirty="0"/>
              <a:t>Microsoft stock prices exhibit a consistently increasing trend in both opening and adjusted closing prices from January 2018 to July 2020.</a:t>
            </a:r>
          </a:p>
          <a:p>
            <a:pPr marL="342900" indent="-306000">
              <a:lnSpc>
                <a:spcPct val="100000"/>
              </a:lnSpc>
              <a:buFont typeface="Wingdings 2" charset="2"/>
              <a:buChar char=""/>
            </a:pPr>
            <a:endParaRPr lang="en-US" sz="1300" dirty="0"/>
          </a:p>
          <a:p>
            <a:pPr marL="342900" indent="-306000">
              <a:lnSpc>
                <a:spcPct val="100000"/>
              </a:lnSpc>
              <a:buFont typeface="Wingdings 2" charset="2"/>
              <a:buChar char=""/>
            </a:pPr>
            <a:r>
              <a:rPr lang="en-US" sz="1300" b="1" dirty="0"/>
              <a:t>Volatility: </a:t>
            </a:r>
            <a:r>
              <a:rPr lang="en-US" sz="1300" dirty="0"/>
              <a:t>Despite the predominant upward trend, there are occasional fluctuations in the data, introducing an element of volatility.</a:t>
            </a:r>
          </a:p>
          <a:p>
            <a:pPr marL="342900" indent="-306000">
              <a:lnSpc>
                <a:spcPct val="100000"/>
              </a:lnSpc>
              <a:buFont typeface="Wingdings 2" charset="2"/>
              <a:buChar char=""/>
            </a:pPr>
            <a:endParaRPr lang="en-US" sz="1300" dirty="0"/>
          </a:p>
          <a:p>
            <a:pPr marL="342900" indent="-306000">
              <a:lnSpc>
                <a:spcPct val="100000"/>
              </a:lnSpc>
              <a:buFont typeface="Wingdings 2" charset="2"/>
              <a:buChar char=""/>
            </a:pPr>
            <a:r>
              <a:rPr lang="en-US" sz="1300" b="1" dirty="0"/>
              <a:t>Robust Performance: </a:t>
            </a:r>
            <a:r>
              <a:rPr lang="en-US" sz="1300" dirty="0"/>
              <a:t>Microsoft stocks demonstrated impressive performance in 2020, marked by peaks in opening and closing prices. However, there were noticeable downturns, suggesting potential for incurred losses.</a:t>
            </a:r>
          </a:p>
          <a:p>
            <a:pPr marL="342900" indent="-306000">
              <a:lnSpc>
                <a:spcPct val="100000"/>
              </a:lnSpc>
              <a:buFont typeface="Wingdings 2" charset="2"/>
              <a:buChar char=""/>
            </a:pPr>
            <a:endParaRPr lang="en-US" sz="1300" dirty="0"/>
          </a:p>
          <a:p>
            <a:pPr marL="342900" indent="-306000">
              <a:lnSpc>
                <a:spcPct val="100000"/>
              </a:lnSpc>
              <a:buFont typeface="Wingdings 2" charset="2"/>
              <a:buChar char=""/>
            </a:pPr>
            <a:r>
              <a:rPr lang="en-US" sz="1300" b="1" dirty="0"/>
              <a:t>Long-Term Investment Potential: </a:t>
            </a:r>
            <a:r>
              <a:rPr lang="en-US" sz="1300" dirty="0"/>
              <a:t>Analyzing the five-year data for Microsoft stocks, the trendline indicates a favorable upward trajectory in both opening and adjusted closing prices, suggesting that they present a promising option for long-term investment.</a:t>
            </a:r>
          </a:p>
          <a:p>
            <a:pPr>
              <a:lnSpc>
                <a:spcPct val="100000"/>
              </a:lnSpc>
            </a:pPr>
            <a:endParaRPr lang="en-US" sz="1300" dirty="0"/>
          </a:p>
        </p:txBody>
      </p:sp>
    </p:spTree>
    <p:extLst>
      <p:ext uri="{BB962C8B-B14F-4D97-AF65-F5344CB8AC3E}">
        <p14:creationId xmlns:p14="http://schemas.microsoft.com/office/powerpoint/2010/main" val="693177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31EB1DF-B18F-DFAB-7FB6-34FC9E773600}"/>
              </a:ext>
            </a:extLst>
          </p:cNvPr>
          <p:cNvSpPr>
            <a:spLocks noGrp="1"/>
          </p:cNvSpPr>
          <p:nvPr>
            <p:ph type="title"/>
          </p:nvPr>
        </p:nvSpPr>
        <p:spPr>
          <a:xfrm>
            <a:off x="4957011" y="609600"/>
            <a:ext cx="6693969" cy="678180"/>
          </a:xfrm>
        </p:spPr>
        <p:txBody>
          <a:bodyPr vert="horz" lIns="91440" tIns="45720" rIns="91440" bIns="45720" rtlCol="0" anchor="ctr">
            <a:normAutofit fontScale="90000"/>
          </a:bodyPr>
          <a:lstStyle/>
          <a:p>
            <a:pPr algn="l"/>
            <a:r>
              <a:rPr lang="en-US" sz="2400" dirty="0"/>
              <a:t>Descriptive statistics for the price of Tesla stocks from 2018 to 2023 </a:t>
            </a:r>
          </a:p>
        </p:txBody>
      </p:sp>
      <p:pic>
        <p:nvPicPr>
          <p:cNvPr id="13" name="Picture 12">
            <a:extLst>
              <a:ext uri="{FF2B5EF4-FFF2-40B4-BE49-F238E27FC236}">
                <a16:creationId xmlns:a16="http://schemas.microsoft.com/office/drawing/2014/main" id="{3571A55B-8C56-492F-B317-105830ECF9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0" y="1"/>
            <a:ext cx="4690532" cy="6858000"/>
          </a:xfrm>
          <a:prstGeom prst="rect">
            <a:avLst/>
          </a:prstGeom>
        </p:spPr>
      </p:pic>
      <p:sp>
        <p:nvSpPr>
          <p:cNvPr id="15" name="Rectangle 14">
            <a:extLst>
              <a:ext uri="{FF2B5EF4-FFF2-40B4-BE49-F238E27FC236}">
                <a16:creationId xmlns:a16="http://schemas.microsoft.com/office/drawing/2014/main" id="{494843BA-DEF9-406F-8134-09F810F0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1326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orange lines&#10;&#10;Description automatically generated">
            <a:extLst>
              <a:ext uri="{FF2B5EF4-FFF2-40B4-BE49-F238E27FC236}">
                <a16:creationId xmlns:a16="http://schemas.microsoft.com/office/drawing/2014/main" id="{2B1261AE-D5E5-4967-AB93-476805830866}"/>
              </a:ext>
            </a:extLst>
          </p:cNvPr>
          <p:cNvPicPr>
            <a:picLocks noChangeAspect="1"/>
          </p:cNvPicPr>
          <p:nvPr/>
        </p:nvPicPr>
        <p:blipFill>
          <a:blip r:embed="rId4"/>
          <a:stretch>
            <a:fillRect/>
          </a:stretch>
        </p:blipFill>
        <p:spPr>
          <a:xfrm>
            <a:off x="274541" y="541020"/>
            <a:ext cx="3750916" cy="2217420"/>
          </a:xfrm>
          <a:prstGeom prst="rect">
            <a:avLst/>
          </a:prstGeom>
        </p:spPr>
      </p:pic>
      <p:pic>
        <p:nvPicPr>
          <p:cNvPr id="6" name="Picture 5" descr="A graph of a stock market&#10;&#10;Description automatically generated">
            <a:extLst>
              <a:ext uri="{FF2B5EF4-FFF2-40B4-BE49-F238E27FC236}">
                <a16:creationId xmlns:a16="http://schemas.microsoft.com/office/drawing/2014/main" id="{66933610-199C-C188-BE9B-F840842E6B2D}"/>
              </a:ext>
            </a:extLst>
          </p:cNvPr>
          <p:cNvPicPr>
            <a:picLocks noChangeAspect="1"/>
          </p:cNvPicPr>
          <p:nvPr/>
        </p:nvPicPr>
        <p:blipFill>
          <a:blip r:embed="rId5"/>
          <a:stretch>
            <a:fillRect/>
          </a:stretch>
        </p:blipFill>
        <p:spPr>
          <a:xfrm>
            <a:off x="274541" y="3173174"/>
            <a:ext cx="3750916" cy="2306812"/>
          </a:xfrm>
          <a:prstGeom prst="rect">
            <a:avLst/>
          </a:prstGeom>
        </p:spPr>
      </p:pic>
      <p:sp>
        <p:nvSpPr>
          <p:cNvPr id="8" name="TextBox 7">
            <a:extLst>
              <a:ext uri="{FF2B5EF4-FFF2-40B4-BE49-F238E27FC236}">
                <a16:creationId xmlns:a16="http://schemas.microsoft.com/office/drawing/2014/main" id="{7682C06B-3319-524A-D7BC-40F61DAD7906}"/>
              </a:ext>
            </a:extLst>
          </p:cNvPr>
          <p:cNvSpPr txBox="1"/>
          <p:nvPr/>
        </p:nvSpPr>
        <p:spPr>
          <a:xfrm>
            <a:off x="5052059" y="1287780"/>
            <a:ext cx="7139941" cy="5090160"/>
          </a:xfrm>
          <a:prstGeom prst="rect">
            <a:avLst/>
          </a:prstGeom>
        </p:spPr>
        <p:txBody>
          <a:bodyPr vert="horz" lIns="91440" tIns="45720" rIns="91440" bIns="45720" rtlCol="0" anchor="t">
            <a:normAutofit/>
          </a:bodyPr>
          <a:lstStyle/>
          <a:p>
            <a:pPr defTabSz="457200">
              <a:lnSpc>
                <a:spcPct val="90000"/>
              </a:lnSpc>
              <a:spcBef>
                <a:spcPct val="20000"/>
              </a:spcBef>
              <a:spcAft>
                <a:spcPts val="600"/>
              </a:spcAft>
              <a:buClr>
                <a:schemeClr val="tx2"/>
              </a:buClr>
              <a:buSzPct val="70000"/>
              <a:buFont typeface="Wingdings 2" charset="2"/>
            </a:pPr>
            <a:endPar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indent="-306000" defTabSz="457200">
              <a:spcBef>
                <a:spcPct val="20000"/>
              </a:spcBef>
              <a:spcAft>
                <a:spcPts val="600"/>
              </a:spcAft>
              <a:buClr>
                <a:schemeClr val="tx2"/>
              </a:buClr>
              <a:buSzPct val="70000"/>
              <a:buFont typeface="Wingdings 2" charset="2"/>
              <a:buChar char=""/>
            </a:pPr>
            <a:r>
              <a:rPr lang="en-US" sz="13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Patterns: </a:t>
            </a:r>
            <a:r>
              <a:rPr lang="en-US" sz="1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Over the course of five years, Tesla's stock market prices exhibit notable instability, characterized by frequent peaks and troughs. The values experience sharp upward surges and corresponding declines.</a:t>
            </a:r>
          </a:p>
          <a:p>
            <a:pPr marL="342900" indent="-306000" defTabSz="457200">
              <a:spcBef>
                <a:spcPct val="20000"/>
              </a:spcBef>
              <a:spcAft>
                <a:spcPts val="600"/>
              </a:spcAft>
              <a:buClr>
                <a:schemeClr val="tx2"/>
              </a:buClr>
              <a:buSzPct val="70000"/>
              <a:buFont typeface="Wingdings 2" charset="2"/>
              <a:buChar char=""/>
            </a:pPr>
            <a:endParaRPr lang="en-US" sz="13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indent="-306000" defTabSz="457200">
              <a:spcBef>
                <a:spcPct val="20000"/>
              </a:spcBef>
              <a:spcAft>
                <a:spcPts val="600"/>
              </a:spcAft>
              <a:buClr>
                <a:schemeClr val="tx2"/>
              </a:buClr>
              <a:buSzPct val="70000"/>
              <a:buFont typeface="Wingdings 2" charset="2"/>
              <a:buChar char=""/>
            </a:pPr>
            <a:r>
              <a:rPr lang="en-US" sz="13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Initial Stability: </a:t>
            </a:r>
            <a:r>
              <a:rPr lang="en-US" sz="1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the commencement of the analyzed period, both opening and adjusted closing prices for Tesla stocks maintained a consistent straight line, starting at remarkably low values, as minimal as $12. This persisted until 2020, when a noticeable upward shift occurred.</a:t>
            </a:r>
          </a:p>
          <a:p>
            <a:pPr marL="342900" indent="-306000" defTabSz="457200">
              <a:spcBef>
                <a:spcPct val="20000"/>
              </a:spcBef>
              <a:spcAft>
                <a:spcPts val="600"/>
              </a:spcAft>
              <a:buClr>
                <a:schemeClr val="tx2"/>
              </a:buClr>
              <a:buSzPct val="70000"/>
              <a:buFont typeface="Wingdings 2" charset="2"/>
              <a:buChar char=""/>
            </a:pPr>
            <a:endParaRPr lang="en-US" sz="1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indent="-306000" defTabSz="457200">
              <a:spcBef>
                <a:spcPct val="20000"/>
              </a:spcBef>
              <a:spcAft>
                <a:spcPts val="600"/>
              </a:spcAft>
              <a:buClr>
                <a:schemeClr val="tx2"/>
              </a:buClr>
              <a:buSzPct val="70000"/>
              <a:buFont typeface="Wingdings 2" charset="2"/>
              <a:buChar char=""/>
            </a:pPr>
            <a:r>
              <a:rPr lang="en-US" sz="13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Remarkable Surge in 2022: </a:t>
            </a:r>
            <a:r>
              <a:rPr lang="en-US" sz="1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year 2022 witnessed a substantial increase in Tesla's stock value, reaching a peak of approximately $411.</a:t>
            </a:r>
          </a:p>
          <a:p>
            <a:pPr marL="342900" indent="-306000" defTabSz="457200">
              <a:spcBef>
                <a:spcPct val="20000"/>
              </a:spcBef>
              <a:spcAft>
                <a:spcPts val="600"/>
              </a:spcAft>
              <a:buClr>
                <a:schemeClr val="tx2"/>
              </a:buClr>
              <a:buSzPct val="70000"/>
              <a:buFont typeface="Wingdings 2" charset="2"/>
              <a:buChar char=""/>
            </a:pPr>
            <a:endParaRPr lang="en-US" sz="1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indent="-306000" defTabSz="457200">
              <a:spcBef>
                <a:spcPct val="20000"/>
              </a:spcBef>
              <a:spcAft>
                <a:spcPts val="600"/>
              </a:spcAft>
              <a:buClr>
                <a:schemeClr val="tx2"/>
              </a:buClr>
              <a:buSzPct val="70000"/>
              <a:buFont typeface="Wingdings 2" charset="2"/>
              <a:buChar char=""/>
            </a:pPr>
            <a:r>
              <a:rPr lang="en-US" sz="13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Volatility Warning: </a:t>
            </a:r>
            <a:r>
              <a:rPr lang="en-US" sz="1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Despite the pronounced volatility in Tesla stocks, signifying a considerable risk for long-term investments, the graph depicts an upward trend in price values. While this trend can be advantageous for those seeking gains, it is essential to bear in mind that the stocks may experience dips, but they also have the potential to rebound.</a:t>
            </a:r>
          </a:p>
        </p:txBody>
      </p:sp>
    </p:spTree>
    <p:extLst>
      <p:ext uri="{BB962C8B-B14F-4D97-AF65-F5344CB8AC3E}">
        <p14:creationId xmlns:p14="http://schemas.microsoft.com/office/powerpoint/2010/main" val="2028390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31EB1DF-B18F-DFAB-7FB6-34FC9E773600}"/>
              </a:ext>
            </a:extLst>
          </p:cNvPr>
          <p:cNvSpPr>
            <a:spLocks noGrp="1"/>
          </p:cNvSpPr>
          <p:nvPr>
            <p:ph type="title"/>
          </p:nvPr>
        </p:nvSpPr>
        <p:spPr>
          <a:xfrm>
            <a:off x="4957011" y="609600"/>
            <a:ext cx="6693969" cy="678180"/>
          </a:xfrm>
        </p:spPr>
        <p:txBody>
          <a:bodyPr vert="horz" lIns="91440" tIns="45720" rIns="91440" bIns="45720" rtlCol="0" anchor="ctr">
            <a:normAutofit fontScale="90000"/>
          </a:bodyPr>
          <a:lstStyle/>
          <a:p>
            <a:pPr algn="l"/>
            <a:r>
              <a:rPr lang="en-US" sz="2400" dirty="0"/>
              <a:t>Descriptive statistics for the price of Apple stocks from 2018 to 2023 </a:t>
            </a:r>
          </a:p>
        </p:txBody>
      </p:sp>
      <p:pic>
        <p:nvPicPr>
          <p:cNvPr id="13" name="Picture 12">
            <a:extLst>
              <a:ext uri="{FF2B5EF4-FFF2-40B4-BE49-F238E27FC236}">
                <a16:creationId xmlns:a16="http://schemas.microsoft.com/office/drawing/2014/main" id="{3571A55B-8C56-492F-B317-105830ECF9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0" y="1"/>
            <a:ext cx="4690532" cy="6858000"/>
          </a:xfrm>
          <a:prstGeom prst="rect">
            <a:avLst/>
          </a:prstGeom>
        </p:spPr>
      </p:pic>
      <p:sp>
        <p:nvSpPr>
          <p:cNvPr id="15" name="Rectangle 14">
            <a:extLst>
              <a:ext uri="{FF2B5EF4-FFF2-40B4-BE49-F238E27FC236}">
                <a16:creationId xmlns:a16="http://schemas.microsoft.com/office/drawing/2014/main" id="{494843BA-DEF9-406F-8134-09F810F0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1326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682C06B-3319-524A-D7BC-40F61DAD7906}"/>
              </a:ext>
            </a:extLst>
          </p:cNvPr>
          <p:cNvSpPr txBox="1"/>
          <p:nvPr/>
        </p:nvSpPr>
        <p:spPr>
          <a:xfrm>
            <a:off x="5052059" y="1287780"/>
            <a:ext cx="7139941" cy="5090160"/>
          </a:xfrm>
          <a:prstGeom prst="rect">
            <a:avLst/>
          </a:prstGeom>
        </p:spPr>
        <p:txBody>
          <a:bodyPr vert="horz" lIns="91440" tIns="45720" rIns="91440" bIns="45720" rtlCol="0" anchor="t">
            <a:normAutofit/>
          </a:bodyPr>
          <a:lstStyle/>
          <a:p>
            <a:pPr defTabSz="457200">
              <a:lnSpc>
                <a:spcPct val="90000"/>
              </a:lnSpc>
              <a:spcBef>
                <a:spcPct val="20000"/>
              </a:spcBef>
              <a:spcAft>
                <a:spcPts val="600"/>
              </a:spcAft>
              <a:buClr>
                <a:schemeClr val="tx2"/>
              </a:buClr>
              <a:buSzPct val="70000"/>
              <a:buFont typeface="Wingdings 2" charset="2"/>
            </a:pPr>
            <a:endPar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indent="-306000" defTabSz="457200">
              <a:spcBef>
                <a:spcPct val="20000"/>
              </a:spcBef>
              <a:spcAft>
                <a:spcPts val="600"/>
              </a:spcAft>
              <a:buClr>
                <a:schemeClr val="tx2"/>
              </a:buClr>
              <a:buSzPct val="70000"/>
              <a:buFont typeface="Wingdings 2" charset="2"/>
              <a:buChar char=""/>
            </a:pPr>
            <a:r>
              <a:rPr lang="en-US" sz="13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Fluctuation Overview: </a:t>
            </a:r>
            <a:r>
              <a:rPr lang="en-US" sz="1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Apple trend chart displays considerable fluctuation, with prices experiencing notable ups and downs. The graph illustrates the potential for drastic changes within a span of months.</a:t>
            </a:r>
          </a:p>
          <a:p>
            <a:pPr marL="342900" indent="-306000" defTabSz="457200">
              <a:spcBef>
                <a:spcPct val="20000"/>
              </a:spcBef>
              <a:spcAft>
                <a:spcPts val="600"/>
              </a:spcAft>
              <a:buClr>
                <a:schemeClr val="tx2"/>
              </a:buClr>
              <a:buSzPct val="70000"/>
              <a:buFont typeface="Wingdings 2" charset="2"/>
              <a:buChar char=""/>
            </a:pPr>
            <a:endParaRPr lang="en-US" sz="13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indent="-306000" defTabSz="457200">
              <a:spcBef>
                <a:spcPct val="20000"/>
              </a:spcBef>
              <a:spcAft>
                <a:spcPts val="600"/>
              </a:spcAft>
              <a:buClr>
                <a:schemeClr val="tx2"/>
              </a:buClr>
              <a:buSzPct val="70000"/>
              <a:buFont typeface="Wingdings 2" charset="2"/>
              <a:buChar char=""/>
            </a:pPr>
            <a:r>
              <a:rPr lang="en-US" sz="13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Short-Term Volatility: </a:t>
            </a:r>
            <a:r>
              <a:rPr lang="en-US" sz="1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On a day-to-day basis, fluctuations are observed, posing a risk for those engaging in daily stock purchases. This short-term volatility could lead to losses if the stock value falls the next day.</a:t>
            </a:r>
          </a:p>
          <a:p>
            <a:pPr marL="342900" indent="-306000" defTabSz="457200">
              <a:spcBef>
                <a:spcPct val="20000"/>
              </a:spcBef>
              <a:spcAft>
                <a:spcPts val="600"/>
              </a:spcAft>
              <a:buClr>
                <a:schemeClr val="tx2"/>
              </a:buClr>
              <a:buSzPct val="70000"/>
              <a:buFont typeface="Wingdings 2" charset="2"/>
              <a:buChar char=""/>
            </a:pPr>
            <a:endParaRPr lang="en-US" sz="13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indent="-306000" defTabSz="457200">
              <a:spcBef>
                <a:spcPct val="20000"/>
              </a:spcBef>
              <a:spcAft>
                <a:spcPts val="600"/>
              </a:spcAft>
              <a:buClr>
                <a:schemeClr val="tx2"/>
              </a:buClr>
              <a:buSzPct val="70000"/>
              <a:buFont typeface="Wingdings 2" charset="2"/>
              <a:buChar char=""/>
            </a:pPr>
            <a:r>
              <a:rPr lang="en-US" sz="13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Peak Value: </a:t>
            </a:r>
            <a:r>
              <a:rPr lang="en-US" sz="1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Despite short-term fluctuations, the graph indicates stability. Notably, the stocks followed an upward trajectory from 2020, almost reaching a peak at $182 in April 2022.</a:t>
            </a:r>
          </a:p>
          <a:p>
            <a:pPr marL="342900" indent="-306000" defTabSz="457200">
              <a:spcBef>
                <a:spcPct val="20000"/>
              </a:spcBef>
              <a:spcAft>
                <a:spcPts val="600"/>
              </a:spcAft>
              <a:buClr>
                <a:schemeClr val="tx2"/>
              </a:buClr>
              <a:buSzPct val="70000"/>
              <a:buFont typeface="Wingdings 2" charset="2"/>
              <a:buChar char=""/>
            </a:pPr>
            <a:endParaRPr lang="en-US" sz="13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indent="-306000" defTabSz="457200">
              <a:spcBef>
                <a:spcPct val="20000"/>
              </a:spcBef>
              <a:spcAft>
                <a:spcPts val="600"/>
              </a:spcAft>
              <a:buClr>
                <a:schemeClr val="tx2"/>
              </a:buClr>
              <a:buSzPct val="70000"/>
              <a:buFont typeface="Wingdings 2" charset="2"/>
              <a:buChar char=""/>
            </a:pPr>
            <a:r>
              <a:rPr lang="en-US" sz="13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Long-Term Investment Potential: </a:t>
            </a:r>
            <a:r>
              <a:rPr lang="en-US" sz="1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Examining the overall trajectory of Apple stock prices, encompassing both opening and adjusted close values, reveals a consistent upward trend, especially from 2020 to mid-2022. Despite short-term volatility, the trend analysis suggests that Apple stocks have the potential to contribute to future growth and offer value for long-term investments.</a:t>
            </a:r>
            <a:endParaRPr lang="en-US" sz="13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6900" defTabSz="457200">
              <a:spcBef>
                <a:spcPct val="20000"/>
              </a:spcBef>
              <a:spcAft>
                <a:spcPts val="600"/>
              </a:spcAft>
              <a:buClr>
                <a:schemeClr val="tx2"/>
              </a:buClr>
              <a:buSzPct val="70000"/>
            </a:pPr>
            <a:endParaRPr lang="en-US" sz="1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3" name="Picture 2">
            <a:extLst>
              <a:ext uri="{FF2B5EF4-FFF2-40B4-BE49-F238E27FC236}">
                <a16:creationId xmlns:a16="http://schemas.microsoft.com/office/drawing/2014/main" id="{F323C17A-D7CA-44BF-2618-C8A70C46D7C3}"/>
              </a:ext>
            </a:extLst>
          </p:cNvPr>
          <p:cNvPicPr>
            <a:picLocks noChangeAspect="1"/>
          </p:cNvPicPr>
          <p:nvPr/>
        </p:nvPicPr>
        <p:blipFill>
          <a:blip r:embed="rId4"/>
          <a:stretch>
            <a:fillRect/>
          </a:stretch>
        </p:blipFill>
        <p:spPr>
          <a:xfrm>
            <a:off x="215372" y="819026"/>
            <a:ext cx="3945148" cy="2232782"/>
          </a:xfrm>
          <a:prstGeom prst="rect">
            <a:avLst/>
          </a:prstGeom>
        </p:spPr>
      </p:pic>
      <p:pic>
        <p:nvPicPr>
          <p:cNvPr id="9" name="Picture 8">
            <a:extLst>
              <a:ext uri="{FF2B5EF4-FFF2-40B4-BE49-F238E27FC236}">
                <a16:creationId xmlns:a16="http://schemas.microsoft.com/office/drawing/2014/main" id="{8D71DA2C-E901-4470-2C22-354B2C24EC4D}"/>
              </a:ext>
            </a:extLst>
          </p:cNvPr>
          <p:cNvPicPr>
            <a:picLocks noChangeAspect="1"/>
          </p:cNvPicPr>
          <p:nvPr/>
        </p:nvPicPr>
        <p:blipFill>
          <a:blip r:embed="rId5"/>
          <a:stretch>
            <a:fillRect/>
          </a:stretch>
        </p:blipFill>
        <p:spPr>
          <a:xfrm>
            <a:off x="202215" y="3429000"/>
            <a:ext cx="3958305" cy="2232783"/>
          </a:xfrm>
          <a:prstGeom prst="rect">
            <a:avLst/>
          </a:prstGeom>
        </p:spPr>
      </p:pic>
    </p:spTree>
    <p:extLst>
      <p:ext uri="{BB962C8B-B14F-4D97-AF65-F5344CB8AC3E}">
        <p14:creationId xmlns:p14="http://schemas.microsoft.com/office/powerpoint/2010/main" val="3775689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A31D0-7280-6C96-8165-16123A183064}"/>
              </a:ext>
            </a:extLst>
          </p:cNvPr>
          <p:cNvSpPr>
            <a:spLocks noGrp="1"/>
          </p:cNvSpPr>
          <p:nvPr>
            <p:ph type="title"/>
          </p:nvPr>
        </p:nvSpPr>
        <p:spPr>
          <a:xfrm>
            <a:off x="919119" y="297180"/>
            <a:ext cx="10353762" cy="678180"/>
          </a:xfrm>
        </p:spPr>
        <p:txBody>
          <a:bodyPr>
            <a:normAutofit/>
          </a:bodyPr>
          <a:lstStyle/>
          <a:p>
            <a:r>
              <a:rPr lang="en-IN" sz="2400" dirty="0"/>
              <a:t>Comparative Analysis of Stock Market Data </a:t>
            </a:r>
          </a:p>
        </p:txBody>
      </p:sp>
      <p:sp>
        <p:nvSpPr>
          <p:cNvPr id="3" name="Text Placeholder 2">
            <a:extLst>
              <a:ext uri="{FF2B5EF4-FFF2-40B4-BE49-F238E27FC236}">
                <a16:creationId xmlns:a16="http://schemas.microsoft.com/office/drawing/2014/main" id="{90D1E220-3CD3-4147-A171-A6671562FEDD}"/>
              </a:ext>
            </a:extLst>
          </p:cNvPr>
          <p:cNvSpPr>
            <a:spLocks noGrp="1"/>
          </p:cNvSpPr>
          <p:nvPr>
            <p:ph type="body" idx="1"/>
          </p:nvPr>
        </p:nvSpPr>
        <p:spPr>
          <a:xfrm>
            <a:off x="391044" y="1106951"/>
            <a:ext cx="3300984" cy="764782"/>
          </a:xfrm>
        </p:spPr>
        <p:txBody>
          <a:bodyPr>
            <a:normAutofit/>
          </a:bodyPr>
          <a:lstStyle/>
          <a:p>
            <a:r>
              <a:rPr lang="en-IN" sz="1400" dirty="0"/>
              <a:t>Microsoft Returns Prediction </a:t>
            </a:r>
          </a:p>
        </p:txBody>
      </p:sp>
      <p:sp>
        <p:nvSpPr>
          <p:cNvPr id="5" name="Text Placeholder 4">
            <a:extLst>
              <a:ext uri="{FF2B5EF4-FFF2-40B4-BE49-F238E27FC236}">
                <a16:creationId xmlns:a16="http://schemas.microsoft.com/office/drawing/2014/main" id="{2C23A714-A977-BF2B-E3F6-204BF01C741A}"/>
              </a:ext>
            </a:extLst>
          </p:cNvPr>
          <p:cNvSpPr>
            <a:spLocks noGrp="1"/>
          </p:cNvSpPr>
          <p:nvPr>
            <p:ph type="body" sz="quarter" idx="3"/>
          </p:nvPr>
        </p:nvSpPr>
        <p:spPr>
          <a:xfrm>
            <a:off x="4357615" y="1106951"/>
            <a:ext cx="3300984" cy="764783"/>
          </a:xfrm>
        </p:spPr>
        <p:txBody>
          <a:bodyPr/>
          <a:lstStyle/>
          <a:p>
            <a:r>
              <a:rPr lang="en-IN" sz="1400" dirty="0"/>
              <a:t>Tesla Returns Prediction</a:t>
            </a:r>
          </a:p>
        </p:txBody>
      </p:sp>
      <p:sp>
        <p:nvSpPr>
          <p:cNvPr id="7" name="Text Placeholder 6">
            <a:extLst>
              <a:ext uri="{FF2B5EF4-FFF2-40B4-BE49-F238E27FC236}">
                <a16:creationId xmlns:a16="http://schemas.microsoft.com/office/drawing/2014/main" id="{358E2172-A3E7-9138-89F5-55D2EC85AB6D}"/>
              </a:ext>
            </a:extLst>
          </p:cNvPr>
          <p:cNvSpPr>
            <a:spLocks noGrp="1"/>
          </p:cNvSpPr>
          <p:nvPr>
            <p:ph type="body" sz="quarter" idx="13"/>
          </p:nvPr>
        </p:nvSpPr>
        <p:spPr>
          <a:xfrm>
            <a:off x="8477786" y="1106951"/>
            <a:ext cx="3300984" cy="764782"/>
          </a:xfrm>
        </p:spPr>
        <p:txBody>
          <a:bodyPr/>
          <a:lstStyle/>
          <a:p>
            <a:r>
              <a:rPr lang="en-IN" sz="1400" dirty="0"/>
              <a:t>Apple Returns Prediction</a:t>
            </a:r>
          </a:p>
        </p:txBody>
      </p:sp>
      <p:pic>
        <p:nvPicPr>
          <p:cNvPr id="16" name="Picture 15">
            <a:extLst>
              <a:ext uri="{FF2B5EF4-FFF2-40B4-BE49-F238E27FC236}">
                <a16:creationId xmlns:a16="http://schemas.microsoft.com/office/drawing/2014/main" id="{0697137F-B13C-648E-4469-6A30B5E028FF}"/>
              </a:ext>
            </a:extLst>
          </p:cNvPr>
          <p:cNvPicPr>
            <a:picLocks noChangeAspect="1"/>
          </p:cNvPicPr>
          <p:nvPr/>
        </p:nvPicPr>
        <p:blipFill>
          <a:blip r:embed="rId2"/>
          <a:stretch>
            <a:fillRect/>
          </a:stretch>
        </p:blipFill>
        <p:spPr>
          <a:xfrm>
            <a:off x="166561" y="2031757"/>
            <a:ext cx="3923771" cy="2540244"/>
          </a:xfrm>
          <a:prstGeom prst="rect">
            <a:avLst/>
          </a:prstGeom>
        </p:spPr>
      </p:pic>
      <p:pic>
        <p:nvPicPr>
          <p:cNvPr id="20" name="Picture 19">
            <a:extLst>
              <a:ext uri="{FF2B5EF4-FFF2-40B4-BE49-F238E27FC236}">
                <a16:creationId xmlns:a16="http://schemas.microsoft.com/office/drawing/2014/main" id="{C8BA9E04-9B04-D721-B186-D38841C1C66A}"/>
              </a:ext>
            </a:extLst>
          </p:cNvPr>
          <p:cNvPicPr>
            <a:picLocks noChangeAspect="1"/>
          </p:cNvPicPr>
          <p:nvPr/>
        </p:nvPicPr>
        <p:blipFill>
          <a:blip r:embed="rId3"/>
          <a:stretch>
            <a:fillRect/>
          </a:stretch>
        </p:blipFill>
        <p:spPr>
          <a:xfrm>
            <a:off x="4189051" y="2053079"/>
            <a:ext cx="3912619" cy="2526030"/>
          </a:xfrm>
          <a:prstGeom prst="rect">
            <a:avLst/>
          </a:prstGeom>
        </p:spPr>
      </p:pic>
      <p:pic>
        <p:nvPicPr>
          <p:cNvPr id="26" name="Picture 25">
            <a:extLst>
              <a:ext uri="{FF2B5EF4-FFF2-40B4-BE49-F238E27FC236}">
                <a16:creationId xmlns:a16="http://schemas.microsoft.com/office/drawing/2014/main" id="{E7725D96-671B-D3E6-C267-7F63155FEE9A}"/>
              </a:ext>
            </a:extLst>
          </p:cNvPr>
          <p:cNvPicPr>
            <a:picLocks noChangeAspect="1"/>
          </p:cNvPicPr>
          <p:nvPr/>
        </p:nvPicPr>
        <p:blipFill>
          <a:blip r:embed="rId4"/>
          <a:stretch>
            <a:fillRect/>
          </a:stretch>
        </p:blipFill>
        <p:spPr>
          <a:xfrm>
            <a:off x="8231118" y="2060187"/>
            <a:ext cx="3794321" cy="2511814"/>
          </a:xfrm>
          <a:prstGeom prst="rect">
            <a:avLst/>
          </a:prstGeom>
        </p:spPr>
      </p:pic>
    </p:spTree>
    <p:extLst>
      <p:ext uri="{BB962C8B-B14F-4D97-AF65-F5344CB8AC3E}">
        <p14:creationId xmlns:p14="http://schemas.microsoft.com/office/powerpoint/2010/main" val="3467526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4F42BE1-CFD2-BF9A-792C-7813EDCEF406}"/>
              </a:ext>
            </a:extLst>
          </p:cNvPr>
          <p:cNvSpPr>
            <a:spLocks noGrp="1"/>
          </p:cNvSpPr>
          <p:nvPr>
            <p:ph type="body" sz="half" idx="2"/>
          </p:nvPr>
        </p:nvSpPr>
        <p:spPr>
          <a:xfrm>
            <a:off x="579120" y="533400"/>
            <a:ext cx="11414760" cy="6545580"/>
          </a:xfrm>
        </p:spPr>
        <p:txBody>
          <a:bodyPr>
            <a:normAutofit/>
          </a:bodyPr>
          <a:lstStyle/>
          <a:p>
            <a:pPr marL="36900" algn="l"/>
            <a:r>
              <a:rPr lang="en-US" sz="1200" dirty="0"/>
              <a:t>In accordance with the Capital Asset Pricing Model (CAPM), the beta slope coefficient in a basic regression of stock excess returns serves as an indicator of relative risk. It gauges how responsive a stock is to changes in the overall market, represented by the S&amp;P index. Stocks with higher beta values are perceived as riskier and often yield higher returns in the market.</a:t>
            </a:r>
          </a:p>
          <a:p>
            <a:pPr marL="342900" indent="-306000" algn="l">
              <a:buFont typeface="Wingdings 2" charset="2"/>
              <a:buChar char=""/>
            </a:pPr>
            <a:r>
              <a:rPr lang="en-US" sz="1200" dirty="0"/>
              <a:t>Microsoft Scatter Plot</a:t>
            </a:r>
          </a:p>
          <a:p>
            <a:pPr marL="800100" lvl="1" indent="-306000">
              <a:buFont typeface="Wingdings 2" charset="2"/>
              <a:buChar char=""/>
            </a:pPr>
            <a:r>
              <a:rPr lang="en-US" sz="1200" dirty="0"/>
              <a:t>Correlation with market trends is evident.</a:t>
            </a:r>
          </a:p>
          <a:p>
            <a:pPr marL="800100" lvl="1" indent="-306000">
              <a:buFont typeface="Wingdings 2" charset="2"/>
              <a:buChar char=""/>
            </a:pPr>
            <a:r>
              <a:rPr lang="en-US" sz="1200" dirty="0"/>
              <a:t>Simple regression shows Microsoft aligning closely with the trendline, with few variables scattered at a distance.</a:t>
            </a:r>
          </a:p>
          <a:p>
            <a:pPr marL="800100" lvl="1" indent="-306000">
              <a:buFont typeface="Wingdings 2" charset="2"/>
              <a:buChar char=""/>
            </a:pPr>
            <a:r>
              <a:rPr lang="en-US" sz="1200" dirty="0"/>
              <a:t>Some investors may base stock purchases on factors beyond the overall market trend.</a:t>
            </a:r>
          </a:p>
          <a:p>
            <a:pPr marL="800100" lvl="1" indent="-306000">
              <a:buFont typeface="Wingdings 2" charset="2"/>
              <a:buChar char=""/>
            </a:pPr>
            <a:r>
              <a:rPr lang="en-US" sz="1200" dirty="0"/>
              <a:t>The scatter plot suggests that Microsoft investors may be influenced by broader market conditions.</a:t>
            </a:r>
          </a:p>
          <a:p>
            <a:pPr marL="342900" indent="-306000" algn="l">
              <a:buFont typeface="Wingdings 2" charset="2"/>
              <a:buChar char=""/>
            </a:pPr>
            <a:r>
              <a:rPr lang="en-US" sz="1200" dirty="0"/>
              <a:t>Tesla Scatter Plot:</a:t>
            </a:r>
          </a:p>
          <a:p>
            <a:pPr marL="800100" lvl="1" indent="-306000">
              <a:buFont typeface="Wingdings 2" charset="2"/>
              <a:buChar char=""/>
            </a:pPr>
            <a:r>
              <a:rPr lang="en-US" sz="1200" dirty="0"/>
              <a:t>Significant variation observed, scattered widely from the market trendline.</a:t>
            </a:r>
          </a:p>
          <a:p>
            <a:pPr marL="800100" lvl="1" indent="-306000">
              <a:buFont typeface="Wingdings 2" charset="2"/>
              <a:buChar char=""/>
            </a:pPr>
            <a:r>
              <a:rPr lang="en-US" sz="1200" dirty="0"/>
              <a:t>Indicates that Tesla investors might make independent investment decisions, influenced by company-specific news, rather than closely following the broader market trend.</a:t>
            </a:r>
          </a:p>
          <a:p>
            <a:pPr marL="342900" indent="-306000" algn="l">
              <a:buFont typeface="Wingdings 2" charset="2"/>
              <a:buChar char=""/>
            </a:pPr>
            <a:r>
              <a:rPr lang="en-US" sz="1200" dirty="0"/>
              <a:t>Apple Scatter Plot:</a:t>
            </a:r>
          </a:p>
          <a:p>
            <a:pPr marL="800100" lvl="1" indent="-306000">
              <a:buFont typeface="Wingdings 2" charset="2"/>
              <a:buChar char=""/>
            </a:pPr>
            <a:r>
              <a:rPr lang="en-US" sz="1200" dirty="0"/>
              <a:t>Minimal variation observed, closely aligning with the trendline based on the S&amp;P 500 index.</a:t>
            </a:r>
          </a:p>
          <a:p>
            <a:pPr marL="800100" lvl="1" indent="-306000">
              <a:buFont typeface="Wingdings 2" charset="2"/>
              <a:buChar char=""/>
            </a:pPr>
            <a:r>
              <a:rPr lang="en-US" sz="1200" dirty="0"/>
              <a:t>Suggests that Apple investors tend to follow market trends, adjusting their positions accordingly with market movements.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1262883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77DD2-B2C3-E1EA-2EF0-31C1C0E86A01}"/>
              </a:ext>
            </a:extLst>
          </p:cNvPr>
          <p:cNvSpPr>
            <a:spLocks noGrp="1"/>
          </p:cNvSpPr>
          <p:nvPr>
            <p:ph type="title"/>
          </p:nvPr>
        </p:nvSpPr>
        <p:spPr>
          <a:xfrm>
            <a:off x="822355" y="243840"/>
            <a:ext cx="10353762" cy="457200"/>
          </a:xfrm>
        </p:spPr>
        <p:txBody>
          <a:bodyPr>
            <a:normAutofit/>
          </a:bodyPr>
          <a:lstStyle/>
          <a:p>
            <a:r>
              <a:rPr lang="en-IN" sz="1600" dirty="0"/>
              <a:t>Stocks Per Year Analysis</a:t>
            </a:r>
          </a:p>
        </p:txBody>
      </p:sp>
      <p:pic>
        <p:nvPicPr>
          <p:cNvPr id="4" name="Picture 3">
            <a:extLst>
              <a:ext uri="{FF2B5EF4-FFF2-40B4-BE49-F238E27FC236}">
                <a16:creationId xmlns:a16="http://schemas.microsoft.com/office/drawing/2014/main" id="{BBF572F7-E7DD-4F04-DBE3-C501EDC024CC}"/>
              </a:ext>
            </a:extLst>
          </p:cNvPr>
          <p:cNvPicPr>
            <a:picLocks noChangeAspect="1"/>
          </p:cNvPicPr>
          <p:nvPr/>
        </p:nvPicPr>
        <p:blipFill>
          <a:blip r:embed="rId2"/>
          <a:stretch>
            <a:fillRect/>
          </a:stretch>
        </p:blipFill>
        <p:spPr>
          <a:xfrm>
            <a:off x="157796" y="838843"/>
            <a:ext cx="4736048" cy="2497196"/>
          </a:xfrm>
          <a:prstGeom prst="rect">
            <a:avLst/>
          </a:prstGeom>
        </p:spPr>
      </p:pic>
      <p:pic>
        <p:nvPicPr>
          <p:cNvPr id="6" name="Picture 5">
            <a:extLst>
              <a:ext uri="{FF2B5EF4-FFF2-40B4-BE49-F238E27FC236}">
                <a16:creationId xmlns:a16="http://schemas.microsoft.com/office/drawing/2014/main" id="{9779B537-5EEA-DAAC-D558-CCC9CC0A9341}"/>
              </a:ext>
            </a:extLst>
          </p:cNvPr>
          <p:cNvPicPr>
            <a:picLocks noChangeAspect="1"/>
          </p:cNvPicPr>
          <p:nvPr/>
        </p:nvPicPr>
        <p:blipFill>
          <a:blip r:embed="rId3"/>
          <a:stretch>
            <a:fillRect/>
          </a:stretch>
        </p:blipFill>
        <p:spPr>
          <a:xfrm>
            <a:off x="157796" y="3596503"/>
            <a:ext cx="4736048" cy="2775607"/>
          </a:xfrm>
          <a:prstGeom prst="rect">
            <a:avLst/>
          </a:prstGeom>
        </p:spPr>
      </p:pic>
      <p:pic>
        <p:nvPicPr>
          <p:cNvPr id="8" name="Picture 7">
            <a:extLst>
              <a:ext uri="{FF2B5EF4-FFF2-40B4-BE49-F238E27FC236}">
                <a16:creationId xmlns:a16="http://schemas.microsoft.com/office/drawing/2014/main" id="{23C64536-E0C3-395C-87CA-8E6D398CFD24}"/>
              </a:ext>
            </a:extLst>
          </p:cNvPr>
          <p:cNvPicPr>
            <a:picLocks noChangeAspect="1"/>
          </p:cNvPicPr>
          <p:nvPr/>
        </p:nvPicPr>
        <p:blipFill>
          <a:blip r:embed="rId4"/>
          <a:stretch>
            <a:fillRect/>
          </a:stretch>
        </p:blipFill>
        <p:spPr>
          <a:xfrm>
            <a:off x="5206468" y="858951"/>
            <a:ext cx="4183380" cy="2477088"/>
          </a:xfrm>
          <a:prstGeom prst="rect">
            <a:avLst/>
          </a:prstGeom>
        </p:spPr>
      </p:pic>
      <p:sp>
        <p:nvSpPr>
          <p:cNvPr id="9" name="TextBox 8">
            <a:extLst>
              <a:ext uri="{FF2B5EF4-FFF2-40B4-BE49-F238E27FC236}">
                <a16:creationId xmlns:a16="http://schemas.microsoft.com/office/drawing/2014/main" id="{86C5612C-292C-DBA1-F45B-ECAAFD27D5D9}"/>
              </a:ext>
            </a:extLst>
          </p:cNvPr>
          <p:cNvSpPr txBox="1"/>
          <p:nvPr/>
        </p:nvSpPr>
        <p:spPr>
          <a:xfrm>
            <a:off x="5206468" y="3520440"/>
            <a:ext cx="6741692" cy="3493264"/>
          </a:xfrm>
          <a:prstGeom prst="rect">
            <a:avLst/>
          </a:prstGeom>
          <a:noFill/>
        </p:spPr>
        <p:txBody>
          <a:bodyPr wrap="square" rtlCol="0">
            <a:spAutoFit/>
          </a:bodyPr>
          <a:lstStyle/>
          <a:p>
            <a:pPr marL="800100" lvl="1" indent="-306000" defTabSz="457200">
              <a:spcBef>
                <a:spcPct val="20000"/>
              </a:spcBef>
              <a:spcAft>
                <a:spcPts val="600"/>
              </a:spcAft>
              <a:buClr>
                <a:schemeClr val="tx2"/>
              </a:buClr>
              <a:buSzPct val="70000"/>
              <a:buFont typeface="Wingdings 2" charset="2"/>
              <a:buChar char=""/>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Stock Units Analysis for all three companies reflects the volume of stocks within each company.</a:t>
            </a:r>
          </a:p>
          <a:p>
            <a:pPr marL="800100" lvl="1" indent="-306000" defTabSz="457200">
              <a:spcBef>
                <a:spcPct val="20000"/>
              </a:spcBef>
              <a:spcAft>
                <a:spcPts val="600"/>
              </a:spcAft>
              <a:buClr>
                <a:schemeClr val="tx2"/>
              </a:buClr>
              <a:buSzPct val="70000"/>
              <a:buFont typeface="Wingdings 2" charset="2"/>
              <a:buChar char=""/>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Significant growth was observed in the stocks of Microsoft, Apple, and Tesla during the year 2020, reaching their peak. However, the stock volume was at its lowest in 2023.</a:t>
            </a:r>
          </a:p>
          <a:p>
            <a:pPr marL="800100" lvl="1" indent="-306000" defTabSz="457200">
              <a:spcBef>
                <a:spcPct val="20000"/>
              </a:spcBef>
              <a:spcAft>
                <a:spcPts val="600"/>
              </a:spcAft>
              <a:buClr>
                <a:schemeClr val="tx2"/>
              </a:buClr>
              <a:buSzPct val="70000"/>
              <a:buFont typeface="Wingdings 2" charset="2"/>
              <a:buChar char=""/>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Examining the 5-year trendline in stock volume reveals a downward trajectory. This decline has been consistent since the significant peak observed in 2020.</a:t>
            </a:r>
          </a:p>
          <a:p>
            <a:endParaRPr lang="en-IN" dirty="0"/>
          </a:p>
        </p:txBody>
      </p:sp>
    </p:spTree>
    <p:extLst>
      <p:ext uri="{BB962C8B-B14F-4D97-AF65-F5344CB8AC3E}">
        <p14:creationId xmlns:p14="http://schemas.microsoft.com/office/powerpoint/2010/main" val="2669729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{EEC73720-ACD2-4F1F-940E-7A4A11D8AD18}tf55705232_win32</Template>
  <TotalTime>1257</TotalTime>
  <Words>1318</Words>
  <Application>Microsoft Office PowerPoint</Application>
  <PresentationFormat>Widescreen</PresentationFormat>
  <Paragraphs>84</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Goudy Old Style</vt:lpstr>
      <vt:lpstr>Söhne</vt:lpstr>
      <vt:lpstr>Wingdings 2</vt:lpstr>
      <vt:lpstr>SlateVTI</vt:lpstr>
      <vt:lpstr>Statistical Analysis of Microsoft, Tesla and Apple Stocks Data </vt:lpstr>
      <vt:lpstr>Contents</vt:lpstr>
      <vt:lpstr>Introduction</vt:lpstr>
      <vt:lpstr>Descriptive statistics for the price of Microsoft stocks from 2018 to 2023  </vt:lpstr>
      <vt:lpstr>Descriptive statistics for the price of Tesla stocks from 2018 to 2023 </vt:lpstr>
      <vt:lpstr>Descriptive statistics for the price of Apple stocks from 2018 to 2023 </vt:lpstr>
      <vt:lpstr>Comparative Analysis of Stock Market Data </vt:lpstr>
      <vt:lpstr>PowerPoint Presentation</vt:lpstr>
      <vt:lpstr>Stocks Per Year Analysis</vt:lpstr>
      <vt:lpstr>Comparative Analysis using Histograms</vt:lpstr>
      <vt:lpstr>Descriptive Statistics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of Microsoft, Tesla and Apple Stocks Data </dc:title>
  <dc:creator>Supriya</dc:creator>
  <cp:lastModifiedBy>Supriya Meshram</cp:lastModifiedBy>
  <cp:revision>1</cp:revision>
  <dcterms:created xsi:type="dcterms:W3CDTF">2023-11-30T00:04:23Z</dcterms:created>
  <dcterms:modified xsi:type="dcterms:W3CDTF">2023-11-30T21:02:00Z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