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57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31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40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31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31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p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ya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W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I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/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ALAI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"/>
          <p:cNvSpPr txBox="1"/>
          <p:nvPr/>
        </p:nvSpPr>
        <p:spPr>
          <a:xfrm>
            <a:off x="755332" y="1071878"/>
            <a:ext cx="9369136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Key Takeaways
1. *Dynamic &amp; Evolving*: Web tech constantly advances.
2. *User-Centric*: Focus on UX/UI for engagement.
3. *Responsive &amp; Accessible*: Crucial for broad reach.
4. *Security &amp; Performance*: Vital for trust &amp; efficiency.
5. *Full Stack Skills*: Frontend, backend, database knowledge valuable.
Web Development Enables
1. *Global Reach*: Websites/apps accessible worldwide.
2. *Business Growth*: Digital presence for businesses.
3. *Innovation*: PWA's, web apps push boundaries.
4. *Collaboration*: Tools like Git aid teamwork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1747839" y="0"/>
            <a:ext cx="10440570" cy="6858380"/>
            <a:chOff x="6713080" y="0"/>
            <a:chExt cx="5479328" cy="68583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6713080" y="2913379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r>
                <a:rPr altLang="en-IN" sz="4400" lang="en-US"/>
                <a:t>W</a:t>
              </a:r>
              <a:r>
                <a:rPr altLang="en-IN" sz="4400" lang="en-US"/>
                <a:t>E</a:t>
              </a:r>
              <a:r>
                <a:rPr altLang="en-IN" sz="4400" lang="en-US"/>
                <a:t>B</a:t>
              </a:r>
              <a:r>
                <a:rPr altLang="en-IN" sz="4400" lang="en-US"/>
                <a:t> </a:t>
              </a:r>
              <a:r>
                <a:rPr altLang="en-IN" sz="4400" lang="en-US"/>
                <a:t>D</a:t>
              </a:r>
              <a:r>
                <a:rPr altLang="en-IN" sz="4400" lang="en-US"/>
                <a:t>E</a:t>
              </a:r>
              <a:r>
                <a:rPr altLang="en-IN" sz="4400" lang="en-US"/>
                <a:t>V</a:t>
              </a:r>
              <a:r>
                <a:rPr altLang="en-IN" sz="4400" lang="en-US"/>
                <a:t>E</a:t>
              </a:r>
              <a:r>
                <a:rPr altLang="en-IN" sz="4400" lang="en-US"/>
                <a:t>L</a:t>
              </a:r>
              <a:r>
                <a:rPr altLang="en-IN" sz="4400" lang="en-US"/>
                <a:t>O</a:t>
              </a:r>
              <a:r>
                <a:rPr altLang="en-IN" sz="4400" lang="en-US"/>
                <a:t>P</a:t>
              </a:r>
              <a:r>
                <a:rPr altLang="en-IN" sz="4400" lang="en-US"/>
                <a:t>M</a:t>
              </a:r>
              <a:r>
                <a:rPr altLang="en-IN" sz="4400" lang="en-US"/>
                <a:t>E</a:t>
              </a:r>
              <a:r>
                <a:rPr altLang="en-IN" sz="4400" lang="en-US"/>
                <a:t>N</a:t>
              </a:r>
              <a:r>
                <a:rPr altLang="en-IN" sz="4400" lang="en-US"/>
                <a:t>T</a:t>
              </a:r>
              <a:endParaRPr altLang="en-US" lang="zh-CN"/>
            </a:p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9380730" y="3569966"/>
              <a:ext cx="2811270" cy="3288034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5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658892" y="1857375"/>
            <a:ext cx="12074364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sz="2800" lang="en-IN">
                <a:solidFill>
                  <a:srgbClr val="000000"/>
                </a:solidFill>
              </a:rPr>
              <a:t>ey Features
1. *Product Catalog*: Display products with images, pricing.
2. *Search &amp; Filters*: Search and filter by category, price.
3. *Cart &amp; Checkout*: Shopping cart with payment gateway (Stripe/PayPal).
4. *User Auth*: Registration, login.
5. *Admin Panel*: Manage products, orders.
6. *Responsive*: Mobile-friendly design.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302280" y="2230754"/>
            <a:ext cx="10823534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sz="2800" lang="en-IN">
                <a:solidFill>
                  <a:srgbClr val="000000"/>
                </a:solidFill>
              </a:rPr>
              <a:t>imary End Users
1. *Customers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Browse, search, purchase products/services.
2. *Administrators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 Manage website content, users, orders.
3. *Content Creators: Authors, bloggers posting content.
Other Users
1. *Employers/ Businesses*: Post jobs, manage applications (job portals).
2. *Job Seekers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 Search and apply for jobs.
3. *Subscribers: Receive newsletters, updates.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1" name="TextBox 8"/>
          <p:cNvSpPr txBox="1"/>
          <p:nvPr/>
        </p:nvSpPr>
        <p:spPr>
          <a:xfrm>
            <a:off x="1347787" y="7750398"/>
            <a:ext cx="10485575" cy="10149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Results &amp;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Common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*Homepage*: Entry point, often showcases key content/products.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*Product Page*: Details of a product (e-commerce).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*Login/Register*: User authentication screens.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*Dashboard*: User-specific area post-login.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*Contact/About*: Info about company/person.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*Responsive Layouts*: Adapt to various screen sizes.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*Interactive Elements*: Buttons, forms reacting to user actions.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*Dynamic Content*: Updates without full page reload (AJAX, APIs).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*User Feedback*: Notifications, success/error messages.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*SEO Optimization*: Pages optimized for search engines.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*Login Screen*: Username/password fields, submit button.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*Product Listing*: Grid/list of products with images, prices.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*Checkout Screen*: Payment details, order summary (e-commerce).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*404 Error Page*: Handles page not found scenarios.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Would you like wireframes or examples of specific screens for a web application?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"/>
          <p:cNvSpPr txBox="1"/>
          <p:nvPr/>
        </p:nvSpPr>
        <p:spPr>
          <a:xfrm>
            <a:off x="2819399" y="1476375"/>
            <a:ext cx="9126681" cy="5958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Frontend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1. *Frameworks*: React.js, Angular, Vue.js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*Libraries*: jQuery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 *Styling*: CSS3, Sass, Bootstrap, Tailwind CSS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4. *Build Tools*: Webpack, Vite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Backend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1. *Languages*: Node.js (JavaScript), Python, Ruby, PHP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*Frameworks*: Express.js (Node), Django (Python), Rails (Ruby)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 *Databases*: MySQL, PostgreSQL, MongoDB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Tools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1. *Version Control*: Git (GitHub, GitLab)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*APIs*: REST, GraphQL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8"/>
          <p:cNvSpPr txBox="1"/>
          <p:nvPr/>
        </p:nvSpPr>
        <p:spPr>
          <a:xfrm>
            <a:off x="739775" y="291147"/>
            <a:ext cx="8794750" cy="584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TextBox 8"/>
          <p:cNvSpPr txBox="1"/>
          <p:nvPr/>
        </p:nvSpPr>
        <p:spPr>
          <a:xfrm>
            <a:off x="739774" y="1322705"/>
            <a:ext cx="9988745" cy="5958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*Homepage*: Brief intro, showcase projects.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*Projects Section*: Grid/layout of projects with images, descriptions.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*About Me*: Skills, experience, background.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*Contact*: Email, social links, contact form.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*Responsive Design*: Works on desktop, tablet, mobile.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*Clean &amp; Minimal*: Focus on work showcase.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*Typography*: Readable fonts.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*Color Scheme*: Professional, brand-aligned colors.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*Navigation*: Simple, intuitive menu.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Layouts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2" name=""/>
          <p:cNvSpPr txBox="1"/>
          <p:nvPr/>
        </p:nvSpPr>
        <p:spPr>
          <a:xfrm>
            <a:off x="3810000" y="3251200"/>
            <a:ext cx="4572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3810000" y="3251200"/>
            <a:ext cx="4572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3810000" y="3251200"/>
            <a:ext cx="4572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755332" y="1319070"/>
            <a:ext cx="10287000" cy="7216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sz="2800" lang="en-IN">
                <a:solidFill>
                  <a:srgbClr val="000000"/>
                </a:solidFill>
              </a:rPr>
              <a:t>Features
1. *Responsive Design*: Adapts to desktop, tablet, mobile screens.
2. *User Authentication*: Login, registration, profile management.
3. *Search Functionality*: Search products, content, users.
4. *Forms &amp; Data Handling*: Contact forms, data submission, validation.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*E-commerce Capabilities*: Product catalog, cart, checkout.
Functionalities
1. *Interactivity*: Dynamic elements via JavaScript.
2. *API Integration*: Connect to external services (payment, maps).
3. *Content Management*: CRUD (Create, Read, Update, Delete) operations.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TextBox 8"/>
          <p:cNvSpPr txBox="1"/>
          <p:nvPr/>
        </p:nvSpPr>
        <p:spPr>
          <a:xfrm>
            <a:off x="2268090" y="1442866"/>
            <a:ext cx="9923910" cy="510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TextBox 8"/>
          <p:cNvSpPr txBox="1"/>
          <p:nvPr/>
        </p:nvSpPr>
        <p:spPr>
          <a:xfrm>
            <a:off x="3109430" y="3428999"/>
            <a:ext cx="10555679" cy="929639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58465" y="1210895"/>
            <a:ext cx="8873012" cy="7342553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2024-03-21T20:07:22Z</dcterms:created>
  <dcterms:modified xsi:type="dcterms:W3CDTF">2025-09-19T05:05:43Z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c3e296907cdb487fab6b535e3ceb6a55</vt:lpwstr>
  </property>
</Properties>
</file>