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0B45-3984-A095-B622-949C699BA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CCDA-B80C-5707-CB0D-CB61CF3FB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6090-9F3B-E10B-C8AD-DE5D364A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F19-659D-BB92-8690-94182EB8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9C65-3F59-53FA-D9CF-F710736C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11D0-8135-1181-0D38-CD146F52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0E118-8FE3-6AC5-2DE3-401CA0BF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A7B0-FE3B-6812-F6F8-B357D9E5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0E6B-165F-8992-9856-815E85E8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923A-32DC-05BB-82C5-412D624E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5C9FD-6065-4015-1F75-7E627EE7C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51A59-DB32-8FD0-0ABB-2AE81CAC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F4B8-5E23-9953-6C21-E903560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6ACD-9499-3089-0CFB-D48C578B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3D45-4C7E-34D1-F79A-0A0CDA9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2418-52D7-6880-3CDA-DBAF750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8565-E3FE-5BC2-0E7B-4889485A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36D6-A299-97BD-CE94-3599C1F3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B342-87F1-6B5F-2577-953EC547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72B5-29EF-27F5-E6C9-4EDD9BE3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9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509D-F385-1F59-47EC-F65B366B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65F8-4F77-51A8-BCC0-6403D57E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E6B1-297A-47E3-A0BC-CDC79325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00B3-FDD8-8D51-73F2-11A4CEDE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ECF9-0665-B664-17DB-263647AD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E4C-15ED-612E-FD16-B7004D0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E569-7BFC-BE24-6F61-B2485CB96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9542-2111-E4FB-7637-71756CB98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0EEB8-6CB9-0B3E-3F58-FB6E3385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B198-741B-FB65-FD77-0F26DC67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EE328-E787-5873-F13C-9DAABAE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0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0FE7-1069-F9B1-15E3-F2407A33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B892-24EF-FE75-5E3F-BF7759FB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B4A6-C300-2EAA-3EDE-B3C5A7A7F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84E61-C2AD-4ABE-22C2-739466187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14D2-C233-5ED1-E3EF-D8BD2E44F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CC7E4-709E-573F-E5F3-9F554B8A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24B3D-D451-83DE-2AE7-6E49DD61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98E77-A98F-378E-D36F-A8B3B440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408D-2E65-39E8-72F0-B7557C60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3989F-192F-D92F-C3F3-C083C96D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23D91-1EF9-1C68-F925-0C47068E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70106-4AA9-3056-B3CC-AA5C61AC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2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43290-07C7-7DAB-C006-A54D4750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36479-754C-647D-2002-8CD87606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EC399-24A6-815F-91DB-414C6566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5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2382-9071-AFED-4AC3-509FECF6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561-16AE-5E7A-546F-86D2FDC6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C0D2-4C70-AA16-21DA-BC903E11D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4F5F3-6BBE-6603-9F59-A17B509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1B118-1961-F633-4813-87D5B92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F0D7-869D-39DC-0699-441BA8F6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D2EC-11BB-C520-8764-32959672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0C3D3-3423-EFC9-B352-E0DE24CC3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8B23A-61D7-0966-EF3C-348B8207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97CE-E7E8-F827-3E48-275A5A4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5674-9C46-CCE0-94C5-D86431CF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B561-1B31-7D82-917F-559DD53C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2739-12EF-3FE0-0634-9D6F0002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67F1-25C8-D2C8-B3C7-B6745E44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C29F-771D-175F-2E30-168304638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1378-F6C9-469B-87C2-E62234F63A42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AC21-2B7D-BEB5-7BF6-0D61C2964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E05B-95AF-0746-51E1-F89AC486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0EAF-14C1-426E-BD34-65D62391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B4C910-21B6-66C9-7D79-BC69D716BE47}"/>
              </a:ext>
            </a:extLst>
          </p:cNvPr>
          <p:cNvSpPr/>
          <p:nvPr/>
        </p:nvSpPr>
        <p:spPr>
          <a:xfrm>
            <a:off x="365760" y="173255"/>
            <a:ext cx="4446872" cy="423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Title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CC578-2131-E5DC-B398-4DD5C46666D9}"/>
              </a:ext>
            </a:extLst>
          </p:cNvPr>
          <p:cNvSpPr/>
          <p:nvPr/>
        </p:nvSpPr>
        <p:spPr>
          <a:xfrm>
            <a:off x="7238197" y="173254"/>
            <a:ext cx="4446872" cy="42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selections(Year and month)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E664B-6A3B-A02F-9B43-2D4E2C995CEB}"/>
              </a:ext>
            </a:extLst>
          </p:cNvPr>
          <p:cNvSpPr/>
          <p:nvPr/>
        </p:nvSpPr>
        <p:spPr>
          <a:xfrm>
            <a:off x="365761" y="1116531"/>
            <a:ext cx="4446872" cy="118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Networth</a:t>
            </a:r>
            <a:r>
              <a:rPr lang="en-US" dirty="0"/>
              <a:t>, Income, savings and expense %)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D5E94-D3C7-0879-4095-A6A11343B1E0}"/>
              </a:ext>
            </a:extLst>
          </p:cNvPr>
          <p:cNvSpPr/>
          <p:nvPr/>
        </p:nvSpPr>
        <p:spPr>
          <a:xfrm>
            <a:off x="365760" y="2635719"/>
            <a:ext cx="4446872" cy="118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time KPIs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Networth</a:t>
            </a:r>
            <a:r>
              <a:rPr lang="en-US" dirty="0"/>
              <a:t>, Income, savings and expense %)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2CD21-DF50-EA2B-B6F1-AF374E97E8F5}"/>
              </a:ext>
            </a:extLst>
          </p:cNvPr>
          <p:cNvSpPr/>
          <p:nvPr/>
        </p:nvSpPr>
        <p:spPr>
          <a:xfrm>
            <a:off x="433137" y="4235116"/>
            <a:ext cx="2136808" cy="23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Breakdown</a:t>
            </a:r>
          </a:p>
          <a:p>
            <a:pPr algn="ctr"/>
            <a:r>
              <a:rPr lang="en-IN" dirty="0"/>
              <a:t>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36D86-9FC2-F086-E709-412367F0C970}"/>
              </a:ext>
            </a:extLst>
          </p:cNvPr>
          <p:cNvSpPr/>
          <p:nvPr/>
        </p:nvSpPr>
        <p:spPr>
          <a:xfrm>
            <a:off x="2722345" y="4235116"/>
            <a:ext cx="2136808" cy="23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Expense Breakdown</a:t>
            </a:r>
          </a:p>
          <a:p>
            <a:pPr algn="ctr"/>
            <a:r>
              <a:rPr lang="en-US" dirty="0"/>
              <a:t>%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AE55F-FCFC-9646-8B19-280EA3B385E6}"/>
              </a:ext>
            </a:extLst>
          </p:cNvPr>
          <p:cNvSpPr/>
          <p:nvPr/>
        </p:nvSpPr>
        <p:spPr>
          <a:xfrm>
            <a:off x="5573027" y="1116531"/>
            <a:ext cx="6112042" cy="270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% ,Savings %, With change in income month on month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DABDBD-5527-91D3-9F47-187A73B2049B}"/>
              </a:ext>
            </a:extLst>
          </p:cNvPr>
          <p:cNvSpPr/>
          <p:nvPr/>
        </p:nvSpPr>
        <p:spPr>
          <a:xfrm>
            <a:off x="5573027" y="3972027"/>
            <a:ext cx="6112042" cy="256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Detailed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25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Pal</dc:creator>
  <cp:lastModifiedBy>Supriyo Pal</cp:lastModifiedBy>
  <cp:revision>2</cp:revision>
  <dcterms:created xsi:type="dcterms:W3CDTF">2022-10-06T05:35:36Z</dcterms:created>
  <dcterms:modified xsi:type="dcterms:W3CDTF">2022-10-06T06:49:23Z</dcterms:modified>
</cp:coreProperties>
</file>