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  <p:sldId id="263" r:id="rId18"/>
    <p:sldId id="26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ganic-market.info/" TargetMode="External"/><Relationship Id="rId2" Type="http://schemas.openxmlformats.org/officeDocument/2006/relationships/hyperlink" Target="https://www.o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7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977" y="158262"/>
            <a:ext cx="11711354" cy="349054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/>
            </a:r>
            <a:br>
              <a:rPr lang="en-US" sz="4000" dirty="0" smtClean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/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 smtClean="0">
                <a:latin typeface="Bookman Old Style" panose="02050604050505020204" pitchFamily="18" charset="0"/>
              </a:rPr>
              <a:t/>
            </a:r>
            <a:br>
              <a:rPr lang="en-US" sz="4000" dirty="0" smtClean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/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 smtClean="0">
                <a:latin typeface="Bookman Old Style" panose="02050604050505020204" pitchFamily="18" charset="0"/>
              </a:rPr>
              <a:t/>
            </a:r>
            <a:br>
              <a:rPr lang="en-US" sz="4000" dirty="0" smtClean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/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 smtClean="0">
                <a:latin typeface="Bookman Old Style" panose="02050604050505020204" pitchFamily="18" charset="0"/>
              </a:rPr>
              <a:t/>
            </a:r>
            <a:br>
              <a:rPr lang="en-US" sz="4000" dirty="0" smtClean="0">
                <a:latin typeface="Bookman Old Style" panose="02050604050505020204" pitchFamily="18" charset="0"/>
              </a:rPr>
            </a:br>
            <a:r>
              <a:rPr lang="en-US" sz="3600" dirty="0">
                <a:latin typeface="Bookman Old Style" panose="02050604050505020204" pitchFamily="18" charset="0"/>
              </a:rPr>
              <a:t>TECHNO ENGINEERING COLLEGE </a:t>
            </a:r>
            <a:r>
              <a:rPr lang="en-US" sz="3600" dirty="0" smtClean="0">
                <a:latin typeface="Bookman Old Style" panose="02050604050505020204" pitchFamily="18" charset="0"/>
              </a:rPr>
              <a:t>BANIPUR</a:t>
            </a:r>
            <a:br>
              <a:rPr lang="en-US" sz="3600" dirty="0" smtClean="0">
                <a:latin typeface="Bookman Old Style" panose="02050604050505020204" pitchFamily="18" charset="0"/>
              </a:rPr>
            </a:br>
            <a:r>
              <a:rPr lang="en-US" sz="4000" dirty="0">
                <a:latin typeface="Bookman Old Style" panose="02050604050505020204" pitchFamily="18" charset="0"/>
              </a:rPr>
              <a:t/>
            </a:r>
            <a:br>
              <a:rPr lang="en-US" sz="4000" dirty="0">
                <a:latin typeface="Bookman Old Style" panose="02050604050505020204" pitchFamily="18" charset="0"/>
              </a:rPr>
            </a:br>
            <a:r>
              <a:rPr lang="en-US" sz="4000" dirty="0" smtClean="0">
                <a:latin typeface="Bookman Old Style" panose="02050604050505020204" pitchFamily="18" charset="0"/>
              </a:rPr>
              <a:t>E-ORGANIC</a:t>
            </a:r>
            <a:br>
              <a:rPr lang="en-US" sz="4000" dirty="0" smtClean="0">
                <a:latin typeface="Bookman Old Style" panose="02050604050505020204" pitchFamily="18" charset="0"/>
              </a:rPr>
            </a:br>
            <a:r>
              <a:rPr lang="en-US" sz="1800" dirty="0">
                <a:latin typeface="Baskerville Old Face" panose="02020602080505020303" pitchFamily="18" charset="0"/>
              </a:rPr>
              <a:t>A Fresh Fruits and Vegetable Buying and Selling </a:t>
            </a:r>
            <a:r>
              <a:rPr lang="en-US" sz="1800" dirty="0" smtClean="0">
                <a:latin typeface="Baskerville Old Face" panose="02020602080505020303" pitchFamily="18" charset="0"/>
              </a:rPr>
              <a:t>Platform 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>
                <a:latin typeface="Bookman Old Style" panose="02050604050505020204" pitchFamily="18" charset="0"/>
              </a:rPr>
              <a:t/>
            </a:r>
            <a:br>
              <a:rPr lang="en-US" sz="4000" dirty="0" smtClean="0">
                <a:latin typeface="Bookman Old Style" panose="02050604050505020204" pitchFamily="18" charset="0"/>
              </a:rPr>
            </a:br>
            <a:r>
              <a:rPr lang="en-US" sz="4000" dirty="0" smtClean="0">
                <a:latin typeface="Bookman Old Style" panose="02050604050505020204" pitchFamily="18" charset="0"/>
              </a:rPr>
              <a:t>FINAL </a:t>
            </a:r>
            <a:r>
              <a:rPr lang="en-US" sz="4000" dirty="0">
                <a:latin typeface="Bookman Old Style" panose="02050604050505020204" pitchFamily="18" charset="0"/>
              </a:rPr>
              <a:t>YEAR PROJECT </a:t>
            </a:r>
            <a:r>
              <a:rPr lang="en-US" sz="4000" dirty="0" smtClean="0">
                <a:latin typeface="Bookman Old Style" panose="02050604050505020204" pitchFamily="18" charset="0"/>
              </a:rPr>
              <a:t>SYNOPSIS</a:t>
            </a:r>
            <a:r>
              <a:rPr lang="en-US" sz="4000" dirty="0">
                <a:latin typeface="Bookman Old Style" panose="02050604050505020204" pitchFamily="18" charset="0"/>
              </a:rPr>
              <a:t> </a:t>
            </a:r>
            <a:r>
              <a:rPr lang="en-US" sz="2400" dirty="0" smtClean="0">
                <a:latin typeface="Bookman Old Style" panose="02050604050505020204" pitchFamily="18" charset="0"/>
              </a:rPr>
              <a:t/>
            </a:r>
            <a:br>
              <a:rPr lang="en-US" sz="2400" dirty="0" smtClean="0">
                <a:latin typeface="Bookman Old Style" panose="02050604050505020204" pitchFamily="18" charset="0"/>
              </a:rPr>
            </a:br>
            <a:endParaRPr lang="en-US" sz="7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37" y="3754316"/>
            <a:ext cx="8767860" cy="273440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Bookman Old Style" panose="02050604050505020204" pitchFamily="18" charset="0"/>
              </a:rPr>
              <a:t>Under the guidance of Professor </a:t>
            </a:r>
            <a:r>
              <a:rPr lang="en-IN" sz="2400" b="1" dirty="0" err="1">
                <a:latin typeface="Bookman Old Style" panose="02050604050505020204" pitchFamily="18" charset="0"/>
              </a:rPr>
              <a:t>Sujit</a:t>
            </a:r>
            <a:r>
              <a:rPr lang="en-IN" sz="2400" b="1" dirty="0">
                <a:latin typeface="Bookman Old Style" panose="02050604050505020204" pitchFamily="18" charset="0"/>
              </a:rPr>
              <a:t> </a:t>
            </a:r>
            <a:r>
              <a:rPr lang="en-IN" sz="2400" b="1" dirty="0" err="1">
                <a:latin typeface="Bookman Old Style" panose="02050604050505020204" pitchFamily="18" charset="0"/>
              </a:rPr>
              <a:t>Raha</a:t>
            </a:r>
            <a:r>
              <a:rPr lang="en-IN" sz="2400" b="1" dirty="0">
                <a:latin typeface="Bookman Old Style" panose="02050604050505020204" pitchFamily="18" charset="0"/>
              </a:rPr>
              <a:t>, TECB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NAME </a:t>
            </a:r>
            <a:r>
              <a:rPr lang="en-US" sz="2000" dirty="0">
                <a:latin typeface="Bookman Old Style" panose="02050604050505020204" pitchFamily="18" charset="0"/>
              </a:rPr>
              <a:t>: BHASKAR BAKSHI    ROLL : </a:t>
            </a:r>
            <a:r>
              <a:rPr lang="en-US" sz="2000" dirty="0" smtClean="0">
                <a:latin typeface="Bookman Old Style" panose="02050604050505020204" pitchFamily="18" charset="0"/>
              </a:rPr>
              <a:t>24400221002  DEPT.: IT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NAME </a:t>
            </a:r>
            <a:r>
              <a:rPr lang="en-US" sz="2000" dirty="0" smtClean="0">
                <a:latin typeface="Bookman Old Style" panose="02050604050505020204" pitchFamily="18" charset="0"/>
              </a:rPr>
              <a:t>: SAYANJIT ROY   ROLL </a:t>
            </a:r>
            <a:r>
              <a:rPr lang="en-US" sz="2000" dirty="0">
                <a:latin typeface="Bookman Old Style" panose="02050604050505020204" pitchFamily="18" charset="0"/>
              </a:rPr>
              <a:t>: </a:t>
            </a:r>
            <a:r>
              <a:rPr lang="en-US" sz="2000" dirty="0" smtClean="0">
                <a:latin typeface="Bookman Old Style" panose="02050604050505020204" pitchFamily="18" charset="0"/>
              </a:rPr>
              <a:t>24400122097  DEPT.: </a:t>
            </a:r>
            <a:r>
              <a:rPr lang="en-US" sz="2000" dirty="0" smtClean="0">
                <a:latin typeface="Bookman Old Style" panose="02050604050505020204" pitchFamily="18" charset="0"/>
              </a:rPr>
              <a:t>CSE</a:t>
            </a:r>
          </a:p>
          <a:p>
            <a:r>
              <a:rPr lang="en-US" sz="2000">
                <a:latin typeface="Bookman Old Style" panose="02050604050505020204" pitchFamily="18" charset="0"/>
              </a:rPr>
              <a:t>NAME : MUNMUN SANA   ROLL : 24400122096  DEPT</a:t>
            </a:r>
            <a:r>
              <a:rPr lang="en-US" sz="2000">
                <a:latin typeface="Bookman Old Style" panose="02050604050505020204" pitchFamily="18" charset="0"/>
              </a:rPr>
              <a:t>.: </a:t>
            </a:r>
            <a:r>
              <a:rPr lang="en-US" sz="2000" smtClean="0">
                <a:latin typeface="Bookman Old Style" panose="02050604050505020204" pitchFamily="18" charset="0"/>
              </a:rPr>
              <a:t>CSE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NAME </a:t>
            </a:r>
            <a:r>
              <a:rPr lang="en-US" sz="2000" dirty="0">
                <a:latin typeface="Bookman Old Style" panose="02050604050505020204" pitchFamily="18" charset="0"/>
              </a:rPr>
              <a:t>: SUPRIYO BAIRAGI   ROLL : </a:t>
            </a:r>
            <a:r>
              <a:rPr lang="en-US" sz="2000" dirty="0" smtClean="0">
                <a:latin typeface="Bookman Old Style" panose="02050604050505020204" pitchFamily="18" charset="0"/>
              </a:rPr>
              <a:t>24400222002  DEPT.: IT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NAME </a:t>
            </a:r>
            <a:r>
              <a:rPr lang="en-US" sz="2000" dirty="0">
                <a:latin typeface="Bookman Old Style" panose="02050604050505020204" pitchFamily="18" charset="0"/>
              </a:rPr>
              <a:t>: PRITAM </a:t>
            </a:r>
            <a:r>
              <a:rPr lang="en-US" sz="2000" dirty="0" smtClean="0">
                <a:latin typeface="Bookman Old Style" panose="02050604050505020204" pitchFamily="18" charset="0"/>
              </a:rPr>
              <a:t>DAS   ROLL </a:t>
            </a:r>
            <a:r>
              <a:rPr lang="en-US" sz="2000" dirty="0">
                <a:latin typeface="Bookman Old Style" panose="02050604050505020204" pitchFamily="18" charset="0"/>
              </a:rPr>
              <a:t>: </a:t>
            </a:r>
            <a:r>
              <a:rPr lang="en-US" sz="2000" dirty="0" smtClean="0">
                <a:latin typeface="Bookman Old Style" panose="02050604050505020204" pitchFamily="18" charset="0"/>
              </a:rPr>
              <a:t>24400121047  DEPT.: CSE</a:t>
            </a:r>
          </a:p>
        </p:txBody>
      </p:sp>
    </p:spTree>
    <p:extLst>
      <p:ext uri="{BB962C8B-B14F-4D97-AF65-F5344CB8AC3E}">
        <p14:creationId xmlns:p14="http://schemas.microsoft.com/office/powerpoint/2010/main" val="2911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3000" y="219808"/>
            <a:ext cx="9875520" cy="389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98" y="578598"/>
            <a:ext cx="6802123" cy="5291274"/>
          </a:xfrm>
        </p:spPr>
      </p:pic>
      <p:sp>
        <p:nvSpPr>
          <p:cNvPr id="7" name="Rectangle 6"/>
          <p:cNvSpPr/>
          <p:nvPr/>
        </p:nvSpPr>
        <p:spPr>
          <a:xfrm>
            <a:off x="3589982" y="5869872"/>
            <a:ext cx="44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LEVEL 1 DFD OF E-ORGANIC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54" y="548054"/>
            <a:ext cx="6839216" cy="5150447"/>
          </a:xfrm>
        </p:spPr>
      </p:pic>
      <p:sp>
        <p:nvSpPr>
          <p:cNvPr id="5" name="Rectangle 4"/>
          <p:cNvSpPr/>
          <p:nvPr/>
        </p:nvSpPr>
        <p:spPr>
          <a:xfrm>
            <a:off x="3822257" y="5884985"/>
            <a:ext cx="451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ER-DIAGRAM OF E-ORGANIC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249115"/>
            <a:ext cx="9875520" cy="1356360"/>
          </a:xfrm>
        </p:spPr>
        <p:txBody>
          <a:bodyPr/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MODULE DESCRIPTION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55" y="1987062"/>
            <a:ext cx="9182551" cy="4038600"/>
          </a:xfrm>
        </p:spPr>
      </p:pic>
    </p:spTree>
    <p:extLst>
      <p:ext uri="{BB962C8B-B14F-4D97-AF65-F5344CB8AC3E}">
        <p14:creationId xmlns:p14="http://schemas.microsoft.com/office/powerpoint/2010/main" val="9681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3000" y="0"/>
            <a:ext cx="9875520" cy="21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17" y="341519"/>
            <a:ext cx="9872663" cy="259942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" y="3062653"/>
            <a:ext cx="10058400" cy="32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3000" y="0"/>
            <a:ext cx="9875520" cy="21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1" y="1099038"/>
            <a:ext cx="10820474" cy="4343399"/>
          </a:xfrm>
        </p:spPr>
      </p:pic>
    </p:spTree>
    <p:extLst>
      <p:ext uri="{BB962C8B-B14F-4D97-AF65-F5344CB8AC3E}">
        <p14:creationId xmlns:p14="http://schemas.microsoft.com/office/powerpoint/2010/main" val="30837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3000" y="0"/>
            <a:ext cx="9875520" cy="246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75051"/>
            <a:ext cx="9872663" cy="4128193"/>
          </a:xfrm>
        </p:spPr>
      </p:pic>
    </p:spTree>
    <p:extLst>
      <p:ext uri="{BB962C8B-B14F-4D97-AF65-F5344CB8AC3E}">
        <p14:creationId xmlns:p14="http://schemas.microsoft.com/office/powerpoint/2010/main" val="2568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AI-driven recommendations for buyers.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Blockchain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 for product traceability.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Mobile apps for iOS and Android.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Expansion into international markets.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Partnerships for faster delivery and eco-friendly packaging.</a:t>
            </a:r>
          </a:p>
          <a:p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The E-Organic platform revolutionizes organic e-commerce by ensuring transparency, empowering farmers, and meeting global sustainability goals.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Designed for scalability and innovation, it is poised to be a leader in the organic marketplace industry.</a:t>
            </a:r>
          </a:p>
          <a:p>
            <a:pPr marL="4572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BOOKS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"E-Commerce and Organic Marketplaces" – John Wiley &amp; Sons, 2022.</a:t>
            </a:r>
            <a:endParaRPr lang="en-US" sz="1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"Advances in Organic Certification and Market Transparency" – Elsevier Journal, 2021.</a:t>
            </a:r>
            <a:endParaRPr lang="en-US" sz="1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Websites and Online Resources:</a:t>
            </a:r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"The Organic Trade Association: Market Insights and Trends" – </a:t>
            </a:r>
            <a:r>
              <a:rPr lang="en-US" u="sng" dirty="0">
                <a:solidFill>
                  <a:schemeClr val="tx1"/>
                </a:solidFill>
                <a:latin typeface="Baskerville Old Face" panose="02020602080505020303" pitchFamily="18" charset="0"/>
                <a:hlinkClick r:id="rId2"/>
              </a:rPr>
              <a:t>www.ota.com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"World Organic Market Statistics 2023" – </a:t>
            </a:r>
            <a:r>
              <a:rPr lang="en-US" u="sng" dirty="0">
                <a:solidFill>
                  <a:schemeClr val="tx1"/>
                </a:solidFill>
                <a:latin typeface="Baskerville Old Face" panose="02020602080505020303" pitchFamily="18" charset="0"/>
                <a:hlinkClick r:id="rId3"/>
              </a:rPr>
              <a:t>www.organic-market.info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"E-Commerce Frameworks for Specialized Markets" – </a:t>
            </a:r>
            <a:r>
              <a:rPr lang="en-US" u="sng" dirty="0">
                <a:solidFill>
                  <a:schemeClr val="tx1"/>
                </a:solidFill>
                <a:latin typeface="Baskerville Old Face" panose="02020602080505020303" pitchFamily="18" charset="0"/>
                <a:hlinkClick r:id="rId4"/>
              </a:rPr>
              <a:t>developer.mozilla.org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6000" b="1" dirty="0" smtClean="0">
              <a:latin typeface="Bookman Old Style" panose="02050604050505020204" pitchFamily="18" charset="0"/>
            </a:endParaRPr>
          </a:p>
          <a:p>
            <a:pPr marL="45720" indent="0" algn="ctr">
              <a:buNone/>
            </a:pPr>
            <a:r>
              <a:rPr lang="en-US" sz="6000" b="1" dirty="0" smtClean="0">
                <a:latin typeface="Bookman Old Style" panose="02050604050505020204" pitchFamily="18" charset="0"/>
              </a:rPr>
              <a:t>THANK YOU</a:t>
            </a:r>
            <a:endParaRPr lang="en-US" sz="6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257908"/>
            <a:ext cx="9875520" cy="1356360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TABLE OF </a:t>
            </a:r>
            <a:r>
              <a:rPr lang="en-US" b="1" dirty="0" smtClean="0">
                <a:latin typeface="Bookman Old Style" panose="02050604050505020204" pitchFamily="18" charset="0"/>
              </a:rPr>
              <a:t>CONTENTS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008585"/>
            <a:ext cx="85900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2" action="ppaction://hlinksldjump"/>
              </a:rPr>
              <a:t>INTRODUCTION</a:t>
            </a: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3" action="ppaction://hlinksldjump"/>
              </a:rPr>
              <a:t>PROJECT </a:t>
            </a: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3" action="ppaction://hlinksldjump"/>
              </a:rPr>
              <a:t>OVERVIEW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4" action="ppaction://hlinksldjump"/>
              </a:rPr>
              <a:t>LITERATURE </a:t>
            </a: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4" action="ppaction://hlinksldjump"/>
              </a:rPr>
              <a:t>SURVEY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5" action="ppaction://hlinksldjump"/>
              </a:rPr>
              <a:t>SPECIFICATIONS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6" action="ppaction://hlinksldjump"/>
              </a:rPr>
              <a:t>SYSTEM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6" action="ppaction://hlinksldjump"/>
              </a:rPr>
              <a:t>FEATURES</a:t>
            </a:r>
            <a:endParaRPr lang="en-US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7" action="ppaction://hlinksldjump"/>
              </a:rPr>
              <a:t>FEASIBILITY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7" action="ppaction://hlinksldjump"/>
              </a:rPr>
              <a:t>STUDY</a:t>
            </a:r>
            <a:endParaRPr lang="en-US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8" action="ppaction://hlinksldjump"/>
              </a:rPr>
              <a:t>SYSTEM ANALYSIS &amp; </a:t>
            </a:r>
            <a:r>
              <a:rPr lang="en-IN" b="1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8" action="ppaction://hlinksldjump"/>
              </a:rPr>
              <a:t>DESIGN</a:t>
            </a:r>
            <a:endParaRPr lang="en-IN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9" action="ppaction://hlinksldjump"/>
              </a:rPr>
              <a:t>MODULE DESCRIPTION</a:t>
            </a:r>
            <a:endParaRPr lang="en-US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10" action="ppaction://hlinksldjump"/>
              </a:rPr>
              <a:t>FUTURE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10" action="ppaction://hlinksldjump"/>
              </a:rPr>
              <a:t>SCOPE</a:t>
            </a:r>
            <a:endParaRPr lang="en-US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  <a:hlinkClick r:id="rId11" action="ppaction://hlinksldjump"/>
              </a:rPr>
              <a:t>CONCLUSION</a:t>
            </a:r>
            <a:endParaRPr lang="en-US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  <a:hlinkClick r:id="rId12" action="ppaction://hlinksldjump"/>
              </a:rPr>
              <a:t>REFERENCES</a:t>
            </a:r>
            <a:endParaRPr kumimoji="0" lang="en-US" altLang="en-U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36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In the modern era, there is a growing demand for organic products due to their health benefits and environmental sustainability. However, buyers face challenges in finding reliable sources, and sellers struggle to reach their target audience. </a:t>
            </a:r>
            <a:endParaRPr lang="en-US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Problem 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Statement: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Difficulty finding authentic organic products.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Lack of transparency and trust in existing platforms.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Limited reach for small-scale organic farmers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Objective: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To create a user-friendly platform promoting trust and transparency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CORE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OBJECTIVES :</a:t>
            </a: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Build a reliable platform for organic goods.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Ensure product authenticity through certifications.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Empower farmers and small sellers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KEY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FEATURES :</a:t>
            </a: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Buyer and seller profiles.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Verified organic certifications.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Advanced search filters (e.g., location-based search).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Secure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6996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LITERATURE </a:t>
            </a:r>
            <a:r>
              <a:rPr lang="en-US" b="1" dirty="0" smtClean="0">
                <a:latin typeface="Bookman Old Style" panose="02050604050505020204" pitchFamily="18" charset="0"/>
              </a:rPr>
              <a:t>SURVEY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EXISTING SYSTEM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CHALLENGES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Platforms like Amazon and eBay lack focus on organic certification.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No direct farmer-to-buyer connection.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PROPOSED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SOLUTION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 dedicated marketplace for organic products with transparency.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Support for sustainability and community growth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HARDWARE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REQUIREMENTS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Server with scalable storage.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Client devices (desktop, mobile, tablets).</a:t>
            </a:r>
          </a:p>
          <a:p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SOFTWARE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REQUIREMENTS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Html,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Css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, JavaScript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 front-end.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Node.js for back-end.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Firebase for real-time database and authentication.</a:t>
            </a:r>
          </a:p>
          <a:p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BUYER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FEATURES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Profile management.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Order tracking.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Location-based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product search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SELLER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FEATURES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Product listing and inventory management.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Sales tracking.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Profile and review system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PRODUCT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FEATURES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Categories: New Arrivals, Bestsellers.</a:t>
            </a:r>
          </a:p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- Add-to-cart with payment integration.</a:t>
            </a:r>
          </a:p>
          <a:p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ECONOMIC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FEASIBILITY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Cost-effective technologies (e.g., Firebase).</a:t>
            </a:r>
          </a:p>
          <a:p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TECHNICAL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FEASIBILITY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Scalable frameworks like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Html,Css,JavaScript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Node.js.</a:t>
            </a:r>
          </a:p>
          <a:p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OPERATIONAL </a:t>
            </a: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FEASIBILITY :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Simple UI ensures user adoption.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ookman Old Style" panose="02050604050505020204" pitchFamily="18" charset="0"/>
              </a:rPr>
              <a:t>SYSTEM ANALYSIS &amp; DESIGN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90146" y="-615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97" y="2541004"/>
            <a:ext cx="9534525" cy="2209800"/>
          </a:xfrm>
        </p:spPr>
      </p:pic>
      <p:sp>
        <p:nvSpPr>
          <p:cNvPr id="8" name="Rectangle 7"/>
          <p:cNvSpPr/>
          <p:nvPr/>
        </p:nvSpPr>
        <p:spPr>
          <a:xfrm>
            <a:off x="3585791" y="4750804"/>
            <a:ext cx="44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LEVEL 0 DFD OF E-ORGANIC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914</TotalTime>
  <Words>611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Baskerville Old Face</vt:lpstr>
      <vt:lpstr>Bookman Old Style</vt:lpstr>
      <vt:lpstr>Calibri</vt:lpstr>
      <vt:lpstr>Corbel</vt:lpstr>
      <vt:lpstr>Times New Roman</vt:lpstr>
      <vt:lpstr>Basis</vt:lpstr>
      <vt:lpstr>       TECHNO ENGINEERING COLLEGE BANIPUR  E-ORGANIC A Fresh Fruits and Vegetable Buying and Selling Platform   FINAL YEAR PROJECT SYNOPSIS  </vt:lpstr>
      <vt:lpstr>TABLE OF CONTENTS</vt:lpstr>
      <vt:lpstr>INTRODUCTION</vt:lpstr>
      <vt:lpstr>PROJECT OVERVIEW</vt:lpstr>
      <vt:lpstr>LITERATURE SURVEY</vt:lpstr>
      <vt:lpstr>SPECIFICATIONS</vt:lpstr>
      <vt:lpstr>SYSTEM FEATURES</vt:lpstr>
      <vt:lpstr>FEASIBILITY STUDY</vt:lpstr>
      <vt:lpstr>SYSTEM ANALYSIS &amp; DESIGN</vt:lpstr>
      <vt:lpstr>  </vt:lpstr>
      <vt:lpstr>  </vt:lpstr>
      <vt:lpstr>MODULE DESCRIPTION</vt:lpstr>
      <vt:lpstr>  </vt:lpstr>
      <vt:lpstr>  </vt:lpstr>
      <vt:lpstr>  </vt:lpstr>
      <vt:lpstr>FUTURE SCOPE</vt:lpstr>
      <vt:lpstr>CONCLUSION</vt:lpstr>
      <vt:lpstr>REFERENCES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bairagi</dc:creator>
  <cp:lastModifiedBy>supriyo bairagi</cp:lastModifiedBy>
  <cp:revision>24</cp:revision>
  <dcterms:created xsi:type="dcterms:W3CDTF">2024-12-14T15:32:06Z</dcterms:created>
  <dcterms:modified xsi:type="dcterms:W3CDTF">2024-12-17T06:19:53Z</dcterms:modified>
</cp:coreProperties>
</file>