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type="screen16x9" cy="6858000" cx="12192000"/>
  <p:notesSz cx="6858000" cy="9144000"/>
  <p:embeddedFontLst>
    <p:embeddedFont>
      <p:font typeface="IBM Plex Sans"/>
      <p:regular r:id="rId26"/>
      <p:bold r:id="rId27"/>
      <p:italic r:id="rId28"/>
      <p:boldItalic r:id="rId29"/>
    </p:embeddedFont>
    <p:embeddedFont>
      <p:font typeface="IBM Plex Sans Medium"/>
      <p:regular r:id="rId30"/>
      <p:bold r:id="rId31"/>
      <p:italic r:id="rId32"/>
      <p:boldItalic r:id="rId3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font" Target="fonts/font1.fntdata"/><Relationship Id="rId27" Type="http://schemas.openxmlformats.org/officeDocument/2006/relationships/font" Target="fonts/font2.fntdata"/><Relationship Id="rId28" Type="http://schemas.openxmlformats.org/officeDocument/2006/relationships/font" Target="fonts/font3.fntdata"/><Relationship Id="rId29" Type="http://schemas.openxmlformats.org/officeDocument/2006/relationships/font" Target="fonts/font4.fntdata"/><Relationship Id="rId30" Type="http://schemas.openxmlformats.org/officeDocument/2006/relationships/font" Target="fonts/font5.fntdata"/><Relationship Id="rId31" Type="http://schemas.openxmlformats.org/officeDocument/2006/relationships/font" Target="fonts/font6.fntdata"/><Relationship Id="rId32" Type="http://schemas.openxmlformats.org/officeDocument/2006/relationships/font" Target="fonts/font7.fntdata"/><Relationship Id="rId33" Type="http://schemas.openxmlformats.org/officeDocument/2006/relationships/font" Target="fonts/font8.fntdata"/><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57" name="Shape 2"/>
        <p:cNvGrpSpPr/>
        <p:nvPr/>
      </p:nvGrpSpPr>
      <p:grpSpPr>
        <a:xfrm>
          <a:off x="0" y="0"/>
          <a:ext cx="0" cy="0"/>
          <a:chOff x="0" y="0"/>
          <a:chExt cx="0" cy="0"/>
        </a:xfrm>
      </p:grpSpPr>
      <p:sp>
        <p:nvSpPr>
          <p:cNvPr id="1049020"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9021"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9022"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9023"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9024"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9025"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354"/>
        <p:cNvGrpSpPr/>
        <p:nvPr/>
      </p:nvGrpSpPr>
      <p:grpSpPr>
        <a:xfrm>
          <a:off x="0" y="0"/>
          <a:ext cx="0" cy="0"/>
          <a:chOff x="0" y="0"/>
          <a:chExt cx="0" cy="0"/>
        </a:xfrm>
      </p:grpSpPr>
      <p:sp>
        <p:nvSpPr>
          <p:cNvPr id="1048585" name="Google Shape;355;p43: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86" name="Google Shape;356;p4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400"/>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440"/>
        <p:cNvGrpSpPr/>
        <p:nvPr/>
      </p:nvGrpSpPr>
      <p:grpSpPr>
        <a:xfrm>
          <a:off x="0" y="0"/>
          <a:ext cx="0" cy="0"/>
          <a:chOff x="0" y="0"/>
          <a:chExt cx="0" cy="0"/>
        </a:xfrm>
      </p:grpSpPr>
      <p:sp>
        <p:nvSpPr>
          <p:cNvPr id="1048732" name="Google Shape;441;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33" name="Google Shape;442;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450"/>
        <p:cNvGrpSpPr/>
        <p:nvPr/>
      </p:nvGrpSpPr>
      <p:grpSpPr>
        <a:xfrm>
          <a:off x="0" y="0"/>
          <a:ext cx="0" cy="0"/>
          <a:chOff x="0" y="0"/>
          <a:chExt cx="0" cy="0"/>
        </a:xfrm>
      </p:grpSpPr>
      <p:sp>
        <p:nvSpPr>
          <p:cNvPr id="1048737" name="Google Shape;451;p4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38" name="Google Shape;452;p4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458"/>
        <p:cNvGrpSpPr/>
        <p:nvPr/>
      </p:nvGrpSpPr>
      <p:grpSpPr>
        <a:xfrm>
          <a:off x="0" y="0"/>
          <a:ext cx="0" cy="0"/>
          <a:chOff x="0" y="0"/>
          <a:chExt cx="0" cy="0"/>
        </a:xfrm>
      </p:grpSpPr>
      <p:sp>
        <p:nvSpPr>
          <p:cNvPr id="1048748" name="Google Shape;459;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49" name="Google Shape;460;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470"/>
        <p:cNvGrpSpPr/>
        <p:nvPr/>
      </p:nvGrpSpPr>
      <p:grpSpPr>
        <a:xfrm>
          <a:off x="0" y="0"/>
          <a:ext cx="0" cy="0"/>
          <a:chOff x="0" y="0"/>
          <a:chExt cx="0" cy="0"/>
        </a:xfrm>
      </p:grpSpPr>
      <p:sp>
        <p:nvSpPr>
          <p:cNvPr id="1048765" name="Google Shape;471;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66" name="Google Shape;472;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479"/>
        <p:cNvGrpSpPr/>
        <p:nvPr/>
      </p:nvGrpSpPr>
      <p:grpSpPr>
        <a:xfrm>
          <a:off x="0" y="0"/>
          <a:ext cx="0" cy="0"/>
          <a:chOff x="0" y="0"/>
          <a:chExt cx="0" cy="0"/>
        </a:xfrm>
      </p:grpSpPr>
      <p:sp>
        <p:nvSpPr>
          <p:cNvPr id="1048771" name="Google Shape;480;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72" name="Google Shape;481;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489"/>
        <p:cNvGrpSpPr/>
        <p:nvPr/>
      </p:nvGrpSpPr>
      <p:grpSpPr>
        <a:xfrm>
          <a:off x="0" y="0"/>
          <a:ext cx="0" cy="0"/>
          <a:chOff x="0" y="0"/>
          <a:chExt cx="0" cy="0"/>
        </a:xfrm>
      </p:grpSpPr>
      <p:sp>
        <p:nvSpPr>
          <p:cNvPr id="1048788" name="Google Shape;490;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89" name="Google Shape;491;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498"/>
        <p:cNvGrpSpPr/>
        <p:nvPr/>
      </p:nvGrpSpPr>
      <p:grpSpPr>
        <a:xfrm>
          <a:off x="0" y="0"/>
          <a:ext cx="0" cy="0"/>
          <a:chOff x="0" y="0"/>
          <a:chExt cx="0" cy="0"/>
        </a:xfrm>
      </p:grpSpPr>
      <p:sp>
        <p:nvSpPr>
          <p:cNvPr id="1048809" name="Google Shape;499;p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810" name="Google Shape;500;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509"/>
        <p:cNvGrpSpPr/>
        <p:nvPr/>
      </p:nvGrpSpPr>
      <p:grpSpPr>
        <a:xfrm>
          <a:off x="0" y="0"/>
          <a:ext cx="0" cy="0"/>
          <a:chOff x="0" y="0"/>
          <a:chExt cx="0" cy="0"/>
        </a:xfrm>
      </p:grpSpPr>
      <p:sp>
        <p:nvSpPr>
          <p:cNvPr id="1048824" name="Google Shape;510;p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825" name="Google Shape;511;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518"/>
        <p:cNvGrpSpPr/>
        <p:nvPr/>
      </p:nvGrpSpPr>
      <p:grpSpPr>
        <a:xfrm>
          <a:off x="0" y="0"/>
          <a:ext cx="0" cy="0"/>
          <a:chOff x="0" y="0"/>
          <a:chExt cx="0" cy="0"/>
        </a:xfrm>
      </p:grpSpPr>
      <p:sp>
        <p:nvSpPr>
          <p:cNvPr id="1048847" name="Google Shape;519;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848" name="Google Shape;520;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527"/>
        <p:cNvGrpSpPr/>
        <p:nvPr/>
      </p:nvGrpSpPr>
      <p:grpSpPr>
        <a:xfrm>
          <a:off x="0" y="0"/>
          <a:ext cx="0" cy="0"/>
          <a:chOff x="0" y="0"/>
          <a:chExt cx="0" cy="0"/>
        </a:xfrm>
      </p:grpSpPr>
      <p:sp>
        <p:nvSpPr>
          <p:cNvPr id="1048852" name="Google Shape;528;p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853" name="Google Shape;529;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364"/>
        <p:cNvGrpSpPr/>
        <p:nvPr/>
      </p:nvGrpSpPr>
      <p:grpSpPr>
        <a:xfrm>
          <a:off x="0" y="0"/>
          <a:ext cx="0" cy="0"/>
          <a:chOff x="0" y="0"/>
          <a:chExt cx="0" cy="0"/>
        </a:xfrm>
      </p:grpSpPr>
      <p:sp>
        <p:nvSpPr>
          <p:cNvPr id="1048597" name="Google Shape;365;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8" name="Google Shape;366;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535"/>
        <p:cNvGrpSpPr/>
        <p:nvPr/>
      </p:nvGrpSpPr>
      <p:grpSpPr>
        <a:xfrm>
          <a:off x="0" y="0"/>
          <a:ext cx="0" cy="0"/>
          <a:chOff x="0" y="0"/>
          <a:chExt cx="0" cy="0"/>
        </a:xfrm>
      </p:grpSpPr>
      <p:sp>
        <p:nvSpPr>
          <p:cNvPr id="1048858" name="Google Shape;536;p46: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859" name="Google Shape;537;p4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545"/>
        <p:cNvGrpSpPr/>
        <p:nvPr/>
      </p:nvGrpSpPr>
      <p:grpSpPr>
        <a:xfrm>
          <a:off x="0" y="0"/>
          <a:ext cx="0" cy="0"/>
          <a:chOff x="0" y="0"/>
          <a:chExt cx="0" cy="0"/>
        </a:xfrm>
      </p:grpSpPr>
      <p:sp>
        <p:nvSpPr>
          <p:cNvPr id="1048878" name="Google Shape;546;p1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879" name="Google Shape;547;p1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555"/>
        <p:cNvGrpSpPr/>
        <p:nvPr/>
      </p:nvGrpSpPr>
      <p:grpSpPr>
        <a:xfrm>
          <a:off x="0" y="0"/>
          <a:ext cx="0" cy="0"/>
          <a:chOff x="0" y="0"/>
          <a:chExt cx="0" cy="0"/>
        </a:xfrm>
      </p:grpSpPr>
      <p:sp>
        <p:nvSpPr>
          <p:cNvPr id="1048893" name="Google Shape;556;p2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894" name="Google Shape;557;p2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375"/>
        <p:cNvGrpSpPr/>
        <p:nvPr/>
      </p:nvGrpSpPr>
      <p:grpSpPr>
        <a:xfrm>
          <a:off x="0" y="0"/>
          <a:ext cx="0" cy="0"/>
          <a:chOff x="0" y="0"/>
          <a:chExt cx="0" cy="0"/>
        </a:xfrm>
      </p:grpSpPr>
      <p:sp>
        <p:nvSpPr>
          <p:cNvPr id="1048605" name="Google Shape;376;p44:notes"/>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6" name="Google Shape;377;p4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400"/>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382"/>
        <p:cNvGrpSpPr/>
        <p:nvPr/>
      </p:nvGrpSpPr>
      <p:grpSpPr>
        <a:xfrm>
          <a:off x="0" y="0"/>
          <a:ext cx="0" cy="0"/>
          <a:chOff x="0" y="0"/>
          <a:chExt cx="0" cy="0"/>
        </a:xfrm>
      </p:grpSpPr>
      <p:sp>
        <p:nvSpPr>
          <p:cNvPr id="1048619" name="Google Shape;383;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384;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391"/>
        <p:cNvGrpSpPr/>
        <p:nvPr/>
      </p:nvGrpSpPr>
      <p:grpSpPr>
        <a:xfrm>
          <a:off x="0" y="0"/>
          <a:ext cx="0" cy="0"/>
          <a:chOff x="0" y="0"/>
          <a:chExt cx="0" cy="0"/>
        </a:xfrm>
      </p:grpSpPr>
      <p:sp>
        <p:nvSpPr>
          <p:cNvPr id="1048638" name="Google Shape;392;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9" name="Google Shape;393;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400"/>
        <p:cNvGrpSpPr/>
        <p:nvPr/>
      </p:nvGrpSpPr>
      <p:grpSpPr>
        <a:xfrm>
          <a:off x="0" y="0"/>
          <a:ext cx="0" cy="0"/>
          <a:chOff x="0" y="0"/>
          <a:chExt cx="0" cy="0"/>
        </a:xfrm>
      </p:grpSpPr>
      <p:sp>
        <p:nvSpPr>
          <p:cNvPr id="1048653" name="Google Shape;401;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4" name="Google Shape;402;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411"/>
        <p:cNvGrpSpPr/>
        <p:nvPr/>
      </p:nvGrpSpPr>
      <p:grpSpPr>
        <a:xfrm>
          <a:off x="0" y="0"/>
          <a:ext cx="0" cy="0"/>
          <a:chOff x="0" y="0"/>
          <a:chExt cx="0" cy="0"/>
        </a:xfrm>
      </p:grpSpPr>
      <p:sp>
        <p:nvSpPr>
          <p:cNvPr id="1048675" name="Google Shape;412;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6" name="Google Shape;413;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421"/>
        <p:cNvGrpSpPr/>
        <p:nvPr/>
      </p:nvGrpSpPr>
      <p:grpSpPr>
        <a:xfrm>
          <a:off x="0" y="0"/>
          <a:ext cx="0" cy="0"/>
          <a:chOff x="0" y="0"/>
          <a:chExt cx="0" cy="0"/>
        </a:xfrm>
      </p:grpSpPr>
      <p:sp>
        <p:nvSpPr>
          <p:cNvPr id="1048685" name="Google Shape;422;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6" name="Google Shape;423;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431"/>
        <p:cNvGrpSpPr/>
        <p:nvPr/>
      </p:nvGrpSpPr>
      <p:grpSpPr>
        <a:xfrm>
          <a:off x="0" y="0"/>
          <a:ext cx="0" cy="0"/>
          <a:chOff x="0" y="0"/>
          <a:chExt cx="0" cy="0"/>
        </a:xfrm>
      </p:grpSpPr>
      <p:sp>
        <p:nvSpPr>
          <p:cNvPr id="1048708" name="Google Shape;432;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9" name="Google Shape;433;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5" name="Shape 13"/>
        <p:cNvGrpSpPr/>
        <p:nvPr/>
      </p:nvGrpSpPr>
      <p:grpSpPr>
        <a:xfrm>
          <a:off x="0" y="0"/>
          <a:ext cx="0" cy="0"/>
          <a:chOff x="0" y="0"/>
          <a:chExt cx="0" cy="0"/>
        </a:xfrm>
      </p:grpSpPr>
      <p:sp>
        <p:nvSpPr>
          <p:cNvPr id="1048579" name="Google Shape;14;p48"/>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51" name="Shape 47"/>
        <p:cNvGrpSpPr/>
        <p:nvPr/>
      </p:nvGrpSpPr>
      <p:grpSpPr>
        <a:xfrm>
          <a:off x="0" y="0"/>
          <a:ext cx="0" cy="0"/>
          <a:chOff x="0" y="0"/>
          <a:chExt cx="0" cy="0"/>
        </a:xfrm>
      </p:grpSpPr>
      <p:sp>
        <p:nvSpPr>
          <p:cNvPr id="1049006" name="Google Shape;48;p57"/>
          <p:cNvSpPr txBox="1"/>
          <p:nvPr>
            <p:ph type="body" idx="1"/>
          </p:nvPr>
        </p:nvSpPr>
        <p:spPr>
          <a:xfrm>
            <a:off x="415600" y="5640767"/>
            <a:ext cx="7998400" cy="806800"/>
          </a:xfrm>
          <a:prstGeom prst="rect"/>
          <a:noFill/>
          <a:ln>
            <a:noFill/>
          </a:ln>
        </p:spPr>
        <p:txBody>
          <a:bodyPr anchor="ctr" anchorCtr="0" bIns="91425" lIns="91425" rIns="91425" spcFirstLastPara="1" tIns="91425" wrap="square">
            <a:normAutofit/>
          </a:bodyPr>
          <a:lstStyle>
            <a:lvl1pPr algn="l" indent="-228600" lvl="0" marL="457200">
              <a:lnSpc>
                <a:spcPct val="100000"/>
              </a:lnSpc>
              <a:spcBef>
                <a:spcPts val="0"/>
              </a:spcBef>
              <a:spcAft>
                <a:spcPts val="0"/>
              </a:spcAft>
              <a:buSzPts val="1800"/>
              <a:buNone/>
            </a:lvl1pPr>
            <a:lvl2pPr algn="l" indent="-317500" lvl="1" marL="914400">
              <a:lnSpc>
                <a:spcPct val="115000"/>
              </a:lnSpc>
              <a:spcBef>
                <a:spcPts val="0"/>
              </a:spcBef>
              <a:spcAft>
                <a:spcPts val="0"/>
              </a:spcAft>
              <a:buSzPts val="1400"/>
              <a:buChar char="○"/>
            </a:lvl2pPr>
            <a:lvl3pPr algn="l" indent="-317500" lvl="2" marL="1371600">
              <a:lnSpc>
                <a:spcPct val="115000"/>
              </a:lnSpc>
              <a:spcBef>
                <a:spcPts val="0"/>
              </a:spcBef>
              <a:spcAft>
                <a:spcPts val="0"/>
              </a:spcAft>
              <a:buSzPts val="1400"/>
              <a:buChar char="■"/>
            </a:lvl3pPr>
            <a:lvl4pPr algn="l" indent="-317500" lvl="3" marL="1828800">
              <a:lnSpc>
                <a:spcPct val="115000"/>
              </a:lnSpc>
              <a:spcBef>
                <a:spcPts val="0"/>
              </a:spcBef>
              <a:spcAft>
                <a:spcPts val="0"/>
              </a:spcAft>
              <a:buSzPts val="1400"/>
              <a:buChar char="●"/>
            </a:lvl4pPr>
            <a:lvl5pPr algn="l" indent="-317500" lvl="4" marL="2286000">
              <a:lnSpc>
                <a:spcPct val="115000"/>
              </a:lnSpc>
              <a:spcBef>
                <a:spcPts val="0"/>
              </a:spcBef>
              <a:spcAft>
                <a:spcPts val="0"/>
              </a:spcAft>
              <a:buSzPts val="1400"/>
              <a:buChar char="○"/>
            </a:lvl5pPr>
            <a:lvl6pPr algn="l" indent="-317500" lvl="5" marL="2743200">
              <a:lnSpc>
                <a:spcPct val="115000"/>
              </a:lnSpc>
              <a:spcBef>
                <a:spcPts val="0"/>
              </a:spcBef>
              <a:spcAft>
                <a:spcPts val="0"/>
              </a:spcAft>
              <a:buSzPts val="1400"/>
              <a:buChar char="■"/>
            </a:lvl6pPr>
            <a:lvl7pPr algn="l" indent="-317500" lvl="6" marL="3200400">
              <a:lnSpc>
                <a:spcPct val="115000"/>
              </a:lnSpc>
              <a:spcBef>
                <a:spcPts val="0"/>
              </a:spcBef>
              <a:spcAft>
                <a:spcPts val="0"/>
              </a:spcAft>
              <a:buSzPts val="1400"/>
              <a:buChar char="●"/>
            </a:lvl7pPr>
            <a:lvl8pPr algn="l" indent="-317500" lvl="7" marL="3657600">
              <a:lnSpc>
                <a:spcPct val="115000"/>
              </a:lnSpc>
              <a:spcBef>
                <a:spcPts val="0"/>
              </a:spcBef>
              <a:spcAft>
                <a:spcPts val="0"/>
              </a:spcAft>
              <a:buSzPts val="1400"/>
              <a:buChar char="○"/>
            </a:lvl8pPr>
            <a:lvl9pPr algn="l" indent="-317500" lvl="8" marL="4114800">
              <a:lnSpc>
                <a:spcPct val="115000"/>
              </a:lnSpc>
              <a:spcBef>
                <a:spcPts val="0"/>
              </a:spcBef>
              <a:spcAft>
                <a:spcPts val="0"/>
              </a:spcAft>
              <a:buSzPts val="1400"/>
              <a:buChar char="■"/>
            </a:lvl9pPr>
          </a:lstStyle>
          <a:p/>
        </p:txBody>
      </p:sp>
      <p:sp>
        <p:nvSpPr>
          <p:cNvPr id="1049007" name="Google Shape;49;p57"/>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49" name="Shape 50"/>
        <p:cNvGrpSpPr/>
        <p:nvPr/>
      </p:nvGrpSpPr>
      <p:grpSpPr>
        <a:xfrm>
          <a:off x="0" y="0"/>
          <a:ext cx="0" cy="0"/>
          <a:chOff x="0" y="0"/>
          <a:chExt cx="0" cy="0"/>
        </a:xfrm>
      </p:grpSpPr>
      <p:sp>
        <p:nvSpPr>
          <p:cNvPr id="1048998" name="Google Shape;51;p58"/>
          <p:cNvSpPr txBox="1"/>
          <p:nvPr>
            <p:ph type="title"/>
          </p:nvPr>
        </p:nvSpPr>
        <p:spPr>
          <a:xfrm>
            <a:off x="415600" y="1474833"/>
            <a:ext cx="11360800" cy="2618000"/>
          </a:xfrm>
          <a:prstGeom prst="rect"/>
          <a:noFill/>
          <a:ln>
            <a:noFill/>
          </a:ln>
        </p:spPr>
        <p:txBody>
          <a:bodyPr anchor="b" anchorCtr="0" bIns="91425" lIns="91425" rIns="91425" spcFirstLastPara="1" tIns="91425" wrap="square">
            <a:normAutofit/>
          </a:bodyPr>
          <a:lstStyle>
            <a:lvl1pPr algn="ctr" lvl="0">
              <a:lnSpc>
                <a:spcPct val="100000"/>
              </a:lnSpc>
              <a:spcBef>
                <a:spcPts val="0"/>
              </a:spcBef>
              <a:spcAft>
                <a:spcPts val="0"/>
              </a:spcAft>
              <a:buSzPts val="12000"/>
              <a:buNone/>
              <a:defRPr sz="16000"/>
            </a:lvl1pPr>
            <a:lvl2pPr algn="ctr" lvl="1">
              <a:lnSpc>
                <a:spcPct val="100000"/>
              </a:lnSpc>
              <a:spcBef>
                <a:spcPts val="0"/>
              </a:spcBef>
              <a:spcAft>
                <a:spcPts val="0"/>
              </a:spcAft>
              <a:buSzPts val="12000"/>
              <a:buNone/>
              <a:defRPr sz="16000"/>
            </a:lvl2pPr>
            <a:lvl3pPr algn="ctr" lvl="2">
              <a:lnSpc>
                <a:spcPct val="100000"/>
              </a:lnSpc>
              <a:spcBef>
                <a:spcPts val="0"/>
              </a:spcBef>
              <a:spcAft>
                <a:spcPts val="0"/>
              </a:spcAft>
              <a:buSzPts val="12000"/>
              <a:buNone/>
              <a:defRPr sz="16000"/>
            </a:lvl3pPr>
            <a:lvl4pPr algn="ctr" lvl="3">
              <a:lnSpc>
                <a:spcPct val="100000"/>
              </a:lnSpc>
              <a:spcBef>
                <a:spcPts val="0"/>
              </a:spcBef>
              <a:spcAft>
                <a:spcPts val="0"/>
              </a:spcAft>
              <a:buSzPts val="12000"/>
              <a:buNone/>
              <a:defRPr sz="16000"/>
            </a:lvl4pPr>
            <a:lvl5pPr algn="ctr" lvl="4">
              <a:lnSpc>
                <a:spcPct val="100000"/>
              </a:lnSpc>
              <a:spcBef>
                <a:spcPts val="0"/>
              </a:spcBef>
              <a:spcAft>
                <a:spcPts val="0"/>
              </a:spcAft>
              <a:buSzPts val="12000"/>
              <a:buNone/>
              <a:defRPr sz="16000"/>
            </a:lvl5pPr>
            <a:lvl6pPr algn="ctr" lvl="5">
              <a:lnSpc>
                <a:spcPct val="100000"/>
              </a:lnSpc>
              <a:spcBef>
                <a:spcPts val="0"/>
              </a:spcBef>
              <a:spcAft>
                <a:spcPts val="0"/>
              </a:spcAft>
              <a:buSzPts val="12000"/>
              <a:buNone/>
              <a:defRPr sz="16000"/>
            </a:lvl6pPr>
            <a:lvl7pPr algn="ctr" lvl="6">
              <a:lnSpc>
                <a:spcPct val="100000"/>
              </a:lnSpc>
              <a:spcBef>
                <a:spcPts val="0"/>
              </a:spcBef>
              <a:spcAft>
                <a:spcPts val="0"/>
              </a:spcAft>
              <a:buSzPts val="12000"/>
              <a:buNone/>
              <a:defRPr sz="16000"/>
            </a:lvl7pPr>
            <a:lvl8pPr algn="ctr" lvl="7">
              <a:lnSpc>
                <a:spcPct val="100000"/>
              </a:lnSpc>
              <a:spcBef>
                <a:spcPts val="0"/>
              </a:spcBef>
              <a:spcAft>
                <a:spcPts val="0"/>
              </a:spcAft>
              <a:buSzPts val="12000"/>
              <a:buNone/>
              <a:defRPr sz="16000"/>
            </a:lvl8pPr>
            <a:lvl9pPr algn="ctr" lvl="8">
              <a:lnSpc>
                <a:spcPct val="100000"/>
              </a:lnSpc>
              <a:spcBef>
                <a:spcPts val="0"/>
              </a:spcBef>
              <a:spcAft>
                <a:spcPts val="0"/>
              </a:spcAft>
              <a:buSzPts val="12000"/>
              <a:buNone/>
              <a:defRPr sz="16000"/>
            </a:lvl9pPr>
          </a:lstStyle>
          <a:p/>
        </p:txBody>
      </p:sp>
      <p:sp>
        <p:nvSpPr>
          <p:cNvPr id="1048999" name="Google Shape;52;p58"/>
          <p:cNvSpPr txBox="1"/>
          <p:nvPr>
            <p:ph type="body" idx="1"/>
          </p:nvPr>
        </p:nvSpPr>
        <p:spPr>
          <a:xfrm>
            <a:off x="415600" y="4202967"/>
            <a:ext cx="11360800" cy="1734400"/>
          </a:xfrm>
          <a:prstGeom prst="rect"/>
          <a:noFill/>
          <a:ln>
            <a:noFill/>
          </a:ln>
        </p:spPr>
        <p:txBody>
          <a:bodyPr anchor="t" anchorCtr="0" bIns="91425" lIns="91425" rIns="91425" spcFirstLastPara="1" tIns="91425" wrap="square">
            <a:normAutofit/>
          </a:bodyPr>
          <a:lstStyle>
            <a:lvl1pPr algn="ctr" indent="-342900" lvl="0" marL="457200">
              <a:lnSpc>
                <a:spcPct val="115000"/>
              </a:lnSpc>
              <a:spcBef>
                <a:spcPts val="0"/>
              </a:spcBef>
              <a:spcAft>
                <a:spcPts val="0"/>
              </a:spcAft>
              <a:buSzPts val="1800"/>
              <a:buChar char="●"/>
            </a:lvl1pPr>
            <a:lvl2pPr algn="ctr" indent="-317500" lvl="1" marL="914400">
              <a:lnSpc>
                <a:spcPct val="115000"/>
              </a:lnSpc>
              <a:spcBef>
                <a:spcPts val="0"/>
              </a:spcBef>
              <a:spcAft>
                <a:spcPts val="0"/>
              </a:spcAft>
              <a:buSzPts val="1400"/>
              <a:buChar char="○"/>
            </a:lvl2pPr>
            <a:lvl3pPr algn="ctr" indent="-317500" lvl="2" marL="1371600">
              <a:lnSpc>
                <a:spcPct val="115000"/>
              </a:lnSpc>
              <a:spcBef>
                <a:spcPts val="0"/>
              </a:spcBef>
              <a:spcAft>
                <a:spcPts val="0"/>
              </a:spcAft>
              <a:buSzPts val="1400"/>
              <a:buChar char="■"/>
            </a:lvl3pPr>
            <a:lvl4pPr algn="ctr" indent="-317500" lvl="3" marL="1828800">
              <a:lnSpc>
                <a:spcPct val="115000"/>
              </a:lnSpc>
              <a:spcBef>
                <a:spcPts val="0"/>
              </a:spcBef>
              <a:spcAft>
                <a:spcPts val="0"/>
              </a:spcAft>
              <a:buSzPts val="1400"/>
              <a:buChar char="●"/>
            </a:lvl4pPr>
            <a:lvl5pPr algn="ctr" indent="-317500" lvl="4" marL="2286000">
              <a:lnSpc>
                <a:spcPct val="115000"/>
              </a:lnSpc>
              <a:spcBef>
                <a:spcPts val="0"/>
              </a:spcBef>
              <a:spcAft>
                <a:spcPts val="0"/>
              </a:spcAft>
              <a:buSzPts val="1400"/>
              <a:buChar char="○"/>
            </a:lvl5pPr>
            <a:lvl6pPr algn="ctr" indent="-317500" lvl="5" marL="2743200">
              <a:lnSpc>
                <a:spcPct val="115000"/>
              </a:lnSpc>
              <a:spcBef>
                <a:spcPts val="0"/>
              </a:spcBef>
              <a:spcAft>
                <a:spcPts val="0"/>
              </a:spcAft>
              <a:buSzPts val="1400"/>
              <a:buChar char="■"/>
            </a:lvl6pPr>
            <a:lvl7pPr algn="ctr" indent="-317500" lvl="6" marL="3200400">
              <a:lnSpc>
                <a:spcPct val="115000"/>
              </a:lnSpc>
              <a:spcBef>
                <a:spcPts val="0"/>
              </a:spcBef>
              <a:spcAft>
                <a:spcPts val="0"/>
              </a:spcAft>
              <a:buSzPts val="1400"/>
              <a:buChar char="●"/>
            </a:lvl7pPr>
            <a:lvl8pPr algn="ctr" indent="-317500" lvl="7" marL="3657600">
              <a:lnSpc>
                <a:spcPct val="115000"/>
              </a:lnSpc>
              <a:spcBef>
                <a:spcPts val="0"/>
              </a:spcBef>
              <a:spcAft>
                <a:spcPts val="0"/>
              </a:spcAft>
              <a:buSzPts val="1400"/>
              <a:buChar char="○"/>
            </a:lvl8pPr>
            <a:lvl9pPr algn="ctr" indent="-317500" lvl="8" marL="4114800">
              <a:lnSpc>
                <a:spcPct val="115000"/>
              </a:lnSpc>
              <a:spcBef>
                <a:spcPts val="0"/>
              </a:spcBef>
              <a:spcAft>
                <a:spcPts val="0"/>
              </a:spcAft>
              <a:buSzPts val="1400"/>
              <a:buChar char="■"/>
            </a:lvl9pPr>
          </a:lstStyle>
          <a:p/>
        </p:txBody>
      </p:sp>
      <p:sp>
        <p:nvSpPr>
          <p:cNvPr id="1049000" name="Google Shape;53;p58"/>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spTree>
      <p:nvGrpSpPr>
        <p:cNvPr id="63" name="Shape 60"/>
        <p:cNvGrpSpPr/>
        <p:nvPr/>
      </p:nvGrpSpPr>
      <p:grpSpPr>
        <a:xfrm>
          <a:off x="0" y="0"/>
          <a:ext cx="0" cy="0"/>
          <a:chOff x="0" y="0"/>
          <a:chExt cx="0" cy="0"/>
        </a:xfrm>
      </p:grpSpPr>
      <p:sp>
        <p:nvSpPr>
          <p:cNvPr id="1048592" name="Google Shape;61;p22"/>
          <p:cNvSpPr/>
          <p:nvPr/>
        </p:nvSpPr>
        <p:spPr>
          <a:xfrm>
            <a:off x="3600127" y="5095875"/>
            <a:ext cx="4991747" cy="1762125"/>
          </a:xfrm>
          <a:prstGeom prst="rect"/>
          <a:solidFill>
            <a:srgbClr val="595959"/>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593" name="Google Shape;62;p22"/>
          <p:cNvSpPr/>
          <p:nvPr>
            <p:ph type="pic" idx="2"/>
          </p:nvPr>
        </p:nvSpPr>
        <p:spPr>
          <a:xfrm>
            <a:off x="466725" y="466725"/>
            <a:ext cx="11258550" cy="5924550"/>
          </a:xfrm>
          <a:prstGeom prst="rect"/>
          <a:noFill/>
          <a:ln>
            <a:noFill/>
          </a:ln>
        </p:spPr>
      </p:sp>
      <p:sp>
        <p:nvSpPr>
          <p:cNvPr id="1048594" name="Google Shape;63;p22"/>
          <p:cNvSpPr txBox="1"/>
          <p:nvPr>
            <p:ph type="body" idx="1"/>
          </p:nvPr>
        </p:nvSpPr>
        <p:spPr>
          <a:xfrm>
            <a:off x="3960921" y="6176266"/>
            <a:ext cx="4270159" cy="339247"/>
          </a:xfrm>
          <a:prstGeom prst="rect"/>
          <a:noFill/>
          <a:ln>
            <a:noFill/>
          </a:ln>
        </p:spPr>
        <p:txBody>
          <a:bodyPr anchor="t" anchorCtr="0" bIns="45700" lIns="91425" rIns="91425" spcFirstLastPara="1" tIns="45700" wrap="square">
            <a:noAutofit/>
          </a:bodyPr>
          <a:lstStyle>
            <a:lvl1pPr algn="ctr" indent="-228600" lvl="0" marL="457200">
              <a:lnSpc>
                <a:spcPct val="90000"/>
              </a:lnSpc>
              <a:spcBef>
                <a:spcPts val="1000"/>
              </a:spcBef>
              <a:spcAft>
                <a:spcPts val="0"/>
              </a:spcAft>
              <a:buClr>
                <a:schemeClr val="accent6"/>
              </a:buClr>
              <a:buSzPts val="2000"/>
              <a:buNone/>
              <a:defRPr sz="2000">
                <a:solidFill>
                  <a:schemeClr val="accent6"/>
                </a:solidFil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595" name="Google Shape;64;p22"/>
          <p:cNvSpPr txBox="1"/>
          <p:nvPr>
            <p:ph type="title"/>
          </p:nvPr>
        </p:nvSpPr>
        <p:spPr>
          <a:xfrm>
            <a:off x="3960940" y="5489855"/>
            <a:ext cx="4270248" cy="640080"/>
          </a:xfrm>
          <a:prstGeom prst="rect"/>
          <a:noFill/>
          <a:ln>
            <a:noFill/>
          </a:ln>
        </p:spPr>
        <p:txBody>
          <a:bodyPr anchor="t" anchorCtr="0" bIns="45700" lIns="91425" rIns="91425" spcFirstLastPara="1" tIns="45700" wrap="square">
            <a:noAutofit/>
          </a:bodyPr>
          <a:lstStyle>
            <a:lvl1pPr algn="ctr" lvl="0">
              <a:lnSpc>
                <a:spcPct val="80000"/>
              </a:lnSpc>
              <a:spcBef>
                <a:spcPts val="0"/>
              </a:spcBef>
              <a:spcAft>
                <a:spcPts val="0"/>
              </a:spcAft>
              <a:buSzPts val="5000"/>
              <a:buFont typeface="Arial"/>
              <a:buNone/>
              <a:defRPr cap="none" sz="5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bout Us">
  <p:cSld name="About Us">
    <p:spTree>
      <p:nvGrpSpPr>
        <p:cNvPr id="71" name="Shape 65"/>
        <p:cNvGrpSpPr/>
        <p:nvPr/>
      </p:nvGrpSpPr>
      <p:grpSpPr>
        <a:xfrm>
          <a:off x="0" y="0"/>
          <a:ext cx="0" cy="0"/>
          <a:chOff x="0" y="0"/>
          <a:chExt cx="0" cy="0"/>
        </a:xfrm>
      </p:grpSpPr>
      <p:sp>
        <p:nvSpPr>
          <p:cNvPr id="1048607" name="Google Shape;66;p23"/>
          <p:cNvSpPr/>
          <p:nvPr/>
        </p:nvSpPr>
        <p:spPr>
          <a:xfrm>
            <a:off x="6029326" y="2152651"/>
            <a:ext cx="6162674" cy="2909888"/>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08" name="Google Shape;67;p23"/>
          <p:cNvSpPr/>
          <p:nvPr>
            <p:ph type="pic" idx="2"/>
          </p:nvPr>
        </p:nvSpPr>
        <p:spPr>
          <a:xfrm>
            <a:off x="1" y="466726"/>
            <a:ext cx="6848474" cy="6391274"/>
          </a:xfrm>
          <a:prstGeom prst="rect"/>
          <a:noFill/>
          <a:ln>
            <a:noFill/>
          </a:ln>
        </p:spPr>
      </p:sp>
      <p:sp>
        <p:nvSpPr>
          <p:cNvPr id="1048609" name="Google Shape;68;p23"/>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chemeClr val="accent1"/>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10" name="Google Shape;69;p23"/>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chemeClr val="accent1"/>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11" name="Google Shape;70;p23"/>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612" name="Google Shape;71;p23"/>
          <p:cNvSpPr txBox="1"/>
          <p:nvPr>
            <p:ph type="body" idx="1"/>
          </p:nvPr>
        </p:nvSpPr>
        <p:spPr>
          <a:xfrm>
            <a:off x="6524625" y="2624137"/>
            <a:ext cx="5172075" cy="2033588"/>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lt1"/>
              </a:buClr>
              <a:buSzPts val="1600"/>
              <a:buNone/>
              <a:defRPr sz="1600">
                <a:solidFill>
                  <a:schemeClr val="lt1"/>
                </a:solidFil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13" name="Google Shape;72;p23"/>
          <p:cNvSpPr txBox="1"/>
          <p:nvPr>
            <p:ph type="title"/>
          </p:nvPr>
        </p:nvSpPr>
        <p:spPr>
          <a:xfrm>
            <a:off x="7692272" y="671808"/>
            <a:ext cx="3661528" cy="639192"/>
          </a:xfrm>
          <a:prstGeom prst="rect"/>
          <a:noFill/>
          <a:ln>
            <a:noFill/>
          </a:ln>
        </p:spPr>
        <p:txBody>
          <a:bodyPr anchor="ctr" anchorCtr="0" bIns="45700" lIns="91425" rIns="91425" spcFirstLastPara="1" tIns="45700" wrap="square">
            <a:noAutofit/>
          </a:bodyPr>
          <a:lstStyle>
            <a:lvl1pPr algn="ctr"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duct Overview">
  <p:cSld name="Product Overview">
    <p:spTree>
      <p:nvGrpSpPr>
        <p:cNvPr id="75" name="Shape 73"/>
        <p:cNvGrpSpPr/>
        <p:nvPr/>
      </p:nvGrpSpPr>
      <p:grpSpPr>
        <a:xfrm>
          <a:off x="0" y="0"/>
          <a:ext cx="0" cy="0"/>
          <a:chOff x="0" y="0"/>
          <a:chExt cx="0" cy="0"/>
        </a:xfrm>
      </p:grpSpPr>
      <p:sp>
        <p:nvSpPr>
          <p:cNvPr id="1048621" name="Google Shape;74;p24"/>
          <p:cNvSpPr/>
          <p:nvPr>
            <p:ph type="pic" idx="2"/>
          </p:nvPr>
        </p:nvSpPr>
        <p:spPr>
          <a:xfrm>
            <a:off x="0" y="466725"/>
            <a:ext cx="4858139" cy="5924550"/>
          </a:xfrm>
          <a:prstGeom prst="rect"/>
          <a:noFill/>
          <a:ln>
            <a:noFill/>
          </a:ln>
        </p:spPr>
      </p:sp>
      <p:sp>
        <p:nvSpPr>
          <p:cNvPr id="1048622" name="Google Shape;75;p24"/>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757070"/>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23" name="Google Shape;76;p24"/>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757070"/>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24" name="Google Shape;77;p24"/>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625" name="Google Shape;78;p24"/>
          <p:cNvSpPr txBox="1"/>
          <p:nvPr>
            <p:ph type="body" idx="1"/>
          </p:nvPr>
        </p:nvSpPr>
        <p:spPr>
          <a:xfrm>
            <a:off x="5598135" y="2759613"/>
            <a:ext cx="2824355" cy="1117566"/>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10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26" name="Google Shape;79;p24"/>
          <p:cNvSpPr txBox="1"/>
          <p:nvPr>
            <p:ph type="body" idx="3"/>
          </p:nvPr>
        </p:nvSpPr>
        <p:spPr>
          <a:xfrm>
            <a:off x="5598135" y="2176946"/>
            <a:ext cx="2824355" cy="581530"/>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27" name="Google Shape;80;p24"/>
          <p:cNvSpPr txBox="1"/>
          <p:nvPr>
            <p:ph type="body" idx="4"/>
          </p:nvPr>
        </p:nvSpPr>
        <p:spPr>
          <a:xfrm>
            <a:off x="8845966" y="2759613"/>
            <a:ext cx="2595758" cy="1117566"/>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10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28" name="Google Shape;81;p24"/>
          <p:cNvSpPr txBox="1"/>
          <p:nvPr>
            <p:ph type="body" idx="5"/>
          </p:nvPr>
        </p:nvSpPr>
        <p:spPr>
          <a:xfrm>
            <a:off x="8845966" y="2176946"/>
            <a:ext cx="2595758" cy="581530"/>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29" name="Google Shape;82;p24"/>
          <p:cNvSpPr txBox="1"/>
          <p:nvPr>
            <p:ph type="body" idx="6"/>
          </p:nvPr>
        </p:nvSpPr>
        <p:spPr>
          <a:xfrm>
            <a:off x="5598135" y="4712146"/>
            <a:ext cx="2824355" cy="1117566"/>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10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30" name="Google Shape;83;p24"/>
          <p:cNvSpPr txBox="1"/>
          <p:nvPr>
            <p:ph type="body" idx="7"/>
          </p:nvPr>
        </p:nvSpPr>
        <p:spPr>
          <a:xfrm>
            <a:off x="5598135" y="4129479"/>
            <a:ext cx="2824355" cy="581530"/>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31" name="Google Shape;84;p24"/>
          <p:cNvSpPr txBox="1"/>
          <p:nvPr>
            <p:ph type="body" idx="8"/>
          </p:nvPr>
        </p:nvSpPr>
        <p:spPr>
          <a:xfrm>
            <a:off x="8845966" y="4712146"/>
            <a:ext cx="2595758" cy="1117566"/>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10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32" name="Google Shape;85;p24"/>
          <p:cNvSpPr txBox="1"/>
          <p:nvPr>
            <p:ph type="body" idx="9"/>
          </p:nvPr>
        </p:nvSpPr>
        <p:spPr>
          <a:xfrm>
            <a:off x="8845966" y="4129479"/>
            <a:ext cx="2595758" cy="581530"/>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33" name="Google Shape;86;p24"/>
          <p:cNvSpPr txBox="1"/>
          <p:nvPr>
            <p:ph type="title"/>
          </p:nvPr>
        </p:nvSpPr>
        <p:spPr>
          <a:xfrm>
            <a:off x="5586411" y="941112"/>
            <a:ext cx="6074545" cy="639192"/>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duct Benefits">
  <p:cSld name="Product Benefits">
    <p:spTree>
      <p:nvGrpSpPr>
        <p:cNvPr id="79" name="Shape 87"/>
        <p:cNvGrpSpPr/>
        <p:nvPr/>
      </p:nvGrpSpPr>
      <p:grpSpPr>
        <a:xfrm>
          <a:off x="0" y="0"/>
          <a:ext cx="0" cy="0"/>
          <a:chOff x="0" y="0"/>
          <a:chExt cx="0" cy="0"/>
        </a:xfrm>
      </p:grpSpPr>
      <p:sp>
        <p:nvSpPr>
          <p:cNvPr id="1048640" name="Google Shape;88;p25"/>
          <p:cNvSpPr/>
          <p:nvPr/>
        </p:nvSpPr>
        <p:spPr>
          <a:xfrm>
            <a:off x="0" y="3169108"/>
            <a:ext cx="4243755" cy="2077122"/>
          </a:xfrm>
          <a:prstGeom prst="rect"/>
          <a:solidFill>
            <a:schemeClr val="accent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41" name="Google Shape;89;p25"/>
          <p:cNvSpPr/>
          <p:nvPr>
            <p:ph type="pic" idx="2"/>
          </p:nvPr>
        </p:nvSpPr>
        <p:spPr>
          <a:xfrm>
            <a:off x="3000375" y="466724"/>
            <a:ext cx="9191625" cy="6391275"/>
          </a:xfrm>
          <a:prstGeom prst="rect"/>
          <a:noFill/>
          <a:ln>
            <a:noFill/>
          </a:ln>
        </p:spPr>
      </p:sp>
      <p:sp>
        <p:nvSpPr>
          <p:cNvPr id="1048642" name="Google Shape;90;p25"/>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chemeClr val="accent1"/>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43" name="Google Shape;91;p25"/>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chemeClr val="accent1"/>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44" name="Google Shape;92;p25"/>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645" name="Google Shape;93;p25"/>
          <p:cNvSpPr txBox="1"/>
          <p:nvPr>
            <p:ph type="body" idx="1"/>
          </p:nvPr>
        </p:nvSpPr>
        <p:spPr>
          <a:xfrm>
            <a:off x="362133" y="3384898"/>
            <a:ext cx="3519487" cy="1588392"/>
          </a:xfrm>
          <a:prstGeom prst="rect"/>
          <a:noFill/>
          <a:ln>
            <a:noFill/>
          </a:ln>
        </p:spPr>
        <p:txBody>
          <a:bodyPr anchor="ctr" anchorCtr="0" bIns="45700" lIns="91425" rIns="91425" spcFirstLastPara="1" tIns="45700" wrap="square">
            <a:noAutofit/>
          </a:bodyPr>
          <a:lstStyle>
            <a:lvl1pPr algn="l" indent="-228600" lvl="0" marL="457200">
              <a:lnSpc>
                <a:spcPct val="150000"/>
              </a:lnSpc>
              <a:spcBef>
                <a:spcPts val="0"/>
              </a:spcBef>
              <a:spcAft>
                <a:spcPts val="0"/>
              </a:spcAft>
              <a:buClr>
                <a:schemeClr val="lt1"/>
              </a:buClr>
              <a:buSzPts val="1600"/>
              <a:buNone/>
              <a:defRPr cap="none" sz="1600">
                <a:solidFill>
                  <a:schemeClr val="l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46" name="Google Shape;94;p25"/>
          <p:cNvSpPr txBox="1"/>
          <p:nvPr>
            <p:ph type="title"/>
          </p:nvPr>
        </p:nvSpPr>
        <p:spPr>
          <a:xfrm>
            <a:off x="1200518" y="2211168"/>
            <a:ext cx="5829300" cy="662096"/>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blem">
  <p:cSld name="Problem">
    <p:spTree>
      <p:nvGrpSpPr>
        <p:cNvPr id="83" name="Shape 95"/>
        <p:cNvGrpSpPr/>
        <p:nvPr/>
      </p:nvGrpSpPr>
      <p:grpSpPr>
        <a:xfrm>
          <a:off x="0" y="0"/>
          <a:ext cx="0" cy="0"/>
          <a:chOff x="0" y="0"/>
          <a:chExt cx="0" cy="0"/>
        </a:xfrm>
      </p:grpSpPr>
      <p:sp>
        <p:nvSpPr>
          <p:cNvPr id="1048655" name="Google Shape;96;p26"/>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6" name="Google Shape;97;p26"/>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7" name="Google Shape;98;p26"/>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658" name="Google Shape;99;p26"/>
          <p:cNvSpPr txBox="1"/>
          <p:nvPr>
            <p:ph type="body" idx="1"/>
          </p:nvPr>
        </p:nvSpPr>
        <p:spPr>
          <a:xfrm>
            <a:off x="838200" y="2700899"/>
            <a:ext cx="3281555" cy="1472693"/>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59" name="Google Shape;100;p26"/>
          <p:cNvSpPr txBox="1"/>
          <p:nvPr>
            <p:ph type="body" idx="2"/>
          </p:nvPr>
        </p:nvSpPr>
        <p:spPr>
          <a:xfrm>
            <a:off x="838200" y="2321396"/>
            <a:ext cx="3281555" cy="426393"/>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60" name="Google Shape;101;p26"/>
          <p:cNvSpPr txBox="1"/>
          <p:nvPr>
            <p:ph type="body" idx="3"/>
          </p:nvPr>
        </p:nvSpPr>
        <p:spPr>
          <a:xfrm>
            <a:off x="838200" y="4683183"/>
            <a:ext cx="3281555" cy="1067648"/>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61" name="Google Shape;102;p26"/>
          <p:cNvSpPr txBox="1"/>
          <p:nvPr>
            <p:ph type="body" idx="4"/>
          </p:nvPr>
        </p:nvSpPr>
        <p:spPr>
          <a:xfrm>
            <a:off x="838200" y="4303679"/>
            <a:ext cx="3281555" cy="426393"/>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62" name="Google Shape;103;p26"/>
          <p:cNvSpPr txBox="1"/>
          <p:nvPr>
            <p:ph type="body" idx="5"/>
          </p:nvPr>
        </p:nvSpPr>
        <p:spPr>
          <a:xfrm>
            <a:off x="4465159" y="2715236"/>
            <a:ext cx="3281555" cy="1472693"/>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63" name="Google Shape;104;p26"/>
          <p:cNvSpPr txBox="1"/>
          <p:nvPr>
            <p:ph type="body" idx="6"/>
          </p:nvPr>
        </p:nvSpPr>
        <p:spPr>
          <a:xfrm>
            <a:off x="4465159" y="2335733"/>
            <a:ext cx="3281555" cy="426393"/>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64" name="Google Shape;105;p26"/>
          <p:cNvSpPr txBox="1"/>
          <p:nvPr>
            <p:ph type="body" idx="7"/>
          </p:nvPr>
        </p:nvSpPr>
        <p:spPr>
          <a:xfrm>
            <a:off x="4465159" y="4697520"/>
            <a:ext cx="3281555" cy="1067648"/>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65" name="Google Shape;106;p26"/>
          <p:cNvSpPr txBox="1"/>
          <p:nvPr>
            <p:ph type="body" idx="8"/>
          </p:nvPr>
        </p:nvSpPr>
        <p:spPr>
          <a:xfrm>
            <a:off x="4465159" y="4318016"/>
            <a:ext cx="3281555" cy="426393"/>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66" name="Google Shape;107;p26"/>
          <p:cNvSpPr txBox="1"/>
          <p:nvPr>
            <p:ph type="body" idx="9"/>
          </p:nvPr>
        </p:nvSpPr>
        <p:spPr>
          <a:xfrm>
            <a:off x="8089832" y="2715236"/>
            <a:ext cx="3281555" cy="1472693"/>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67" name="Google Shape;108;p26"/>
          <p:cNvSpPr txBox="1"/>
          <p:nvPr>
            <p:ph type="body" idx="13"/>
          </p:nvPr>
        </p:nvSpPr>
        <p:spPr>
          <a:xfrm>
            <a:off x="8089832" y="2335733"/>
            <a:ext cx="3281555" cy="426393"/>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68" name="Google Shape;109;p26"/>
          <p:cNvSpPr/>
          <p:nvPr/>
        </p:nvSpPr>
        <p:spPr>
          <a:xfrm rot="5400000">
            <a:off x="9766385" y="-1006534"/>
            <a:ext cx="972645" cy="3924298"/>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69" name="Google Shape;110;p26"/>
          <p:cNvSpPr txBox="1"/>
          <p:nvPr>
            <p:ph type="title"/>
          </p:nvPr>
        </p:nvSpPr>
        <p:spPr>
          <a:xfrm>
            <a:off x="2891574" y="658420"/>
            <a:ext cx="6408851" cy="665965"/>
          </a:xfrm>
          <a:prstGeom prst="rect"/>
          <a:noFill/>
          <a:ln>
            <a:noFill/>
          </a:ln>
        </p:spPr>
        <p:txBody>
          <a:bodyPr anchor="ctr" anchorCtr="0" bIns="45700" lIns="91425" rIns="91425" spcFirstLastPara="1" tIns="45700" wrap="square">
            <a:noAutofit/>
          </a:bodyPr>
          <a:lstStyle>
            <a:lvl1pPr algn="r"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inancials">
  <p:cSld name="Financials">
    <p:spTree>
      <p:nvGrpSpPr>
        <p:cNvPr id="87" name="Shape 111"/>
        <p:cNvGrpSpPr/>
        <p:nvPr/>
      </p:nvGrpSpPr>
      <p:grpSpPr>
        <a:xfrm>
          <a:off x="0" y="0"/>
          <a:ext cx="0" cy="0"/>
          <a:chOff x="0" y="0"/>
          <a:chExt cx="0" cy="0"/>
        </a:xfrm>
      </p:grpSpPr>
      <p:sp>
        <p:nvSpPr>
          <p:cNvPr id="1048677" name="Google Shape;112;p27"/>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757070"/>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8" name="Google Shape;113;p27"/>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757070"/>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9" name="Google Shape;114;p27"/>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57070"/>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680" name="Google Shape;115;p27"/>
          <p:cNvSpPr/>
          <p:nvPr/>
        </p:nvSpPr>
        <p:spPr>
          <a:xfrm>
            <a:off x="9393543" y="0"/>
            <a:ext cx="1855263" cy="4459951"/>
          </a:xfrm>
          <a:prstGeom prst="rect"/>
          <a:solidFill>
            <a:srgbClr val="DBE9F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81" name="Google Shape;116;p27"/>
          <p:cNvSpPr txBox="1"/>
          <p:nvPr>
            <p:ph type="title"/>
          </p:nvPr>
        </p:nvSpPr>
        <p:spPr>
          <a:xfrm rot="5400000">
            <a:off x="8333552" y="3930709"/>
            <a:ext cx="3975244" cy="996551"/>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owth Strategy">
  <p:cSld name="Growth Strategy">
    <p:spTree>
      <p:nvGrpSpPr>
        <p:cNvPr id="91" name="Shape 117"/>
        <p:cNvGrpSpPr/>
        <p:nvPr/>
      </p:nvGrpSpPr>
      <p:grpSpPr>
        <a:xfrm>
          <a:off x="0" y="0"/>
          <a:ext cx="0" cy="0"/>
          <a:chOff x="0" y="0"/>
          <a:chExt cx="0" cy="0"/>
        </a:xfrm>
      </p:grpSpPr>
      <p:sp>
        <p:nvSpPr>
          <p:cNvPr id="1048687" name="Google Shape;118;p28"/>
          <p:cNvSpPr/>
          <p:nvPr/>
        </p:nvSpPr>
        <p:spPr>
          <a:xfrm>
            <a:off x="4483944" y="2406747"/>
            <a:ext cx="3200401" cy="112776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88" name="Google Shape;119;p28"/>
          <p:cNvSpPr/>
          <p:nvPr/>
        </p:nvSpPr>
        <p:spPr>
          <a:xfrm>
            <a:off x="4489659" y="2406748"/>
            <a:ext cx="3191933" cy="3185159"/>
          </a:xfrm>
          <a:prstGeom prst="rect"/>
          <a:noFill/>
          <a:ln w="12700" cap="flat" cmpd="sng">
            <a:solidFill>
              <a:schemeClr val="accent1"/>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89" name="Google Shape;120;p28"/>
          <p:cNvSpPr/>
          <p:nvPr/>
        </p:nvSpPr>
        <p:spPr>
          <a:xfrm>
            <a:off x="8284843" y="2406747"/>
            <a:ext cx="3200401" cy="112776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90" name="Google Shape;121;p28"/>
          <p:cNvSpPr/>
          <p:nvPr/>
        </p:nvSpPr>
        <p:spPr>
          <a:xfrm>
            <a:off x="8290558" y="2406748"/>
            <a:ext cx="3191933" cy="3185159"/>
          </a:xfrm>
          <a:prstGeom prst="rect"/>
          <a:noFill/>
          <a:ln w="12700" cap="flat" cmpd="sng">
            <a:solidFill>
              <a:schemeClr val="accent1"/>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91" name="Google Shape;122;p28"/>
          <p:cNvSpPr/>
          <p:nvPr/>
        </p:nvSpPr>
        <p:spPr>
          <a:xfrm rot="5400000">
            <a:off x="9766385" y="-1006534"/>
            <a:ext cx="972645" cy="3924298"/>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92" name="Google Shape;123;p28"/>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3" name="Google Shape;124;p28"/>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125;p28"/>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695" name="Google Shape;126;p28"/>
          <p:cNvSpPr txBox="1"/>
          <p:nvPr>
            <p:ph type="body" idx="1"/>
          </p:nvPr>
        </p:nvSpPr>
        <p:spPr>
          <a:xfrm>
            <a:off x="3181350" y="1221488"/>
            <a:ext cx="5829300" cy="53786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dk1"/>
              </a:buClr>
              <a:buSzPts val="2000"/>
              <a:buNone/>
              <a:defRPr cap="none" sz="20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96" name="Google Shape;127;p28"/>
          <p:cNvSpPr/>
          <p:nvPr/>
        </p:nvSpPr>
        <p:spPr>
          <a:xfrm>
            <a:off x="691513" y="2406747"/>
            <a:ext cx="3200401" cy="1127760"/>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97" name="Google Shape;128;p28"/>
          <p:cNvSpPr/>
          <p:nvPr/>
        </p:nvSpPr>
        <p:spPr>
          <a:xfrm>
            <a:off x="697228" y="2406748"/>
            <a:ext cx="3191933" cy="3185159"/>
          </a:xfrm>
          <a:prstGeom prst="rect"/>
          <a:noFill/>
          <a:ln w="12700" cap="flat" cmpd="sng">
            <a:solidFill>
              <a:schemeClr val="accent1"/>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98" name="Google Shape;129;p28"/>
          <p:cNvSpPr txBox="1"/>
          <p:nvPr>
            <p:ph type="body" idx="2"/>
          </p:nvPr>
        </p:nvSpPr>
        <p:spPr>
          <a:xfrm>
            <a:off x="963928" y="2683198"/>
            <a:ext cx="2667000" cy="609180"/>
          </a:xfrm>
          <a:prstGeom prst="rect"/>
          <a:noFill/>
          <a:ln>
            <a:noFill/>
          </a:ln>
        </p:spPr>
        <p:txBody>
          <a:bodyPr anchor="ctr" anchorCtr="0" bIns="45700" lIns="91425" rIns="91425" spcFirstLastPara="1" tIns="45700" wrap="square">
            <a:noAutofit/>
          </a:bodyPr>
          <a:lstStyle>
            <a:lvl1pPr algn="ctr" indent="-228600" lvl="0" marL="457200">
              <a:lnSpc>
                <a:spcPct val="80000"/>
              </a:lnSpc>
              <a:spcBef>
                <a:spcPts val="0"/>
              </a:spcBef>
              <a:spcAft>
                <a:spcPts val="0"/>
              </a:spcAft>
              <a:buClr>
                <a:schemeClr val="accent6"/>
              </a:buClr>
              <a:buSzPts val="2000"/>
              <a:buNone/>
              <a:defRPr cap="none" sz="2000">
                <a:solidFill>
                  <a:schemeClr val="accent6"/>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99" name="Google Shape;130;p28"/>
          <p:cNvSpPr txBox="1"/>
          <p:nvPr>
            <p:ph type="body" idx="3"/>
          </p:nvPr>
        </p:nvSpPr>
        <p:spPr>
          <a:xfrm>
            <a:off x="4750644" y="2683198"/>
            <a:ext cx="2667000" cy="609180"/>
          </a:xfrm>
          <a:prstGeom prst="rect"/>
          <a:noFill/>
          <a:ln>
            <a:noFill/>
          </a:ln>
        </p:spPr>
        <p:txBody>
          <a:bodyPr anchor="ctr" anchorCtr="0" bIns="45700" lIns="91425" rIns="91425" spcFirstLastPara="1" tIns="45700" wrap="square">
            <a:noAutofit/>
          </a:bodyPr>
          <a:lstStyle>
            <a:lvl1pPr algn="ctr" indent="-228600" lvl="0" marL="457200">
              <a:lnSpc>
                <a:spcPct val="80000"/>
              </a:lnSpc>
              <a:spcBef>
                <a:spcPts val="0"/>
              </a:spcBef>
              <a:spcAft>
                <a:spcPts val="0"/>
              </a:spcAft>
              <a:buClr>
                <a:schemeClr val="accent6"/>
              </a:buClr>
              <a:buSzPts val="2000"/>
              <a:buNone/>
              <a:defRPr cap="none" sz="2000">
                <a:solidFill>
                  <a:schemeClr val="accent6"/>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00" name="Google Shape;131;p28"/>
          <p:cNvSpPr txBox="1"/>
          <p:nvPr>
            <p:ph type="body" idx="4"/>
          </p:nvPr>
        </p:nvSpPr>
        <p:spPr>
          <a:xfrm>
            <a:off x="8551543" y="2683198"/>
            <a:ext cx="2667000" cy="609180"/>
          </a:xfrm>
          <a:prstGeom prst="rect"/>
          <a:noFill/>
          <a:ln>
            <a:noFill/>
          </a:ln>
        </p:spPr>
        <p:txBody>
          <a:bodyPr anchor="ctr" anchorCtr="0" bIns="45700" lIns="91425" rIns="91425" spcFirstLastPara="1" tIns="45700" wrap="square">
            <a:noAutofit/>
          </a:bodyPr>
          <a:lstStyle>
            <a:lvl1pPr algn="ctr" indent="-228600" lvl="0" marL="457200">
              <a:lnSpc>
                <a:spcPct val="80000"/>
              </a:lnSpc>
              <a:spcBef>
                <a:spcPts val="0"/>
              </a:spcBef>
              <a:spcAft>
                <a:spcPts val="0"/>
              </a:spcAft>
              <a:buClr>
                <a:schemeClr val="accent6"/>
              </a:buClr>
              <a:buSzPts val="2000"/>
              <a:buNone/>
              <a:defRPr cap="none" sz="2000">
                <a:solidFill>
                  <a:schemeClr val="accent6"/>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01" name="Google Shape;132;p28"/>
          <p:cNvSpPr txBox="1"/>
          <p:nvPr>
            <p:ph type="body" idx="5"/>
          </p:nvPr>
        </p:nvSpPr>
        <p:spPr>
          <a:xfrm>
            <a:off x="963928" y="3778623"/>
            <a:ext cx="2667000" cy="155810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02" name="Google Shape;133;p28"/>
          <p:cNvSpPr txBox="1"/>
          <p:nvPr>
            <p:ph type="body" idx="6"/>
          </p:nvPr>
        </p:nvSpPr>
        <p:spPr>
          <a:xfrm>
            <a:off x="4750644" y="3778623"/>
            <a:ext cx="2667000" cy="155810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03" name="Google Shape;134;p28"/>
          <p:cNvSpPr txBox="1"/>
          <p:nvPr>
            <p:ph type="body" idx="7"/>
          </p:nvPr>
        </p:nvSpPr>
        <p:spPr>
          <a:xfrm>
            <a:off x="8551543" y="3778623"/>
            <a:ext cx="2667000" cy="155810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04" name="Google Shape;135;p28"/>
          <p:cNvSpPr txBox="1"/>
          <p:nvPr>
            <p:ph type="title"/>
          </p:nvPr>
        </p:nvSpPr>
        <p:spPr>
          <a:xfrm>
            <a:off x="3181350" y="671807"/>
            <a:ext cx="5829300" cy="639192"/>
          </a:xfrm>
          <a:prstGeom prst="rect"/>
          <a:noFill/>
          <a:ln>
            <a:noFill/>
          </a:ln>
        </p:spPr>
        <p:txBody>
          <a:bodyPr anchor="ctr" anchorCtr="0" bIns="45700" lIns="91425" rIns="91425" spcFirstLastPara="1" tIns="45700" wrap="square">
            <a:noAutofit/>
          </a:bodyPr>
          <a:lstStyle>
            <a:lvl1pPr algn="ctr"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lution">
  <p:cSld name="Solution">
    <p:spTree>
      <p:nvGrpSpPr>
        <p:cNvPr id="95" name="Shape 136"/>
        <p:cNvGrpSpPr/>
        <p:nvPr/>
      </p:nvGrpSpPr>
      <p:grpSpPr>
        <a:xfrm>
          <a:off x="0" y="0"/>
          <a:ext cx="0" cy="0"/>
          <a:chOff x="0" y="0"/>
          <a:chExt cx="0" cy="0"/>
        </a:xfrm>
      </p:grpSpPr>
      <p:sp>
        <p:nvSpPr>
          <p:cNvPr id="1048710" name="Google Shape;137;p29"/>
          <p:cNvSpPr/>
          <p:nvPr/>
        </p:nvSpPr>
        <p:spPr>
          <a:xfrm>
            <a:off x="1282168" y="0"/>
            <a:ext cx="1855263" cy="4459951"/>
          </a:xfrm>
          <a:prstGeom prst="rect"/>
          <a:solidFill>
            <a:srgbClr val="DBE9F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711" name="Google Shape;138;p29"/>
          <p:cNvSpPr txBox="1"/>
          <p:nvPr>
            <p:ph type="title"/>
          </p:nvPr>
        </p:nvSpPr>
        <p:spPr>
          <a:xfrm rot="-5400000">
            <a:off x="575672" y="4121035"/>
            <a:ext cx="3337712" cy="639195"/>
          </a:xfrm>
          <a:prstGeom prst="rect"/>
          <a:noFill/>
          <a:ln>
            <a:noFill/>
          </a:ln>
        </p:spPr>
        <p:txBody>
          <a:bodyPr anchor="ctr" anchorCtr="0" bIns="45700" lIns="91425" rIns="91425" spcFirstLastPara="1" tIns="45700" wrap="square">
            <a:noAutofit/>
          </a:bodyPr>
          <a:lstStyle>
            <a:lvl1pPr algn="r"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2" name="Google Shape;139;p29"/>
          <p:cNvSpPr/>
          <p:nvPr>
            <p:ph type="pic" idx="2"/>
          </p:nvPr>
        </p:nvSpPr>
        <p:spPr>
          <a:xfrm>
            <a:off x="4414645" y="758825"/>
            <a:ext cx="599148" cy="600075"/>
          </a:xfrm>
          <a:prstGeom prst="rect"/>
          <a:noFill/>
          <a:ln>
            <a:noFill/>
          </a:ln>
        </p:spPr>
      </p:sp>
      <p:sp>
        <p:nvSpPr>
          <p:cNvPr id="1048713" name="Google Shape;140;p29"/>
          <p:cNvSpPr txBox="1"/>
          <p:nvPr>
            <p:ph type="body" idx="1"/>
          </p:nvPr>
        </p:nvSpPr>
        <p:spPr>
          <a:xfrm>
            <a:off x="4414645" y="1388209"/>
            <a:ext cx="3281555" cy="426393"/>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14" name="Google Shape;141;p29"/>
          <p:cNvSpPr txBox="1"/>
          <p:nvPr>
            <p:ph type="body" idx="3"/>
          </p:nvPr>
        </p:nvSpPr>
        <p:spPr>
          <a:xfrm>
            <a:off x="4414645" y="1767713"/>
            <a:ext cx="3281555" cy="1125740"/>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15" name="Google Shape;142;p29"/>
          <p:cNvSpPr/>
          <p:nvPr>
            <p:ph type="pic" idx="4"/>
          </p:nvPr>
        </p:nvSpPr>
        <p:spPr>
          <a:xfrm>
            <a:off x="4414645" y="3251858"/>
            <a:ext cx="599148" cy="600075"/>
          </a:xfrm>
          <a:prstGeom prst="rect"/>
          <a:noFill/>
          <a:ln>
            <a:noFill/>
          </a:ln>
        </p:spPr>
      </p:sp>
      <p:sp>
        <p:nvSpPr>
          <p:cNvPr id="1048716" name="Google Shape;143;p29"/>
          <p:cNvSpPr txBox="1"/>
          <p:nvPr>
            <p:ph type="body" idx="5"/>
          </p:nvPr>
        </p:nvSpPr>
        <p:spPr>
          <a:xfrm>
            <a:off x="4414645" y="3866925"/>
            <a:ext cx="3281555" cy="428891"/>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17" name="Google Shape;144;p29"/>
          <p:cNvSpPr txBox="1"/>
          <p:nvPr>
            <p:ph type="body" idx="6"/>
          </p:nvPr>
        </p:nvSpPr>
        <p:spPr>
          <a:xfrm>
            <a:off x="4414645" y="4248925"/>
            <a:ext cx="3281555" cy="1429216"/>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18" name="Google Shape;145;p29"/>
          <p:cNvSpPr/>
          <p:nvPr>
            <p:ph type="pic" idx="7"/>
          </p:nvPr>
        </p:nvSpPr>
        <p:spPr>
          <a:xfrm>
            <a:off x="8077157" y="773142"/>
            <a:ext cx="599148" cy="600075"/>
          </a:xfrm>
          <a:prstGeom prst="rect"/>
          <a:noFill/>
          <a:ln>
            <a:noFill/>
          </a:ln>
        </p:spPr>
      </p:sp>
      <p:sp>
        <p:nvSpPr>
          <p:cNvPr id="1048719" name="Google Shape;146;p29"/>
          <p:cNvSpPr txBox="1"/>
          <p:nvPr>
            <p:ph type="body" idx="8"/>
          </p:nvPr>
        </p:nvSpPr>
        <p:spPr>
          <a:xfrm>
            <a:off x="8072244" y="1388209"/>
            <a:ext cx="3281556" cy="426393"/>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20" name="Google Shape;147;p29"/>
          <p:cNvSpPr txBox="1"/>
          <p:nvPr>
            <p:ph type="body" idx="9"/>
          </p:nvPr>
        </p:nvSpPr>
        <p:spPr>
          <a:xfrm>
            <a:off x="8072244" y="1767713"/>
            <a:ext cx="3281556" cy="1125740"/>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21" name="Google Shape;148;p29"/>
          <p:cNvSpPr/>
          <p:nvPr>
            <p:ph type="pic" idx="13"/>
          </p:nvPr>
        </p:nvSpPr>
        <p:spPr>
          <a:xfrm>
            <a:off x="8072244" y="3237794"/>
            <a:ext cx="599148" cy="600075"/>
          </a:xfrm>
          <a:prstGeom prst="rect"/>
          <a:noFill/>
          <a:ln>
            <a:noFill/>
          </a:ln>
        </p:spPr>
      </p:sp>
      <p:sp>
        <p:nvSpPr>
          <p:cNvPr id="1048722" name="Google Shape;149;p29"/>
          <p:cNvSpPr txBox="1"/>
          <p:nvPr>
            <p:ph type="body" idx="14"/>
          </p:nvPr>
        </p:nvSpPr>
        <p:spPr>
          <a:xfrm>
            <a:off x="8072244" y="3866925"/>
            <a:ext cx="3281556" cy="428891"/>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23" name="Google Shape;150;p29"/>
          <p:cNvSpPr txBox="1"/>
          <p:nvPr>
            <p:ph type="body" idx="15"/>
          </p:nvPr>
        </p:nvSpPr>
        <p:spPr>
          <a:xfrm>
            <a:off x="8072244" y="4248925"/>
            <a:ext cx="3281556" cy="1429216"/>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24" name="Google Shape;151;p29"/>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5" name="Google Shape;152;p29"/>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6" name="Google Shape;153;p29"/>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67" name="Shape 15"/>
        <p:cNvGrpSpPr/>
        <p:nvPr/>
      </p:nvGrpSpPr>
      <p:grpSpPr>
        <a:xfrm>
          <a:off x="0" y="0"/>
          <a:ext cx="0" cy="0"/>
          <a:chOff x="0" y="0"/>
          <a:chExt cx="0" cy="0"/>
        </a:xfrm>
      </p:grpSpPr>
      <p:sp>
        <p:nvSpPr>
          <p:cNvPr id="1048599" name="Google Shape;16;p49"/>
          <p:cNvSpPr txBox="1"/>
          <p:nvPr>
            <p:ph type="title"/>
          </p:nvPr>
        </p:nvSpPr>
        <p:spPr>
          <a:xfrm>
            <a:off x="415600" y="740800"/>
            <a:ext cx="3744000" cy="1007600"/>
          </a:xfrm>
          <a:prstGeom prst="rect"/>
          <a:noFill/>
          <a:ln>
            <a:noFill/>
          </a:ln>
        </p:spPr>
        <p:txBody>
          <a:bodyPr anchor="b" anchorCtr="0" bIns="91425" lIns="91425" rIns="91425" spcFirstLastPara="1" tIns="91425" wrap="square">
            <a:normAutofit/>
          </a:bodyPr>
          <a:lstStyle>
            <a:lvl1pPr algn="l" lvl="0">
              <a:lnSpc>
                <a:spcPct val="100000"/>
              </a:lnSpc>
              <a:spcBef>
                <a:spcPts val="0"/>
              </a:spcBef>
              <a:spcAft>
                <a:spcPts val="0"/>
              </a:spcAft>
              <a:buSzPts val="2400"/>
              <a:buNone/>
              <a:defRPr sz="3200"/>
            </a:lvl1pPr>
            <a:lvl2pPr algn="l" lvl="1">
              <a:lnSpc>
                <a:spcPct val="100000"/>
              </a:lnSpc>
              <a:spcBef>
                <a:spcPts val="0"/>
              </a:spcBef>
              <a:spcAft>
                <a:spcPts val="0"/>
              </a:spcAft>
              <a:buSzPts val="2400"/>
              <a:buNone/>
              <a:defRPr sz="3200"/>
            </a:lvl2pPr>
            <a:lvl3pPr algn="l" lvl="2">
              <a:lnSpc>
                <a:spcPct val="100000"/>
              </a:lnSpc>
              <a:spcBef>
                <a:spcPts val="0"/>
              </a:spcBef>
              <a:spcAft>
                <a:spcPts val="0"/>
              </a:spcAft>
              <a:buSzPts val="2400"/>
              <a:buNone/>
              <a:defRPr sz="3200"/>
            </a:lvl3pPr>
            <a:lvl4pPr algn="l" lvl="3">
              <a:lnSpc>
                <a:spcPct val="100000"/>
              </a:lnSpc>
              <a:spcBef>
                <a:spcPts val="0"/>
              </a:spcBef>
              <a:spcAft>
                <a:spcPts val="0"/>
              </a:spcAft>
              <a:buSzPts val="2400"/>
              <a:buNone/>
              <a:defRPr sz="3200"/>
            </a:lvl4pPr>
            <a:lvl5pPr algn="l" lvl="4">
              <a:lnSpc>
                <a:spcPct val="100000"/>
              </a:lnSpc>
              <a:spcBef>
                <a:spcPts val="0"/>
              </a:spcBef>
              <a:spcAft>
                <a:spcPts val="0"/>
              </a:spcAft>
              <a:buSzPts val="2400"/>
              <a:buNone/>
              <a:defRPr sz="3200"/>
            </a:lvl5pPr>
            <a:lvl6pPr algn="l" lvl="5">
              <a:lnSpc>
                <a:spcPct val="100000"/>
              </a:lnSpc>
              <a:spcBef>
                <a:spcPts val="0"/>
              </a:spcBef>
              <a:spcAft>
                <a:spcPts val="0"/>
              </a:spcAft>
              <a:buSzPts val="2400"/>
              <a:buNone/>
              <a:defRPr sz="3200"/>
            </a:lvl6pPr>
            <a:lvl7pPr algn="l" lvl="6">
              <a:lnSpc>
                <a:spcPct val="100000"/>
              </a:lnSpc>
              <a:spcBef>
                <a:spcPts val="0"/>
              </a:spcBef>
              <a:spcAft>
                <a:spcPts val="0"/>
              </a:spcAft>
              <a:buSzPts val="2400"/>
              <a:buNone/>
              <a:defRPr sz="3200"/>
            </a:lvl7pPr>
            <a:lvl8pPr algn="l" lvl="7">
              <a:lnSpc>
                <a:spcPct val="100000"/>
              </a:lnSpc>
              <a:spcBef>
                <a:spcPts val="0"/>
              </a:spcBef>
              <a:spcAft>
                <a:spcPts val="0"/>
              </a:spcAft>
              <a:buSzPts val="2400"/>
              <a:buNone/>
              <a:defRPr sz="3200"/>
            </a:lvl8pPr>
            <a:lvl9pPr algn="l" lvl="8">
              <a:lnSpc>
                <a:spcPct val="100000"/>
              </a:lnSpc>
              <a:spcBef>
                <a:spcPts val="0"/>
              </a:spcBef>
              <a:spcAft>
                <a:spcPts val="0"/>
              </a:spcAft>
              <a:buSzPts val="2400"/>
              <a:buNone/>
              <a:defRPr sz="3200"/>
            </a:lvl9pPr>
          </a:lstStyle>
          <a:p/>
        </p:txBody>
      </p:sp>
      <p:sp>
        <p:nvSpPr>
          <p:cNvPr id="1048600" name="Google Shape;17;p49"/>
          <p:cNvSpPr txBox="1"/>
          <p:nvPr>
            <p:ph type="body" idx="1"/>
          </p:nvPr>
        </p:nvSpPr>
        <p:spPr>
          <a:xfrm>
            <a:off x="415600" y="1852800"/>
            <a:ext cx="3744000" cy="4239200"/>
          </a:xfrm>
          <a:prstGeom prst="rect"/>
          <a:noFill/>
          <a:ln>
            <a:noFill/>
          </a:ln>
        </p:spPr>
        <p:txBody>
          <a:bodyPr anchor="t" anchorCtr="0" bIns="91425" lIns="91425" rIns="91425" spcFirstLastPara="1" tIns="91425" wrap="square">
            <a:normAutofit/>
          </a:bodyPr>
          <a:lstStyle>
            <a:lvl1pPr algn="l" indent="-304800" lvl="0" marL="457200">
              <a:lnSpc>
                <a:spcPct val="115000"/>
              </a:lnSpc>
              <a:spcBef>
                <a:spcPts val="0"/>
              </a:spcBef>
              <a:spcAft>
                <a:spcPts val="0"/>
              </a:spcAft>
              <a:buSzPts val="1200"/>
              <a:buChar char="●"/>
              <a:defRPr sz="1600"/>
            </a:lvl1pPr>
            <a:lvl2pPr algn="l" indent="-304800" lvl="1" marL="914400">
              <a:lnSpc>
                <a:spcPct val="115000"/>
              </a:lnSpc>
              <a:spcBef>
                <a:spcPts val="0"/>
              </a:spcBef>
              <a:spcAft>
                <a:spcPts val="0"/>
              </a:spcAft>
              <a:buSzPts val="1200"/>
              <a:buChar char="○"/>
              <a:defRPr sz="1600"/>
            </a:lvl2pPr>
            <a:lvl3pPr algn="l" indent="-304800" lvl="2" marL="1371600">
              <a:lnSpc>
                <a:spcPct val="115000"/>
              </a:lnSpc>
              <a:spcBef>
                <a:spcPts val="0"/>
              </a:spcBef>
              <a:spcAft>
                <a:spcPts val="0"/>
              </a:spcAft>
              <a:buSzPts val="1200"/>
              <a:buChar char="■"/>
              <a:defRPr sz="1600"/>
            </a:lvl3pPr>
            <a:lvl4pPr algn="l" indent="-304800" lvl="3" marL="1828800">
              <a:lnSpc>
                <a:spcPct val="115000"/>
              </a:lnSpc>
              <a:spcBef>
                <a:spcPts val="0"/>
              </a:spcBef>
              <a:spcAft>
                <a:spcPts val="0"/>
              </a:spcAft>
              <a:buSzPts val="1200"/>
              <a:buChar char="●"/>
              <a:defRPr sz="1600"/>
            </a:lvl4pPr>
            <a:lvl5pPr algn="l" indent="-304800" lvl="4" marL="2286000">
              <a:lnSpc>
                <a:spcPct val="115000"/>
              </a:lnSpc>
              <a:spcBef>
                <a:spcPts val="0"/>
              </a:spcBef>
              <a:spcAft>
                <a:spcPts val="0"/>
              </a:spcAft>
              <a:buSzPts val="1200"/>
              <a:buChar char="○"/>
              <a:defRPr sz="1600"/>
            </a:lvl5pPr>
            <a:lvl6pPr algn="l" indent="-304800" lvl="5" marL="2743200">
              <a:lnSpc>
                <a:spcPct val="115000"/>
              </a:lnSpc>
              <a:spcBef>
                <a:spcPts val="0"/>
              </a:spcBef>
              <a:spcAft>
                <a:spcPts val="0"/>
              </a:spcAft>
              <a:buSzPts val="1200"/>
              <a:buChar char="■"/>
              <a:defRPr sz="1600"/>
            </a:lvl6pPr>
            <a:lvl7pPr algn="l" indent="-304800" lvl="6" marL="3200400">
              <a:lnSpc>
                <a:spcPct val="115000"/>
              </a:lnSpc>
              <a:spcBef>
                <a:spcPts val="0"/>
              </a:spcBef>
              <a:spcAft>
                <a:spcPts val="0"/>
              </a:spcAft>
              <a:buSzPts val="1200"/>
              <a:buChar char="●"/>
              <a:defRPr sz="1600"/>
            </a:lvl7pPr>
            <a:lvl8pPr algn="l" indent="-304800" lvl="7" marL="3657600">
              <a:lnSpc>
                <a:spcPct val="115000"/>
              </a:lnSpc>
              <a:spcBef>
                <a:spcPts val="0"/>
              </a:spcBef>
              <a:spcAft>
                <a:spcPts val="0"/>
              </a:spcAft>
              <a:buSzPts val="1200"/>
              <a:buChar char="○"/>
              <a:defRPr sz="1600"/>
            </a:lvl8pPr>
            <a:lvl9pPr algn="l" indent="-304800" lvl="8" marL="4114800">
              <a:lnSpc>
                <a:spcPct val="115000"/>
              </a:lnSpc>
              <a:spcBef>
                <a:spcPts val="0"/>
              </a:spcBef>
              <a:spcAft>
                <a:spcPts val="0"/>
              </a:spcAft>
              <a:buSzPts val="1200"/>
              <a:buChar char="■"/>
              <a:defRPr sz="1600"/>
            </a:lvl9pPr>
          </a:lstStyle>
          <a:p/>
        </p:txBody>
      </p:sp>
      <p:sp>
        <p:nvSpPr>
          <p:cNvPr id="1048601" name="Google Shape;18;p49"/>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Title">
  <p:cSld name="Divider Title">
    <p:spTree>
      <p:nvGrpSpPr>
        <p:cNvPr id="102" name="Shape 154"/>
        <p:cNvGrpSpPr/>
        <p:nvPr/>
      </p:nvGrpSpPr>
      <p:grpSpPr>
        <a:xfrm>
          <a:off x="0" y="0"/>
          <a:ext cx="0" cy="0"/>
          <a:chOff x="0" y="0"/>
          <a:chExt cx="0" cy="0"/>
        </a:xfrm>
      </p:grpSpPr>
      <p:sp>
        <p:nvSpPr>
          <p:cNvPr id="1048739" name="Google Shape;155;p30"/>
          <p:cNvSpPr/>
          <p:nvPr/>
        </p:nvSpPr>
        <p:spPr>
          <a:xfrm>
            <a:off x="0" y="2847139"/>
            <a:ext cx="12192000" cy="1163721"/>
          </a:xfrm>
          <a:prstGeom prst="rect"/>
          <a:solidFill>
            <a:schemeClr val="accent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740" name="Google Shape;156;p30"/>
          <p:cNvSpPr/>
          <p:nvPr>
            <p:ph type="pic" idx="2"/>
          </p:nvPr>
        </p:nvSpPr>
        <p:spPr>
          <a:xfrm>
            <a:off x="466725" y="466725"/>
            <a:ext cx="11258550" cy="5924550"/>
          </a:xfrm>
          <a:prstGeom prst="rect"/>
          <a:noFill/>
          <a:ln>
            <a:noFill/>
          </a:ln>
        </p:spPr>
      </p:sp>
      <p:sp>
        <p:nvSpPr>
          <p:cNvPr id="1048741" name="Google Shape;157;p30"/>
          <p:cNvSpPr txBox="1"/>
          <p:nvPr>
            <p:ph type="title"/>
          </p:nvPr>
        </p:nvSpPr>
        <p:spPr>
          <a:xfrm>
            <a:off x="1889738" y="3001020"/>
            <a:ext cx="8412524" cy="938559"/>
          </a:xfrm>
          <a:prstGeom prst="rect"/>
          <a:noFill/>
          <a:ln>
            <a:noFill/>
          </a:ln>
        </p:spPr>
        <p:txBody>
          <a:bodyPr anchor="ctr" anchorCtr="0" bIns="45700" lIns="91425" rIns="91425" spcFirstLastPara="1" tIns="45700" wrap="square">
            <a:noAutofit/>
          </a:bodyPr>
          <a:lstStyle>
            <a:lvl1pPr algn="ctr" lvl="0">
              <a:lnSpc>
                <a:spcPct val="80000"/>
              </a:lnSpc>
              <a:spcBef>
                <a:spcPts val="0"/>
              </a:spcBef>
              <a:spcAft>
                <a:spcPts val="0"/>
              </a:spcAft>
              <a:buSzPts val="5000"/>
              <a:buFont typeface="Arial"/>
              <a:buNone/>
              <a:defRPr sz="5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usiness Model">
  <p:cSld name="Business Model">
    <p:spTree>
      <p:nvGrpSpPr>
        <p:cNvPr id="106" name="Shape 158"/>
        <p:cNvGrpSpPr/>
        <p:nvPr/>
      </p:nvGrpSpPr>
      <p:grpSpPr>
        <a:xfrm>
          <a:off x="0" y="0"/>
          <a:ext cx="0" cy="0"/>
          <a:chOff x="0" y="0"/>
          <a:chExt cx="0" cy="0"/>
        </a:xfrm>
      </p:grpSpPr>
      <p:sp>
        <p:nvSpPr>
          <p:cNvPr id="1048750" name="Google Shape;159;p31"/>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1" name="Google Shape;160;p31"/>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2" name="Google Shape;161;p31"/>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753" name="Google Shape;162;p31"/>
          <p:cNvSpPr/>
          <p:nvPr>
            <p:ph type="pic" idx="2"/>
          </p:nvPr>
        </p:nvSpPr>
        <p:spPr>
          <a:xfrm flipH="1">
            <a:off x="1" y="466725"/>
            <a:ext cx="6096000" cy="5924550"/>
          </a:xfrm>
          <a:prstGeom prst="rect"/>
          <a:noFill/>
          <a:ln>
            <a:noFill/>
          </a:ln>
        </p:spPr>
      </p:sp>
      <p:sp>
        <p:nvSpPr>
          <p:cNvPr id="1048754" name="Google Shape;163;p31"/>
          <p:cNvSpPr txBox="1"/>
          <p:nvPr>
            <p:ph type="body" idx="1"/>
          </p:nvPr>
        </p:nvSpPr>
        <p:spPr>
          <a:xfrm>
            <a:off x="6934200" y="2183098"/>
            <a:ext cx="4419600" cy="642075"/>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55" name="Google Shape;164;p31"/>
          <p:cNvSpPr txBox="1"/>
          <p:nvPr>
            <p:ph type="body" idx="3"/>
          </p:nvPr>
        </p:nvSpPr>
        <p:spPr>
          <a:xfrm>
            <a:off x="6934200" y="1632228"/>
            <a:ext cx="4419600" cy="550870"/>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56" name="Google Shape;165;p31"/>
          <p:cNvSpPr txBox="1"/>
          <p:nvPr>
            <p:ph type="body" idx="4"/>
          </p:nvPr>
        </p:nvSpPr>
        <p:spPr>
          <a:xfrm>
            <a:off x="6934200" y="3732794"/>
            <a:ext cx="4419600" cy="642075"/>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57" name="Google Shape;166;p31"/>
          <p:cNvSpPr txBox="1"/>
          <p:nvPr>
            <p:ph type="body" idx="5"/>
          </p:nvPr>
        </p:nvSpPr>
        <p:spPr>
          <a:xfrm>
            <a:off x="6934200" y="3181924"/>
            <a:ext cx="4419600" cy="550870"/>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58" name="Google Shape;167;p31"/>
          <p:cNvSpPr txBox="1"/>
          <p:nvPr>
            <p:ph type="body" idx="6"/>
          </p:nvPr>
        </p:nvSpPr>
        <p:spPr>
          <a:xfrm>
            <a:off x="6934200" y="5307885"/>
            <a:ext cx="4419600" cy="642075"/>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59" name="Google Shape;168;p31"/>
          <p:cNvSpPr txBox="1"/>
          <p:nvPr>
            <p:ph type="body" idx="7"/>
          </p:nvPr>
        </p:nvSpPr>
        <p:spPr>
          <a:xfrm>
            <a:off x="6934200" y="4757015"/>
            <a:ext cx="4419600" cy="550870"/>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60" name="Google Shape;169;p31"/>
          <p:cNvSpPr txBox="1"/>
          <p:nvPr>
            <p:ph type="title"/>
          </p:nvPr>
        </p:nvSpPr>
        <p:spPr>
          <a:xfrm>
            <a:off x="4513162" y="668924"/>
            <a:ext cx="6041908" cy="642075"/>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rket Overview">
  <p:cSld name="Market Overview">
    <p:spTree>
      <p:nvGrpSpPr>
        <p:cNvPr id="113" name="Shape 170"/>
        <p:cNvGrpSpPr/>
        <p:nvPr/>
      </p:nvGrpSpPr>
      <p:grpSpPr>
        <a:xfrm>
          <a:off x="0" y="0"/>
          <a:ext cx="0" cy="0"/>
          <a:chOff x="0" y="0"/>
          <a:chExt cx="0" cy="0"/>
        </a:xfrm>
      </p:grpSpPr>
      <p:sp>
        <p:nvSpPr>
          <p:cNvPr id="1048773" name="Google Shape;171;p32"/>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4" name="Google Shape;172;p32"/>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5" name="Google Shape;173;p32"/>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776" name="Google Shape;174;p32"/>
          <p:cNvSpPr/>
          <p:nvPr>
            <p:ph type="pic" idx="2"/>
          </p:nvPr>
        </p:nvSpPr>
        <p:spPr>
          <a:xfrm flipH="1">
            <a:off x="1809750" y="475743"/>
            <a:ext cx="6475268" cy="5915532"/>
          </a:xfrm>
          <a:prstGeom prst="rect"/>
          <a:noFill/>
          <a:ln>
            <a:noFill/>
          </a:ln>
        </p:spPr>
      </p:sp>
      <p:sp>
        <p:nvSpPr>
          <p:cNvPr id="1048777" name="Google Shape;175;p32"/>
          <p:cNvSpPr txBox="1"/>
          <p:nvPr>
            <p:ph type="body" idx="1"/>
          </p:nvPr>
        </p:nvSpPr>
        <p:spPr>
          <a:xfrm>
            <a:off x="8691419" y="1125633"/>
            <a:ext cx="2937452" cy="1192694"/>
          </a:xfrm>
          <a:prstGeom prst="rect"/>
          <a:noFill/>
          <a:ln>
            <a:noFill/>
          </a:ln>
        </p:spPr>
        <p:txBody>
          <a:bodyPr anchor="t" anchorCtr="0" bIns="45700" lIns="91425" rIns="91425" spcFirstLastPara="1" tIns="45700" wrap="square">
            <a:noAutofit/>
          </a:bodyPr>
          <a:lstStyle>
            <a:lvl1pPr algn="l" indent="-228600" lvl="0" marL="457200">
              <a:lnSpc>
                <a:spcPct val="100000"/>
              </a:lnSpc>
              <a:spcBef>
                <a:spcPts val="10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78" name="Google Shape;176;p32"/>
          <p:cNvSpPr txBox="1"/>
          <p:nvPr>
            <p:ph type="body" idx="3"/>
          </p:nvPr>
        </p:nvSpPr>
        <p:spPr>
          <a:xfrm>
            <a:off x="8691419" y="746129"/>
            <a:ext cx="2937452" cy="426393"/>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2000"/>
              <a:buNone/>
              <a:defRPr cap="none" sz="20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79" name="Google Shape;177;p32"/>
          <p:cNvSpPr txBox="1"/>
          <p:nvPr>
            <p:ph type="body" idx="4"/>
          </p:nvPr>
        </p:nvSpPr>
        <p:spPr>
          <a:xfrm>
            <a:off x="8691419" y="4716842"/>
            <a:ext cx="2937452" cy="1106662"/>
          </a:xfrm>
          <a:prstGeom prst="rect"/>
          <a:noFill/>
          <a:ln>
            <a:noFill/>
          </a:ln>
        </p:spPr>
        <p:txBody>
          <a:bodyPr anchor="t" anchorCtr="0" bIns="45700" lIns="91425" rIns="91425" spcFirstLastPara="1" tIns="45700" wrap="square">
            <a:noAutofit/>
          </a:bodyPr>
          <a:lstStyle>
            <a:lvl1pPr algn="l" indent="-228600" lvl="0" marL="457200">
              <a:lnSpc>
                <a:spcPct val="100000"/>
              </a:lnSpc>
              <a:spcBef>
                <a:spcPts val="10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80" name="Google Shape;178;p32"/>
          <p:cNvSpPr txBox="1"/>
          <p:nvPr>
            <p:ph type="body" idx="5"/>
          </p:nvPr>
        </p:nvSpPr>
        <p:spPr>
          <a:xfrm>
            <a:off x="8691419" y="4337338"/>
            <a:ext cx="2937452" cy="426393"/>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2000"/>
              <a:buNone/>
              <a:defRPr cap="none" sz="20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81" name="Google Shape;179;p32"/>
          <p:cNvSpPr txBox="1"/>
          <p:nvPr>
            <p:ph type="body" idx="6"/>
          </p:nvPr>
        </p:nvSpPr>
        <p:spPr>
          <a:xfrm>
            <a:off x="8691419" y="2964253"/>
            <a:ext cx="2937452" cy="1106662"/>
          </a:xfrm>
          <a:prstGeom prst="rect"/>
          <a:noFill/>
          <a:ln>
            <a:noFill/>
          </a:ln>
        </p:spPr>
        <p:txBody>
          <a:bodyPr anchor="t" anchorCtr="0" bIns="45700" lIns="91425" rIns="91425" spcFirstLastPara="1" tIns="45700" wrap="square">
            <a:noAutofit/>
          </a:bodyPr>
          <a:lstStyle>
            <a:lvl1pPr algn="l" indent="-228600" lvl="0" marL="457200">
              <a:lnSpc>
                <a:spcPct val="100000"/>
              </a:lnSpc>
              <a:spcBef>
                <a:spcPts val="10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82" name="Google Shape;180;p32"/>
          <p:cNvSpPr txBox="1"/>
          <p:nvPr>
            <p:ph type="body" idx="7"/>
          </p:nvPr>
        </p:nvSpPr>
        <p:spPr>
          <a:xfrm>
            <a:off x="8691419" y="2584749"/>
            <a:ext cx="2937452" cy="426393"/>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2000"/>
              <a:buNone/>
              <a:defRPr cap="none" sz="20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83" name="Google Shape;181;p32"/>
          <p:cNvSpPr txBox="1"/>
          <p:nvPr>
            <p:ph type="title"/>
          </p:nvPr>
        </p:nvSpPr>
        <p:spPr>
          <a:xfrm rot="-5400000">
            <a:off x="-1914546" y="3092260"/>
            <a:ext cx="5719734" cy="682498"/>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ur Competition v2">
  <p:cSld name="Our Competition v2">
    <p:spTree>
      <p:nvGrpSpPr>
        <p:cNvPr id="117" name="Shape 182"/>
        <p:cNvGrpSpPr/>
        <p:nvPr/>
      </p:nvGrpSpPr>
      <p:grpSpPr>
        <a:xfrm>
          <a:off x="0" y="0"/>
          <a:ext cx="0" cy="0"/>
          <a:chOff x="0" y="0"/>
          <a:chExt cx="0" cy="0"/>
        </a:xfrm>
      </p:grpSpPr>
      <p:sp>
        <p:nvSpPr>
          <p:cNvPr id="1048790" name="Google Shape;183;p33"/>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1" name="Google Shape;184;p33"/>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2" name="Google Shape;185;p33"/>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186;p33"/>
          <p:cNvCxnSpPr>
            <a:cxnSpLocks/>
          </p:cNvCxnSpPr>
          <p:nvPr/>
        </p:nvCxnSpPr>
        <p:spPr>
          <a:xfrm>
            <a:off x="6150567" y="2200739"/>
            <a:ext cx="0" cy="3469926"/>
          </a:xfrm>
          <a:prstGeom prst="straightConnector1"/>
          <a:noFill/>
          <a:ln w="19050" cap="flat" cmpd="sng">
            <a:solidFill>
              <a:srgbClr val="7F7F7F"/>
            </a:solidFill>
            <a:prstDash val="solid"/>
            <a:miter lim="800000"/>
            <a:headEnd type="none" w="sm" len="sm"/>
            <a:tailEnd type="none" w="sm" len="sm"/>
          </a:ln>
        </p:spPr>
      </p:cxnSp>
      <p:cxnSp>
        <p:nvCxnSpPr>
          <p:cNvPr id="3145729" name="Google Shape;187;p33"/>
          <p:cNvCxnSpPr>
            <a:cxnSpLocks/>
          </p:cNvCxnSpPr>
          <p:nvPr/>
        </p:nvCxnSpPr>
        <p:spPr>
          <a:xfrm rot="10800000">
            <a:off x="2545167" y="3935702"/>
            <a:ext cx="7101667" cy="0"/>
          </a:xfrm>
          <a:prstGeom prst="straightConnector1"/>
          <a:noFill/>
          <a:ln w="19050" cap="flat" cmpd="sng">
            <a:solidFill>
              <a:srgbClr val="7F7F7F"/>
            </a:solidFill>
            <a:prstDash val="solid"/>
            <a:miter lim="800000"/>
            <a:headEnd type="none" w="sm" len="sm"/>
            <a:tailEnd type="none" w="sm" len="sm"/>
          </a:ln>
        </p:spPr>
      </p:cxnSp>
      <p:sp>
        <p:nvSpPr>
          <p:cNvPr id="1048793" name="Google Shape;188;p33"/>
          <p:cNvSpPr txBox="1"/>
          <p:nvPr>
            <p:ph type="body" idx="1"/>
          </p:nvPr>
        </p:nvSpPr>
        <p:spPr>
          <a:xfrm>
            <a:off x="5278036" y="1767731"/>
            <a:ext cx="1706966" cy="426393"/>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rgbClr val="7F7F7F"/>
              </a:buClr>
              <a:buSzPts val="1400"/>
              <a:buNone/>
              <a:defRPr cap="none" sz="1400">
                <a:solidFill>
                  <a:srgbClr val="7F7F7F"/>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94" name="Google Shape;189;p33"/>
          <p:cNvSpPr txBox="1"/>
          <p:nvPr>
            <p:ph type="body" idx="2"/>
          </p:nvPr>
        </p:nvSpPr>
        <p:spPr>
          <a:xfrm>
            <a:off x="5278035" y="5683895"/>
            <a:ext cx="1706966" cy="426393"/>
          </a:xfrm>
          <a:prstGeom prst="rect"/>
          <a:noFill/>
          <a:ln>
            <a:noFill/>
          </a:ln>
        </p:spPr>
        <p:txBody>
          <a:bodyPr anchor="t" anchorCtr="0" bIns="45700" lIns="91425" rIns="91425" spcFirstLastPara="1" tIns="45700" wrap="square">
            <a:noAutofit/>
          </a:bodyPr>
          <a:lstStyle>
            <a:lvl1pPr algn="ctr" indent="-228600" lvl="0" marL="457200">
              <a:lnSpc>
                <a:spcPct val="90000"/>
              </a:lnSpc>
              <a:spcBef>
                <a:spcPts val="1000"/>
              </a:spcBef>
              <a:spcAft>
                <a:spcPts val="0"/>
              </a:spcAft>
              <a:buClr>
                <a:srgbClr val="7F7F7F"/>
              </a:buClr>
              <a:buSzPts val="1400"/>
              <a:buNone/>
              <a:defRPr cap="none" sz="1400">
                <a:solidFill>
                  <a:srgbClr val="7F7F7F"/>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95" name="Google Shape;190;p33"/>
          <p:cNvSpPr txBox="1"/>
          <p:nvPr>
            <p:ph type="body" idx="3"/>
          </p:nvPr>
        </p:nvSpPr>
        <p:spPr>
          <a:xfrm>
            <a:off x="838200" y="3792884"/>
            <a:ext cx="1706966" cy="426393"/>
          </a:xfrm>
          <a:prstGeom prst="rect"/>
          <a:noFill/>
          <a:ln>
            <a:noFill/>
          </a:ln>
        </p:spPr>
        <p:txBody>
          <a:bodyPr anchor="t" anchorCtr="0" bIns="45700" lIns="91425" rIns="91425" spcFirstLastPara="1" tIns="45700" wrap="square">
            <a:noAutofit/>
          </a:bodyPr>
          <a:lstStyle>
            <a:lvl1pPr algn="r" indent="-228600" lvl="0" marL="457200">
              <a:lnSpc>
                <a:spcPct val="90000"/>
              </a:lnSpc>
              <a:spcBef>
                <a:spcPts val="1000"/>
              </a:spcBef>
              <a:spcAft>
                <a:spcPts val="0"/>
              </a:spcAft>
              <a:buClr>
                <a:srgbClr val="7F7F7F"/>
              </a:buClr>
              <a:buSzPts val="1400"/>
              <a:buNone/>
              <a:defRPr cap="none" sz="1400">
                <a:solidFill>
                  <a:srgbClr val="7F7F7F"/>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96" name="Google Shape;191;p33"/>
          <p:cNvSpPr txBox="1"/>
          <p:nvPr>
            <p:ph type="body" idx="4"/>
          </p:nvPr>
        </p:nvSpPr>
        <p:spPr>
          <a:xfrm>
            <a:off x="9646834" y="3792884"/>
            <a:ext cx="1706966" cy="426393"/>
          </a:xfrm>
          <a:prstGeom prst="rect"/>
          <a:noFill/>
          <a:ln>
            <a:noFill/>
          </a:ln>
        </p:spPr>
        <p:txBody>
          <a:bodyPr anchor="t" anchorCtr="0" bIns="45700" lIns="91425" rIns="91425" spcFirstLastPara="1" tIns="45700" wrap="square">
            <a:noAutofit/>
          </a:bodyPr>
          <a:lstStyle>
            <a:lvl1pPr algn="l" indent="-228600" lvl="0" marL="457200">
              <a:lnSpc>
                <a:spcPct val="90000"/>
              </a:lnSpc>
              <a:spcBef>
                <a:spcPts val="1000"/>
              </a:spcBef>
              <a:spcAft>
                <a:spcPts val="0"/>
              </a:spcAft>
              <a:buClr>
                <a:srgbClr val="7F7F7F"/>
              </a:buClr>
              <a:buSzPts val="1400"/>
              <a:buNone/>
              <a:defRPr cap="none" sz="1400">
                <a:solidFill>
                  <a:srgbClr val="7F7F7F"/>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97" name="Google Shape;192;p33"/>
          <p:cNvSpPr txBox="1"/>
          <p:nvPr>
            <p:ph type="body" idx="5"/>
          </p:nvPr>
        </p:nvSpPr>
        <p:spPr>
          <a:xfrm>
            <a:off x="6985000" y="2740969"/>
            <a:ext cx="1929792" cy="426393"/>
          </a:xfrm>
          <a:prstGeom prst="rect"/>
          <a:noFill/>
          <a:ln>
            <a:noFill/>
          </a:ln>
        </p:spPr>
        <p:txBody>
          <a:bodyPr anchor="ctr" anchorCtr="0" bIns="45700" lIns="91425" rIns="91425" spcFirstLastPara="1" tIns="45700" wrap="square">
            <a:noAutofit/>
          </a:bodyPr>
          <a:lstStyle>
            <a:lvl1pPr algn="ctr" indent="-228600" lvl="0" marL="457200">
              <a:lnSpc>
                <a:spcPct val="80000"/>
              </a:lnSpc>
              <a:spcBef>
                <a:spcPts val="0"/>
              </a:spcBef>
              <a:spcAft>
                <a:spcPts val="0"/>
              </a:spcAft>
              <a:buClr>
                <a:schemeClr val="lt1"/>
              </a:buClr>
              <a:buSzPts val="2000"/>
              <a:buNone/>
              <a:defRPr cap="none" sz="2000">
                <a:solidFill>
                  <a:schemeClr val="l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98" name="Google Shape;193;p33"/>
          <p:cNvSpPr txBox="1"/>
          <p:nvPr>
            <p:ph type="body" idx="6"/>
          </p:nvPr>
        </p:nvSpPr>
        <p:spPr>
          <a:xfrm>
            <a:off x="4859358" y="4263233"/>
            <a:ext cx="913553" cy="426393"/>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chemeClr val="lt1"/>
              </a:buClr>
              <a:buSzPts val="1400"/>
              <a:buNone/>
              <a:defRPr cap="none" sz="1400">
                <a:solidFill>
                  <a:schemeClr val="l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799" name="Google Shape;194;p33"/>
          <p:cNvSpPr txBox="1"/>
          <p:nvPr>
            <p:ph type="body" idx="7"/>
          </p:nvPr>
        </p:nvSpPr>
        <p:spPr>
          <a:xfrm>
            <a:off x="3945805" y="5001059"/>
            <a:ext cx="913553" cy="426393"/>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chemeClr val="lt1"/>
              </a:buClr>
              <a:buSzPts val="1400"/>
              <a:buNone/>
              <a:defRPr cap="none" sz="1400">
                <a:solidFill>
                  <a:schemeClr val="l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00" name="Google Shape;195;p33"/>
          <p:cNvSpPr txBox="1"/>
          <p:nvPr>
            <p:ph type="body" idx="8"/>
          </p:nvPr>
        </p:nvSpPr>
        <p:spPr>
          <a:xfrm>
            <a:off x="6528224" y="4328700"/>
            <a:ext cx="913553" cy="426393"/>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chemeClr val="lt1"/>
              </a:buClr>
              <a:buSzPts val="1400"/>
              <a:buNone/>
              <a:defRPr cap="none" sz="1400">
                <a:solidFill>
                  <a:schemeClr val="l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01" name="Google Shape;196;p33"/>
          <p:cNvSpPr txBox="1"/>
          <p:nvPr>
            <p:ph type="body" idx="9"/>
          </p:nvPr>
        </p:nvSpPr>
        <p:spPr>
          <a:xfrm>
            <a:off x="8464942" y="4956195"/>
            <a:ext cx="913553" cy="426393"/>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chemeClr val="lt1"/>
              </a:buClr>
              <a:buSzPts val="1400"/>
              <a:buNone/>
              <a:defRPr cap="none" sz="1400">
                <a:solidFill>
                  <a:schemeClr val="l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02" name="Google Shape;197;p33"/>
          <p:cNvSpPr txBox="1"/>
          <p:nvPr>
            <p:ph type="body" idx="13"/>
          </p:nvPr>
        </p:nvSpPr>
        <p:spPr>
          <a:xfrm>
            <a:off x="3696547" y="2870279"/>
            <a:ext cx="913553" cy="426393"/>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chemeClr val="lt1"/>
              </a:buClr>
              <a:buSzPts val="1400"/>
              <a:buNone/>
              <a:defRPr cap="none" sz="1400">
                <a:solidFill>
                  <a:schemeClr val="l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03" name="Google Shape;198;p33"/>
          <p:cNvSpPr txBox="1"/>
          <p:nvPr>
            <p:ph type="title"/>
          </p:nvPr>
        </p:nvSpPr>
        <p:spPr>
          <a:xfrm>
            <a:off x="724203" y="671807"/>
            <a:ext cx="10629597" cy="645807"/>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ur Competition">
  <p:cSld name="Our Competition">
    <p:spTree>
      <p:nvGrpSpPr>
        <p:cNvPr id="121" name="Shape 199"/>
        <p:cNvGrpSpPr/>
        <p:nvPr/>
      </p:nvGrpSpPr>
      <p:grpSpPr>
        <a:xfrm>
          <a:off x="0" y="0"/>
          <a:ext cx="0" cy="0"/>
          <a:chOff x="0" y="0"/>
          <a:chExt cx="0" cy="0"/>
        </a:xfrm>
      </p:grpSpPr>
      <p:sp>
        <p:nvSpPr>
          <p:cNvPr id="1048811" name="Google Shape;200;p34"/>
          <p:cNvSpPr/>
          <p:nvPr>
            <p:ph type="pic" idx="2"/>
          </p:nvPr>
        </p:nvSpPr>
        <p:spPr>
          <a:xfrm>
            <a:off x="7333860" y="466725"/>
            <a:ext cx="4858139" cy="5924550"/>
          </a:xfrm>
          <a:prstGeom prst="rect"/>
          <a:noFill/>
          <a:ln>
            <a:noFill/>
          </a:ln>
        </p:spPr>
      </p:sp>
      <p:sp>
        <p:nvSpPr>
          <p:cNvPr id="1048812" name="Google Shape;201;p34"/>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3" name="Google Shape;202;p34"/>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4" name="Google Shape;203;p34"/>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815" name="Google Shape;204;p34"/>
          <p:cNvSpPr txBox="1"/>
          <p:nvPr>
            <p:ph type="body" idx="1"/>
          </p:nvPr>
        </p:nvSpPr>
        <p:spPr>
          <a:xfrm>
            <a:off x="757045" y="2387634"/>
            <a:ext cx="2824355" cy="3392805"/>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15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16" name="Google Shape;205;p34"/>
          <p:cNvSpPr txBox="1"/>
          <p:nvPr>
            <p:ph type="body" idx="3"/>
          </p:nvPr>
        </p:nvSpPr>
        <p:spPr>
          <a:xfrm>
            <a:off x="757045" y="1804968"/>
            <a:ext cx="2824355" cy="581530"/>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17" name="Google Shape;206;p34"/>
          <p:cNvSpPr txBox="1"/>
          <p:nvPr>
            <p:ph type="body" idx="4"/>
          </p:nvPr>
        </p:nvSpPr>
        <p:spPr>
          <a:xfrm>
            <a:off x="4045452" y="2385650"/>
            <a:ext cx="2824355" cy="3392805"/>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15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18" name="Google Shape;207;p34"/>
          <p:cNvSpPr txBox="1"/>
          <p:nvPr>
            <p:ph type="body" idx="5"/>
          </p:nvPr>
        </p:nvSpPr>
        <p:spPr>
          <a:xfrm>
            <a:off x="4045452" y="1802984"/>
            <a:ext cx="2824355" cy="581530"/>
          </a:xfrm>
          <a:prstGeom prst="rect"/>
          <a:noFill/>
          <a:ln>
            <a:noFill/>
          </a:ln>
        </p:spPr>
        <p:txBody>
          <a:bodyPr anchor="b" anchorCtr="0" bIns="45700" lIns="91425" rIns="91425" spcFirstLastPara="1" tIns="45700" wrap="square">
            <a:noAutofit/>
          </a:bodyPr>
          <a:lstStyle>
            <a:lvl1pPr algn="l" indent="-228600" lvl="0" marL="457200">
              <a:lnSpc>
                <a:spcPct val="90000"/>
              </a:lnSpc>
              <a:spcBef>
                <a:spcPts val="1000"/>
              </a:spcBef>
              <a:spcAft>
                <a:spcPts val="0"/>
              </a:spcAft>
              <a:buClr>
                <a:schemeClr val="accent4"/>
              </a:buClr>
              <a:buSzPts val="1600"/>
              <a:buNone/>
              <a:defRPr cap="none" sz="16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19" name="Google Shape;208;p34"/>
          <p:cNvSpPr txBox="1"/>
          <p:nvPr>
            <p:ph type="title"/>
          </p:nvPr>
        </p:nvSpPr>
        <p:spPr>
          <a:xfrm>
            <a:off x="724203" y="671808"/>
            <a:ext cx="6041907" cy="639192"/>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unding">
  <p:cSld name="Funding">
    <p:spTree>
      <p:nvGrpSpPr>
        <p:cNvPr id="125" name="Shape 209"/>
        <p:cNvGrpSpPr/>
        <p:nvPr/>
      </p:nvGrpSpPr>
      <p:grpSpPr>
        <a:xfrm>
          <a:off x="0" y="0"/>
          <a:ext cx="0" cy="0"/>
          <a:chOff x="0" y="0"/>
          <a:chExt cx="0" cy="0"/>
        </a:xfrm>
      </p:grpSpPr>
      <p:sp>
        <p:nvSpPr>
          <p:cNvPr id="1048826" name="Google Shape;210;p35"/>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7" name="Google Shape;211;p35"/>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28" name="Google Shape;212;p35"/>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829" name="Google Shape;213;p35"/>
          <p:cNvSpPr/>
          <p:nvPr/>
        </p:nvSpPr>
        <p:spPr>
          <a:xfrm rot="5400000">
            <a:off x="9766385" y="-1006534"/>
            <a:ext cx="972645" cy="3924298"/>
          </a:xfrm>
          <a:prstGeom prst="rect"/>
          <a:solidFill>
            <a:srgbClr val="DBE9F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830" name="Google Shape;214;p35"/>
          <p:cNvSpPr txBox="1"/>
          <p:nvPr>
            <p:ph type="body" idx="1"/>
          </p:nvPr>
        </p:nvSpPr>
        <p:spPr>
          <a:xfrm rot="-5400000">
            <a:off x="562550" y="3063183"/>
            <a:ext cx="2387816" cy="448769"/>
          </a:xfrm>
          <a:prstGeom prst="rect"/>
          <a:noFill/>
          <a:ln>
            <a:noFill/>
          </a:ln>
        </p:spPr>
        <p:txBody>
          <a:bodyPr anchor="b" anchorCtr="0" bIns="45700" lIns="91425" rIns="91425" spcFirstLastPara="1" tIns="45700" wrap="square">
            <a:noAutofit/>
          </a:bodyPr>
          <a:lstStyle>
            <a:lvl1pPr algn="l" indent="-228600" lvl="0" marL="457200">
              <a:lnSpc>
                <a:spcPct val="80000"/>
              </a:lnSpc>
              <a:spcBef>
                <a:spcPts val="1000"/>
              </a:spcBef>
              <a:spcAft>
                <a:spcPts val="0"/>
              </a:spcAft>
              <a:buClr>
                <a:schemeClr val="accent1"/>
              </a:buClr>
              <a:buSzPts val="2400"/>
              <a:buNone/>
              <a:defRPr cap="none" sz="2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31" name="Google Shape;215;p35"/>
          <p:cNvSpPr txBox="1"/>
          <p:nvPr>
            <p:ph type="body" idx="2"/>
          </p:nvPr>
        </p:nvSpPr>
        <p:spPr>
          <a:xfrm rot="-5400000">
            <a:off x="3226739" y="3063183"/>
            <a:ext cx="2387816" cy="448769"/>
          </a:xfrm>
          <a:prstGeom prst="rect"/>
          <a:noFill/>
          <a:ln>
            <a:noFill/>
          </a:ln>
        </p:spPr>
        <p:txBody>
          <a:bodyPr anchor="b" anchorCtr="0" bIns="45700" lIns="91425" rIns="91425" spcFirstLastPara="1" tIns="45700" wrap="square">
            <a:noAutofit/>
          </a:bodyPr>
          <a:lstStyle>
            <a:lvl1pPr algn="l" indent="-228600" lvl="0" marL="457200">
              <a:lnSpc>
                <a:spcPct val="80000"/>
              </a:lnSpc>
              <a:spcBef>
                <a:spcPts val="1000"/>
              </a:spcBef>
              <a:spcAft>
                <a:spcPts val="0"/>
              </a:spcAft>
              <a:buClr>
                <a:schemeClr val="accent1"/>
              </a:buClr>
              <a:buSzPts val="2400"/>
              <a:buNone/>
              <a:defRPr cap="none" sz="2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32" name="Google Shape;216;p35"/>
          <p:cNvSpPr txBox="1"/>
          <p:nvPr>
            <p:ph type="body" idx="3"/>
          </p:nvPr>
        </p:nvSpPr>
        <p:spPr>
          <a:xfrm rot="-5400000">
            <a:off x="5857430" y="3063181"/>
            <a:ext cx="2387816" cy="448769"/>
          </a:xfrm>
          <a:prstGeom prst="rect"/>
          <a:noFill/>
          <a:ln>
            <a:noFill/>
          </a:ln>
        </p:spPr>
        <p:txBody>
          <a:bodyPr anchor="b" anchorCtr="0" bIns="45700" lIns="91425" rIns="91425" spcFirstLastPara="1" tIns="45700" wrap="square">
            <a:noAutofit/>
          </a:bodyPr>
          <a:lstStyle>
            <a:lvl1pPr algn="l" indent="-228600" lvl="0" marL="457200">
              <a:lnSpc>
                <a:spcPct val="80000"/>
              </a:lnSpc>
              <a:spcBef>
                <a:spcPts val="1000"/>
              </a:spcBef>
              <a:spcAft>
                <a:spcPts val="0"/>
              </a:spcAft>
              <a:buClr>
                <a:schemeClr val="accent1"/>
              </a:buClr>
              <a:buSzPts val="2400"/>
              <a:buNone/>
              <a:defRPr cap="none" sz="2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33" name="Google Shape;217;p35"/>
          <p:cNvSpPr txBox="1"/>
          <p:nvPr>
            <p:ph type="body" idx="4"/>
          </p:nvPr>
        </p:nvSpPr>
        <p:spPr>
          <a:xfrm rot="-5400000">
            <a:off x="8520742" y="3063180"/>
            <a:ext cx="2387816" cy="448769"/>
          </a:xfrm>
          <a:prstGeom prst="rect"/>
          <a:noFill/>
          <a:ln>
            <a:noFill/>
          </a:ln>
        </p:spPr>
        <p:txBody>
          <a:bodyPr anchor="b" anchorCtr="0" bIns="45700" lIns="91425" rIns="91425" spcFirstLastPara="1" tIns="45700" wrap="square">
            <a:noAutofit/>
          </a:bodyPr>
          <a:lstStyle>
            <a:lvl1pPr algn="l" indent="-228600" lvl="0" marL="457200">
              <a:lnSpc>
                <a:spcPct val="80000"/>
              </a:lnSpc>
              <a:spcBef>
                <a:spcPts val="1000"/>
              </a:spcBef>
              <a:spcAft>
                <a:spcPts val="0"/>
              </a:spcAft>
              <a:buClr>
                <a:schemeClr val="accent1"/>
              </a:buClr>
              <a:buSzPts val="2400"/>
              <a:buNone/>
              <a:defRPr cap="none" sz="2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34" name="Google Shape;218;p35"/>
          <p:cNvSpPr txBox="1"/>
          <p:nvPr>
            <p:ph type="body" idx="5"/>
          </p:nvPr>
        </p:nvSpPr>
        <p:spPr>
          <a:xfrm>
            <a:off x="838200" y="5154557"/>
            <a:ext cx="2449286" cy="1003155"/>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35" name="Google Shape;219;p35"/>
          <p:cNvSpPr txBox="1"/>
          <p:nvPr>
            <p:ph type="body" idx="6"/>
          </p:nvPr>
        </p:nvSpPr>
        <p:spPr>
          <a:xfrm>
            <a:off x="838200" y="4525420"/>
            <a:ext cx="2449286" cy="639192"/>
          </a:xfrm>
          <a:prstGeom prst="rect"/>
          <a:noFill/>
          <a:ln>
            <a:noFill/>
          </a:ln>
        </p:spPr>
        <p:txBody>
          <a:bodyPr anchor="b" anchorCtr="0" bIns="45700" lIns="91425" rIns="91425" spcFirstLastPara="1" tIns="45700" wrap="square">
            <a:noAutofit/>
          </a:bodyPr>
          <a:lstStyle>
            <a:lvl1pPr algn="ctr" indent="-228600" lvl="0" marL="457200">
              <a:lnSpc>
                <a:spcPct val="100000"/>
              </a:lnSpc>
              <a:spcBef>
                <a:spcPts val="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36" name="Google Shape;220;p35"/>
          <p:cNvSpPr txBox="1"/>
          <p:nvPr>
            <p:ph type="body" idx="7"/>
          </p:nvPr>
        </p:nvSpPr>
        <p:spPr>
          <a:xfrm>
            <a:off x="3536069" y="5154557"/>
            <a:ext cx="2449286" cy="1003155"/>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37" name="Google Shape;221;p35"/>
          <p:cNvSpPr txBox="1"/>
          <p:nvPr>
            <p:ph type="body" idx="8"/>
          </p:nvPr>
        </p:nvSpPr>
        <p:spPr>
          <a:xfrm>
            <a:off x="3536069" y="4525420"/>
            <a:ext cx="2449286" cy="639192"/>
          </a:xfrm>
          <a:prstGeom prst="rect"/>
          <a:noFill/>
          <a:ln>
            <a:noFill/>
          </a:ln>
        </p:spPr>
        <p:txBody>
          <a:bodyPr anchor="b" anchorCtr="0" bIns="45700" lIns="91425" rIns="91425" spcFirstLastPara="1" tIns="45700" wrap="square">
            <a:noAutofit/>
          </a:bodyPr>
          <a:lstStyle>
            <a:lvl1pPr algn="ctr" indent="-228600" lvl="0" marL="457200">
              <a:lnSpc>
                <a:spcPct val="100000"/>
              </a:lnSpc>
              <a:spcBef>
                <a:spcPts val="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38" name="Google Shape;222;p35"/>
          <p:cNvSpPr txBox="1"/>
          <p:nvPr>
            <p:ph type="body" idx="9"/>
          </p:nvPr>
        </p:nvSpPr>
        <p:spPr>
          <a:xfrm>
            <a:off x="6211909" y="5154557"/>
            <a:ext cx="2449286" cy="1003155"/>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39" name="Google Shape;223;p35"/>
          <p:cNvSpPr txBox="1"/>
          <p:nvPr>
            <p:ph type="body" idx="13"/>
          </p:nvPr>
        </p:nvSpPr>
        <p:spPr>
          <a:xfrm>
            <a:off x="6211909" y="4525420"/>
            <a:ext cx="2449286" cy="639192"/>
          </a:xfrm>
          <a:prstGeom prst="rect"/>
          <a:noFill/>
          <a:ln>
            <a:noFill/>
          </a:ln>
        </p:spPr>
        <p:txBody>
          <a:bodyPr anchor="b" anchorCtr="0" bIns="45700" lIns="91425" rIns="91425" spcFirstLastPara="1" tIns="45700" wrap="square">
            <a:noAutofit/>
          </a:bodyPr>
          <a:lstStyle>
            <a:lvl1pPr algn="ctr" indent="-228600" lvl="0" marL="457200">
              <a:lnSpc>
                <a:spcPct val="100000"/>
              </a:lnSpc>
              <a:spcBef>
                <a:spcPts val="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40" name="Google Shape;224;p35"/>
          <p:cNvSpPr txBox="1"/>
          <p:nvPr>
            <p:ph type="body" idx="14"/>
          </p:nvPr>
        </p:nvSpPr>
        <p:spPr>
          <a:xfrm>
            <a:off x="8904516" y="5154557"/>
            <a:ext cx="2449286" cy="1003155"/>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41" name="Google Shape;225;p35"/>
          <p:cNvSpPr txBox="1"/>
          <p:nvPr>
            <p:ph type="body" idx="15"/>
          </p:nvPr>
        </p:nvSpPr>
        <p:spPr>
          <a:xfrm>
            <a:off x="8904516" y="4525420"/>
            <a:ext cx="2449286" cy="639192"/>
          </a:xfrm>
          <a:prstGeom prst="rect"/>
          <a:noFill/>
          <a:ln>
            <a:noFill/>
          </a:ln>
        </p:spPr>
        <p:txBody>
          <a:bodyPr anchor="b" anchorCtr="0" bIns="45700" lIns="91425" rIns="91425" spcFirstLastPara="1" tIns="45700" wrap="square">
            <a:noAutofit/>
          </a:bodyPr>
          <a:lstStyle>
            <a:lvl1pPr algn="ctr" indent="-228600" lvl="0" marL="457200">
              <a:lnSpc>
                <a:spcPct val="100000"/>
              </a:lnSpc>
              <a:spcBef>
                <a:spcPts val="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42" name="Google Shape;226;p35"/>
          <p:cNvSpPr txBox="1"/>
          <p:nvPr>
            <p:ph type="title"/>
          </p:nvPr>
        </p:nvSpPr>
        <p:spPr>
          <a:xfrm>
            <a:off x="5827694" y="658420"/>
            <a:ext cx="3472731" cy="665965"/>
          </a:xfrm>
          <a:prstGeom prst="rect"/>
          <a:noFill/>
          <a:ln>
            <a:noFill/>
          </a:ln>
        </p:spPr>
        <p:txBody>
          <a:bodyPr anchor="ctr" anchorCtr="0" bIns="45700" lIns="91425" rIns="91425" spcFirstLastPara="1" tIns="45700" wrap="square">
            <a:noAutofit/>
          </a:bodyPr>
          <a:lstStyle>
            <a:lvl1pPr algn="r"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rket Comparison">
  <p:cSld name="Market Comparison">
    <p:spTree>
      <p:nvGrpSpPr>
        <p:cNvPr id="135" name="Shape 227"/>
        <p:cNvGrpSpPr/>
        <p:nvPr/>
      </p:nvGrpSpPr>
      <p:grpSpPr>
        <a:xfrm>
          <a:off x="0" y="0"/>
          <a:ext cx="0" cy="0"/>
          <a:chOff x="0" y="0"/>
          <a:chExt cx="0" cy="0"/>
        </a:xfrm>
      </p:grpSpPr>
      <p:sp>
        <p:nvSpPr>
          <p:cNvPr id="1048860" name="Google Shape;228;p36"/>
          <p:cNvSpPr/>
          <p:nvPr/>
        </p:nvSpPr>
        <p:spPr>
          <a:xfrm>
            <a:off x="1780309" y="2761134"/>
            <a:ext cx="2283691" cy="1293091"/>
          </a:xfrm>
          <a:prstGeom prst="rect"/>
          <a:solidFill>
            <a:srgbClr val="595959"/>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861" name="Google Shape;229;p36"/>
          <p:cNvSpPr/>
          <p:nvPr/>
        </p:nvSpPr>
        <p:spPr>
          <a:xfrm>
            <a:off x="4979555" y="2761134"/>
            <a:ext cx="2283691" cy="1293091"/>
          </a:xfrm>
          <a:prstGeom prst="rect"/>
          <a:solidFill>
            <a:srgbClr val="595959"/>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862" name="Google Shape;230;p36"/>
          <p:cNvSpPr/>
          <p:nvPr/>
        </p:nvSpPr>
        <p:spPr>
          <a:xfrm>
            <a:off x="8153400" y="2761134"/>
            <a:ext cx="2283691" cy="1293091"/>
          </a:xfrm>
          <a:prstGeom prst="rect"/>
          <a:solidFill>
            <a:srgbClr val="595959"/>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863" name="Google Shape;231;p36"/>
          <p:cNvSpPr txBox="1"/>
          <p:nvPr>
            <p:ph type="body" idx="1"/>
          </p:nvPr>
        </p:nvSpPr>
        <p:spPr>
          <a:xfrm>
            <a:off x="1453428" y="4178539"/>
            <a:ext cx="2937452" cy="96864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8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64" name="Google Shape;232;p36"/>
          <p:cNvSpPr txBox="1"/>
          <p:nvPr>
            <p:ph type="body" idx="2"/>
          </p:nvPr>
        </p:nvSpPr>
        <p:spPr>
          <a:xfrm>
            <a:off x="2007899" y="2977808"/>
            <a:ext cx="1828510" cy="859743"/>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chemeClr val="accent6"/>
              </a:buClr>
              <a:buSzPts val="2800"/>
              <a:buNone/>
              <a:defRPr cap="none" sz="2800">
                <a:solidFill>
                  <a:schemeClr val="accent6"/>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65" name="Google Shape;233;p36"/>
          <p:cNvSpPr txBox="1"/>
          <p:nvPr>
            <p:ph type="body" idx="3"/>
          </p:nvPr>
        </p:nvSpPr>
        <p:spPr>
          <a:xfrm>
            <a:off x="4652674" y="4178539"/>
            <a:ext cx="2937452" cy="96864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8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66" name="Google Shape;234;p36"/>
          <p:cNvSpPr txBox="1"/>
          <p:nvPr>
            <p:ph type="body" idx="4"/>
          </p:nvPr>
        </p:nvSpPr>
        <p:spPr>
          <a:xfrm>
            <a:off x="5207145" y="2977808"/>
            <a:ext cx="1828510" cy="859743"/>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chemeClr val="accent6"/>
              </a:buClr>
              <a:buSzPts val="2800"/>
              <a:buNone/>
              <a:defRPr cap="none" sz="2800">
                <a:solidFill>
                  <a:schemeClr val="accent6"/>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67" name="Google Shape;235;p36"/>
          <p:cNvSpPr txBox="1"/>
          <p:nvPr>
            <p:ph type="body" idx="5"/>
          </p:nvPr>
        </p:nvSpPr>
        <p:spPr>
          <a:xfrm>
            <a:off x="7851920" y="4178539"/>
            <a:ext cx="2937452" cy="96864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800"/>
              </a:spcBef>
              <a:spcAft>
                <a:spcPts val="0"/>
              </a:spcAft>
              <a:buClr>
                <a:schemeClr val="dk1"/>
              </a:buClr>
              <a:buSzPts val="1400"/>
              <a:buNone/>
              <a:defRPr cap="none" sz="14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68" name="Google Shape;236;p36"/>
          <p:cNvSpPr txBox="1"/>
          <p:nvPr>
            <p:ph type="body" idx="6"/>
          </p:nvPr>
        </p:nvSpPr>
        <p:spPr>
          <a:xfrm>
            <a:off x="8380990" y="2977808"/>
            <a:ext cx="1828510" cy="859743"/>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chemeClr val="accent6"/>
              </a:buClr>
              <a:buSzPts val="2800"/>
              <a:buNone/>
              <a:defRPr cap="none" sz="2800">
                <a:solidFill>
                  <a:schemeClr val="accent6"/>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69" name="Google Shape;237;p36"/>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0" name="Google Shape;238;p36"/>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71" name="Google Shape;239;p36"/>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872" name="Google Shape;240;p36"/>
          <p:cNvSpPr/>
          <p:nvPr/>
        </p:nvSpPr>
        <p:spPr>
          <a:xfrm rot="5400000">
            <a:off x="9766385" y="-1006534"/>
            <a:ext cx="972645" cy="3924298"/>
          </a:xfrm>
          <a:prstGeom prst="rect"/>
          <a:solidFill>
            <a:srgbClr val="DBE9F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873" name="Google Shape;241;p36"/>
          <p:cNvSpPr txBox="1"/>
          <p:nvPr>
            <p:ph type="title"/>
          </p:nvPr>
        </p:nvSpPr>
        <p:spPr>
          <a:xfrm>
            <a:off x="2891574" y="671808"/>
            <a:ext cx="6408851" cy="639192"/>
          </a:xfrm>
          <a:prstGeom prst="rect"/>
          <a:noFill/>
          <a:ln>
            <a:noFill/>
          </a:ln>
        </p:spPr>
        <p:txBody>
          <a:bodyPr anchor="ctr" anchorCtr="0" bIns="45700" lIns="91425" rIns="91425" spcFirstLastPara="1" tIns="45700" wrap="square">
            <a:noAutofit/>
          </a:bodyPr>
          <a:lstStyle>
            <a:lvl1pPr algn="r"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39" name="Shape 242"/>
        <p:cNvGrpSpPr/>
        <p:nvPr/>
      </p:nvGrpSpPr>
      <p:grpSpPr>
        <a:xfrm>
          <a:off x="0" y="0"/>
          <a:ext cx="0" cy="0"/>
          <a:chOff x="0" y="0"/>
          <a:chExt cx="0" cy="0"/>
        </a:xfrm>
      </p:grpSpPr>
      <p:sp>
        <p:nvSpPr>
          <p:cNvPr id="1048880" name="Google Shape;243;p37"/>
          <p:cNvSpPr/>
          <p:nvPr/>
        </p:nvSpPr>
        <p:spPr>
          <a:xfrm>
            <a:off x="514985" y="1057275"/>
            <a:ext cx="6015990" cy="3457576"/>
          </a:xfrm>
          <a:prstGeom prst="rect"/>
          <a:solidFill>
            <a:schemeClr val="accent6"/>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881" name="Google Shape;244;p37"/>
          <p:cNvSpPr/>
          <p:nvPr>
            <p:ph type="pic" idx="2"/>
          </p:nvPr>
        </p:nvSpPr>
        <p:spPr>
          <a:xfrm>
            <a:off x="0" y="1057275"/>
            <a:ext cx="12191999" cy="5295900"/>
          </a:xfrm>
          <a:prstGeom prst="rect"/>
          <a:noFill/>
          <a:ln>
            <a:noFill/>
          </a:ln>
        </p:spPr>
      </p:sp>
      <p:sp>
        <p:nvSpPr>
          <p:cNvPr id="1048882" name="Google Shape;245;p37"/>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3" name="Google Shape;246;p37"/>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84" name="Google Shape;247;p37"/>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885" name="Google Shape;248;p37"/>
          <p:cNvSpPr txBox="1"/>
          <p:nvPr>
            <p:ph type="body" idx="1"/>
          </p:nvPr>
        </p:nvSpPr>
        <p:spPr>
          <a:xfrm>
            <a:off x="926354" y="1547271"/>
            <a:ext cx="5172932" cy="2581276"/>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886" name="Google Shape;249;p37"/>
          <p:cNvSpPr txBox="1"/>
          <p:nvPr>
            <p:ph type="title"/>
          </p:nvPr>
        </p:nvSpPr>
        <p:spPr>
          <a:xfrm>
            <a:off x="3082250" y="762308"/>
            <a:ext cx="5783657" cy="665965"/>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raction">
  <p:cSld name="Traction">
    <p:spTree>
      <p:nvGrpSpPr>
        <p:cNvPr id="144" name="Shape 250"/>
        <p:cNvGrpSpPr/>
        <p:nvPr/>
      </p:nvGrpSpPr>
      <p:grpSpPr>
        <a:xfrm>
          <a:off x="0" y="0"/>
          <a:ext cx="0" cy="0"/>
          <a:chOff x="0" y="0"/>
          <a:chExt cx="0" cy="0"/>
        </a:xfrm>
      </p:grpSpPr>
      <p:sp>
        <p:nvSpPr>
          <p:cNvPr id="1048902" name="Google Shape;251;p38"/>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03" name="Google Shape;252;p38"/>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04" name="Google Shape;253;p38"/>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905" name="Google Shape;254;p38"/>
          <p:cNvSpPr txBox="1"/>
          <p:nvPr>
            <p:ph type="body" idx="1"/>
          </p:nvPr>
        </p:nvSpPr>
        <p:spPr>
          <a:xfrm>
            <a:off x="827900" y="1172060"/>
            <a:ext cx="5829300" cy="537864"/>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dk1"/>
              </a:buClr>
              <a:buSzPts val="2000"/>
              <a:buNone/>
              <a:defRPr cap="none" sz="2000">
                <a:solidFill>
                  <a:schemeClr val="dk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06" name="Google Shape;255;p38"/>
          <p:cNvSpPr txBox="1"/>
          <p:nvPr>
            <p:ph type="body" idx="2"/>
          </p:nvPr>
        </p:nvSpPr>
        <p:spPr>
          <a:xfrm>
            <a:off x="6785497" y="2172381"/>
            <a:ext cx="4487220" cy="448769"/>
          </a:xfrm>
          <a:prstGeom prst="rect"/>
          <a:noFill/>
          <a:ln>
            <a:noFill/>
          </a:ln>
        </p:spPr>
        <p:txBody>
          <a:bodyPr anchor="t" anchorCtr="0" bIns="45700" lIns="91425" rIns="91425" spcFirstLastPara="1" tIns="45700" wrap="square">
            <a:noAutofit/>
          </a:bodyPr>
          <a:lstStyle>
            <a:lvl1pPr algn="ctr" indent="-228600" lvl="0" marL="457200">
              <a:lnSpc>
                <a:spcPct val="90000"/>
              </a:lnSpc>
              <a:spcBef>
                <a:spcPts val="1000"/>
              </a:spcBef>
              <a:spcAft>
                <a:spcPts val="0"/>
              </a:spcAft>
              <a:buClr>
                <a:schemeClr val="dk2"/>
              </a:buClr>
              <a:buSzPts val="1800"/>
              <a:buNone/>
              <a:defRPr cap="none" sz="1800">
                <a:solidFill>
                  <a:schemeClr val="dk2"/>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07" name="Google Shape;256;p38"/>
          <p:cNvSpPr txBox="1"/>
          <p:nvPr>
            <p:ph type="body" idx="3"/>
          </p:nvPr>
        </p:nvSpPr>
        <p:spPr>
          <a:xfrm>
            <a:off x="910838" y="2172381"/>
            <a:ext cx="5007023" cy="448769"/>
          </a:xfrm>
          <a:prstGeom prst="rect"/>
          <a:noFill/>
          <a:ln>
            <a:noFill/>
          </a:ln>
        </p:spPr>
        <p:txBody>
          <a:bodyPr anchor="t" anchorCtr="0" bIns="45700" lIns="91425" rIns="91425" spcFirstLastPara="1" tIns="45700" wrap="square">
            <a:noAutofit/>
          </a:bodyPr>
          <a:lstStyle>
            <a:lvl1pPr algn="ctr" indent="-228600" lvl="0" marL="457200">
              <a:lnSpc>
                <a:spcPct val="90000"/>
              </a:lnSpc>
              <a:spcBef>
                <a:spcPts val="1000"/>
              </a:spcBef>
              <a:spcAft>
                <a:spcPts val="0"/>
              </a:spcAft>
              <a:buClr>
                <a:schemeClr val="dk2"/>
              </a:buClr>
              <a:buSzPts val="1800"/>
              <a:buNone/>
              <a:defRPr cap="none" sz="1800">
                <a:solidFill>
                  <a:schemeClr val="dk2"/>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08" name="Google Shape;257;p38"/>
          <p:cNvSpPr txBox="1"/>
          <p:nvPr>
            <p:ph type="body" idx="4"/>
          </p:nvPr>
        </p:nvSpPr>
        <p:spPr>
          <a:xfrm>
            <a:off x="906463" y="2752724"/>
            <a:ext cx="5007022" cy="3292475"/>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09" name="Google Shape;258;p38"/>
          <p:cNvSpPr txBox="1"/>
          <p:nvPr>
            <p:ph type="body" idx="5"/>
          </p:nvPr>
        </p:nvSpPr>
        <p:spPr>
          <a:xfrm>
            <a:off x="6785497" y="2747768"/>
            <a:ext cx="4500041" cy="3292475"/>
          </a:xfrm>
          <a:prstGeom prst="rect"/>
          <a:noFill/>
          <a:ln>
            <a:noFill/>
          </a:ln>
        </p:spPr>
        <p:txBody>
          <a:bodyPr anchor="t" anchorCtr="0" bIns="45700" lIns="91425" rIns="91425" spcFirstLastPara="1" tIns="45700" wrap="square">
            <a:no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10" name="Google Shape;259;p38"/>
          <p:cNvSpPr txBox="1"/>
          <p:nvPr>
            <p:ph type="title"/>
          </p:nvPr>
        </p:nvSpPr>
        <p:spPr>
          <a:xfrm>
            <a:off x="827900" y="671808"/>
            <a:ext cx="5829300" cy="639192"/>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Year Action Plan">
  <p:cSld name="Two-Year Action Plan">
    <p:spTree>
      <p:nvGrpSpPr>
        <p:cNvPr id="147" name="Shape 260"/>
        <p:cNvGrpSpPr/>
        <p:nvPr/>
      </p:nvGrpSpPr>
      <p:grpSpPr>
        <a:xfrm>
          <a:off x="0" y="0"/>
          <a:ext cx="0" cy="0"/>
          <a:chOff x="0" y="0"/>
          <a:chExt cx="0" cy="0"/>
        </a:xfrm>
      </p:grpSpPr>
      <p:sp>
        <p:nvSpPr>
          <p:cNvPr id="1048957" name="Google Shape;261;p39"/>
          <p:cNvSpPr/>
          <p:nvPr/>
        </p:nvSpPr>
        <p:spPr>
          <a:xfrm rot="5400000">
            <a:off x="1338026" y="-868210"/>
            <a:ext cx="972645" cy="3647654"/>
          </a:xfrm>
          <a:prstGeom prst="rect"/>
          <a:solidFill>
            <a:srgbClr val="DBE9F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958" name="Google Shape;262;p39"/>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59" name="Google Shape;263;p39"/>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60" name="Google Shape;264;p39"/>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961" name="Google Shape;265;p39"/>
          <p:cNvSpPr txBox="1"/>
          <p:nvPr>
            <p:ph type="body" idx="1"/>
          </p:nvPr>
        </p:nvSpPr>
        <p:spPr>
          <a:xfrm>
            <a:off x="1712346"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62" name="Google Shape;266;p39"/>
          <p:cNvSpPr txBox="1"/>
          <p:nvPr>
            <p:ph type="body" idx="2"/>
          </p:nvPr>
        </p:nvSpPr>
        <p:spPr>
          <a:xfrm>
            <a:off x="2501761"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63" name="Google Shape;267;p39"/>
          <p:cNvSpPr txBox="1"/>
          <p:nvPr>
            <p:ph type="body" idx="3"/>
          </p:nvPr>
        </p:nvSpPr>
        <p:spPr>
          <a:xfrm>
            <a:off x="3291176"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64" name="Google Shape;268;p39"/>
          <p:cNvSpPr txBox="1"/>
          <p:nvPr>
            <p:ph type="body" idx="4"/>
          </p:nvPr>
        </p:nvSpPr>
        <p:spPr>
          <a:xfrm>
            <a:off x="4080591"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65" name="Google Shape;269;p39"/>
          <p:cNvSpPr txBox="1"/>
          <p:nvPr>
            <p:ph type="body" idx="5"/>
          </p:nvPr>
        </p:nvSpPr>
        <p:spPr>
          <a:xfrm>
            <a:off x="4810807" y="3170170"/>
            <a:ext cx="61531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66" name="Google Shape;270;p39"/>
          <p:cNvSpPr txBox="1"/>
          <p:nvPr>
            <p:ph type="body" idx="6"/>
          </p:nvPr>
        </p:nvSpPr>
        <p:spPr>
          <a:xfrm>
            <a:off x="5659421"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67" name="Google Shape;271;p39"/>
          <p:cNvSpPr txBox="1"/>
          <p:nvPr>
            <p:ph type="body" idx="7"/>
          </p:nvPr>
        </p:nvSpPr>
        <p:spPr>
          <a:xfrm>
            <a:off x="6448836"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68" name="Google Shape;272;p39"/>
          <p:cNvSpPr txBox="1"/>
          <p:nvPr>
            <p:ph type="body" idx="8"/>
          </p:nvPr>
        </p:nvSpPr>
        <p:spPr>
          <a:xfrm>
            <a:off x="7238251"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69" name="Google Shape;273;p39"/>
          <p:cNvSpPr txBox="1"/>
          <p:nvPr>
            <p:ph type="body" idx="9"/>
          </p:nvPr>
        </p:nvSpPr>
        <p:spPr>
          <a:xfrm>
            <a:off x="8027666"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0" name="Google Shape;274;p39"/>
          <p:cNvSpPr txBox="1"/>
          <p:nvPr>
            <p:ph type="body" idx="13"/>
          </p:nvPr>
        </p:nvSpPr>
        <p:spPr>
          <a:xfrm>
            <a:off x="8817081"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1" name="Google Shape;275;p39"/>
          <p:cNvSpPr txBox="1"/>
          <p:nvPr>
            <p:ph type="body" idx="14"/>
          </p:nvPr>
        </p:nvSpPr>
        <p:spPr>
          <a:xfrm>
            <a:off x="9606496"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2" name="Google Shape;276;p39"/>
          <p:cNvSpPr txBox="1"/>
          <p:nvPr>
            <p:ph type="body" idx="15"/>
          </p:nvPr>
        </p:nvSpPr>
        <p:spPr>
          <a:xfrm>
            <a:off x="10395907" y="3170170"/>
            <a:ext cx="495300" cy="652276"/>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3" name="Google Shape;277;p39"/>
          <p:cNvSpPr txBox="1"/>
          <p:nvPr>
            <p:ph type="body" idx="16"/>
          </p:nvPr>
        </p:nvSpPr>
        <p:spPr>
          <a:xfrm>
            <a:off x="1712346"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4" name="Google Shape;278;p39"/>
          <p:cNvSpPr txBox="1"/>
          <p:nvPr>
            <p:ph type="body" idx="17"/>
          </p:nvPr>
        </p:nvSpPr>
        <p:spPr>
          <a:xfrm>
            <a:off x="2501761"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5" name="Google Shape;279;p39"/>
          <p:cNvSpPr txBox="1"/>
          <p:nvPr>
            <p:ph type="body" idx="18"/>
          </p:nvPr>
        </p:nvSpPr>
        <p:spPr>
          <a:xfrm>
            <a:off x="3291176"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6" name="Google Shape;280;p39"/>
          <p:cNvSpPr txBox="1"/>
          <p:nvPr>
            <p:ph type="body" idx="19"/>
          </p:nvPr>
        </p:nvSpPr>
        <p:spPr>
          <a:xfrm>
            <a:off x="4080591"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7" name="Google Shape;281;p39"/>
          <p:cNvSpPr txBox="1"/>
          <p:nvPr>
            <p:ph type="body" idx="20"/>
          </p:nvPr>
        </p:nvSpPr>
        <p:spPr>
          <a:xfrm>
            <a:off x="4810807" y="4871997"/>
            <a:ext cx="61531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8" name="Google Shape;282;p39"/>
          <p:cNvSpPr txBox="1"/>
          <p:nvPr>
            <p:ph type="body" idx="21"/>
          </p:nvPr>
        </p:nvSpPr>
        <p:spPr>
          <a:xfrm>
            <a:off x="5659421"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79" name="Google Shape;283;p39"/>
          <p:cNvSpPr txBox="1"/>
          <p:nvPr>
            <p:ph type="body" idx="22"/>
          </p:nvPr>
        </p:nvSpPr>
        <p:spPr>
          <a:xfrm>
            <a:off x="6448836"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0" name="Google Shape;284;p39"/>
          <p:cNvSpPr txBox="1"/>
          <p:nvPr>
            <p:ph type="body" idx="23"/>
          </p:nvPr>
        </p:nvSpPr>
        <p:spPr>
          <a:xfrm>
            <a:off x="7238251"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1" name="Google Shape;285;p39"/>
          <p:cNvSpPr txBox="1"/>
          <p:nvPr>
            <p:ph type="body" idx="24"/>
          </p:nvPr>
        </p:nvSpPr>
        <p:spPr>
          <a:xfrm>
            <a:off x="8027666"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2" name="Google Shape;286;p39"/>
          <p:cNvSpPr txBox="1"/>
          <p:nvPr>
            <p:ph type="body" idx="25"/>
          </p:nvPr>
        </p:nvSpPr>
        <p:spPr>
          <a:xfrm>
            <a:off x="8817081"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3" name="Google Shape;287;p39"/>
          <p:cNvSpPr txBox="1"/>
          <p:nvPr>
            <p:ph type="body" idx="26"/>
          </p:nvPr>
        </p:nvSpPr>
        <p:spPr>
          <a:xfrm>
            <a:off x="9606496"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4" name="Google Shape;288;p39"/>
          <p:cNvSpPr txBox="1"/>
          <p:nvPr>
            <p:ph type="body" idx="27"/>
          </p:nvPr>
        </p:nvSpPr>
        <p:spPr>
          <a:xfrm>
            <a:off x="10395907" y="4871997"/>
            <a:ext cx="495300" cy="652272"/>
          </a:xfrm>
          <a:prstGeom prst="rect"/>
          <a:noFill/>
          <a:ln>
            <a:noFill/>
          </a:ln>
        </p:spPr>
        <p:txBody>
          <a:bodyPr anchor="t" anchorCtr="0" bIns="45700" lIns="91425" rIns="91425" spcFirstLastPara="1" tIns="45700" wrap="square">
            <a:noAutofit/>
          </a:bodyPr>
          <a:lstStyle>
            <a:lvl1pPr algn="ctr" indent="-228600" lvl="0" marL="457200">
              <a:lnSpc>
                <a:spcPct val="80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5" name="Google Shape;289;p39"/>
          <p:cNvSpPr txBox="1"/>
          <p:nvPr>
            <p:ph type="body" idx="28"/>
          </p:nvPr>
        </p:nvSpPr>
        <p:spPr>
          <a:xfrm>
            <a:off x="696804" y="2720679"/>
            <a:ext cx="1021001" cy="501726"/>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rgbClr val="2F4139"/>
              </a:buClr>
              <a:buSzPts val="2000"/>
              <a:buNone/>
              <a:defRPr cap="none" sz="20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6" name="Google Shape;290;p39"/>
          <p:cNvSpPr txBox="1"/>
          <p:nvPr>
            <p:ph type="body" idx="29"/>
          </p:nvPr>
        </p:nvSpPr>
        <p:spPr>
          <a:xfrm>
            <a:off x="696804" y="4418755"/>
            <a:ext cx="1021001" cy="501726"/>
          </a:xfrm>
          <a:prstGeom prst="rect"/>
          <a:noFill/>
          <a:ln>
            <a:noFill/>
          </a:ln>
        </p:spPr>
        <p:txBody>
          <a:bodyPr anchor="ctr" anchorCtr="0" bIns="45700" lIns="91425" rIns="91425" spcFirstLastPara="1" tIns="45700" wrap="square">
            <a:noAutofit/>
          </a:bodyPr>
          <a:lstStyle>
            <a:lvl1pPr algn="ctr" indent="-228600" lvl="0" marL="457200">
              <a:lnSpc>
                <a:spcPct val="90000"/>
              </a:lnSpc>
              <a:spcBef>
                <a:spcPts val="1000"/>
              </a:spcBef>
              <a:spcAft>
                <a:spcPts val="0"/>
              </a:spcAft>
              <a:buClr>
                <a:srgbClr val="2F4139"/>
              </a:buClr>
              <a:buSzPts val="2000"/>
              <a:buNone/>
              <a:defRPr cap="none" sz="20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7" name="Google Shape;291;p39"/>
          <p:cNvSpPr txBox="1"/>
          <p:nvPr>
            <p:ph type="body" idx="30"/>
          </p:nvPr>
        </p:nvSpPr>
        <p:spPr>
          <a:xfrm>
            <a:off x="2029367" y="2120620"/>
            <a:ext cx="1440088" cy="549528"/>
          </a:xfrm>
          <a:prstGeom prst="rect"/>
          <a:noFill/>
          <a:ln>
            <a:noFill/>
          </a:ln>
        </p:spPr>
        <p:txBody>
          <a:bodyPr anchor="ctr" anchorCtr="0" bIns="45700" lIns="91425" rIns="91425" spcFirstLastPara="1" tIns="45700" wrap="square">
            <a:noAutofit/>
          </a:bodyPr>
          <a:lstStyle>
            <a:lvl1pPr algn="ctr" indent="-228600" lvl="0" marL="457200">
              <a:lnSpc>
                <a:spcPct val="125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8" name="Google Shape;292;p39"/>
          <p:cNvSpPr txBox="1"/>
          <p:nvPr>
            <p:ph type="body" idx="31"/>
          </p:nvPr>
        </p:nvSpPr>
        <p:spPr>
          <a:xfrm>
            <a:off x="4397612" y="2120620"/>
            <a:ext cx="1440088" cy="549528"/>
          </a:xfrm>
          <a:prstGeom prst="rect"/>
          <a:noFill/>
          <a:ln>
            <a:noFill/>
          </a:ln>
        </p:spPr>
        <p:txBody>
          <a:bodyPr anchor="ctr" anchorCtr="0" bIns="45700" lIns="91425" rIns="91425" spcFirstLastPara="1" tIns="45700" wrap="square">
            <a:noAutofit/>
          </a:bodyPr>
          <a:lstStyle>
            <a:lvl1pPr algn="ctr" indent="-228600" lvl="0" marL="457200">
              <a:lnSpc>
                <a:spcPct val="125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89" name="Google Shape;293;p39"/>
          <p:cNvSpPr txBox="1"/>
          <p:nvPr>
            <p:ph type="body" idx="32"/>
          </p:nvPr>
        </p:nvSpPr>
        <p:spPr>
          <a:xfrm>
            <a:off x="8344687" y="2120620"/>
            <a:ext cx="1440088" cy="549528"/>
          </a:xfrm>
          <a:prstGeom prst="rect"/>
          <a:noFill/>
          <a:ln>
            <a:noFill/>
          </a:ln>
        </p:spPr>
        <p:txBody>
          <a:bodyPr anchor="ctr" anchorCtr="0" bIns="45700" lIns="91425" rIns="91425" spcFirstLastPara="1" tIns="45700" wrap="square">
            <a:noAutofit/>
          </a:bodyPr>
          <a:lstStyle>
            <a:lvl1pPr algn="ctr" indent="-228600" lvl="0" marL="457200">
              <a:lnSpc>
                <a:spcPct val="125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90" name="Google Shape;294;p39"/>
          <p:cNvSpPr txBox="1"/>
          <p:nvPr>
            <p:ph type="body" idx="33"/>
          </p:nvPr>
        </p:nvSpPr>
        <p:spPr>
          <a:xfrm>
            <a:off x="2029367" y="3854752"/>
            <a:ext cx="1440088" cy="557165"/>
          </a:xfrm>
          <a:prstGeom prst="rect"/>
          <a:noFill/>
          <a:ln>
            <a:noFill/>
          </a:ln>
        </p:spPr>
        <p:txBody>
          <a:bodyPr anchor="ctr" anchorCtr="0" bIns="45700" lIns="91425" rIns="91425" spcFirstLastPara="1" tIns="45700" wrap="square">
            <a:noAutofit/>
          </a:bodyPr>
          <a:lstStyle>
            <a:lvl1pPr algn="ctr" indent="-228600" lvl="0" marL="457200">
              <a:lnSpc>
                <a:spcPct val="125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91" name="Google Shape;295;p39"/>
          <p:cNvSpPr txBox="1"/>
          <p:nvPr>
            <p:ph type="body" idx="34"/>
          </p:nvPr>
        </p:nvSpPr>
        <p:spPr>
          <a:xfrm>
            <a:off x="5976442" y="3854752"/>
            <a:ext cx="1440088" cy="557165"/>
          </a:xfrm>
          <a:prstGeom prst="rect"/>
          <a:noFill/>
          <a:ln>
            <a:noFill/>
          </a:ln>
        </p:spPr>
        <p:txBody>
          <a:bodyPr anchor="ctr" anchorCtr="0" bIns="45700" lIns="91425" rIns="91425" spcFirstLastPara="1" tIns="45700" wrap="square">
            <a:noAutofit/>
          </a:bodyPr>
          <a:lstStyle>
            <a:lvl1pPr algn="ctr" indent="-228600" lvl="0" marL="457200">
              <a:lnSpc>
                <a:spcPct val="100000"/>
              </a:lnSpc>
              <a:spcBef>
                <a:spcPts val="0"/>
              </a:spcBef>
              <a:spcAft>
                <a:spcPts val="0"/>
              </a:spcAft>
              <a:buClr>
                <a:schemeClr val="accent4"/>
              </a:buClr>
              <a:buSzPts val="1400"/>
              <a:buNone/>
              <a:defRPr b="1" cap="none" sz="1400">
                <a:solidFill>
                  <a:schemeClr val="accent4"/>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92" name="Google Shape;296;p39"/>
          <p:cNvSpPr txBox="1"/>
          <p:nvPr>
            <p:ph type="body" idx="35"/>
          </p:nvPr>
        </p:nvSpPr>
        <p:spPr>
          <a:xfrm>
            <a:off x="9923517" y="3854752"/>
            <a:ext cx="1440088" cy="557165"/>
          </a:xfrm>
          <a:prstGeom prst="rect"/>
          <a:noFill/>
          <a:ln>
            <a:noFill/>
          </a:ln>
        </p:spPr>
        <p:txBody>
          <a:bodyPr anchor="ctr" anchorCtr="0" bIns="45700" lIns="91425" rIns="91425" spcFirstLastPara="1" tIns="45700" wrap="square">
            <a:noAutofit/>
          </a:bodyPr>
          <a:lstStyle>
            <a:lvl1pPr algn="ctr" indent="-228600" lvl="0" marL="457200">
              <a:lnSpc>
                <a:spcPct val="125000"/>
              </a:lnSpc>
              <a:spcBef>
                <a:spcPts val="0"/>
              </a:spcBef>
              <a:spcAft>
                <a:spcPts val="0"/>
              </a:spcAft>
              <a:buClr>
                <a:srgbClr val="2F4139"/>
              </a:buClr>
              <a:buSzPts val="1200"/>
              <a:buNone/>
              <a:defRPr cap="none" sz="1200">
                <a:solidFill>
                  <a:srgbClr val="2F4139"/>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93" name="Google Shape;297;p39"/>
          <p:cNvSpPr txBox="1"/>
          <p:nvPr>
            <p:ph type="title"/>
          </p:nvPr>
        </p:nvSpPr>
        <p:spPr>
          <a:xfrm>
            <a:off x="838200" y="671808"/>
            <a:ext cx="10515600" cy="661924"/>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52" name="Shape 19"/>
        <p:cNvGrpSpPr/>
        <p:nvPr/>
      </p:nvGrpSpPr>
      <p:grpSpPr>
        <a:xfrm>
          <a:off x="0" y="0"/>
          <a:ext cx="0" cy="0"/>
          <a:chOff x="0" y="0"/>
          <a:chExt cx="0" cy="0"/>
        </a:xfrm>
      </p:grpSpPr>
      <p:sp>
        <p:nvSpPr>
          <p:cNvPr id="1049008" name="Google Shape;20;p50"/>
          <p:cNvSpPr txBox="1"/>
          <p:nvPr>
            <p:ph type="ctrTitle"/>
          </p:nvPr>
        </p:nvSpPr>
        <p:spPr>
          <a:xfrm>
            <a:off x="415611" y="992767"/>
            <a:ext cx="11360800" cy="2736800"/>
          </a:xfrm>
          <a:prstGeom prst="rect"/>
          <a:noFill/>
          <a:ln>
            <a:noFill/>
          </a:ln>
        </p:spPr>
        <p:txBody>
          <a:bodyPr anchor="b" anchorCtr="0" bIns="91425" lIns="91425" rIns="91425" spcFirstLastPara="1" tIns="91425" wrap="square">
            <a:normAutofit/>
          </a:bodyPr>
          <a:lstStyle>
            <a:lvl1pPr algn="ctr" lvl="0">
              <a:lnSpc>
                <a:spcPct val="100000"/>
              </a:lnSpc>
              <a:spcBef>
                <a:spcPts val="0"/>
              </a:spcBef>
              <a:spcAft>
                <a:spcPts val="0"/>
              </a:spcAft>
              <a:buSzPts val="5200"/>
              <a:buNone/>
              <a:defRPr sz="6933"/>
            </a:lvl1pPr>
            <a:lvl2pPr algn="ctr" lvl="1">
              <a:lnSpc>
                <a:spcPct val="100000"/>
              </a:lnSpc>
              <a:spcBef>
                <a:spcPts val="0"/>
              </a:spcBef>
              <a:spcAft>
                <a:spcPts val="0"/>
              </a:spcAft>
              <a:buSzPts val="5200"/>
              <a:buNone/>
              <a:defRPr sz="6933"/>
            </a:lvl2pPr>
            <a:lvl3pPr algn="ctr" lvl="2">
              <a:lnSpc>
                <a:spcPct val="100000"/>
              </a:lnSpc>
              <a:spcBef>
                <a:spcPts val="0"/>
              </a:spcBef>
              <a:spcAft>
                <a:spcPts val="0"/>
              </a:spcAft>
              <a:buSzPts val="5200"/>
              <a:buNone/>
              <a:defRPr sz="6933"/>
            </a:lvl3pPr>
            <a:lvl4pPr algn="ctr" lvl="3">
              <a:lnSpc>
                <a:spcPct val="100000"/>
              </a:lnSpc>
              <a:spcBef>
                <a:spcPts val="0"/>
              </a:spcBef>
              <a:spcAft>
                <a:spcPts val="0"/>
              </a:spcAft>
              <a:buSzPts val="5200"/>
              <a:buNone/>
              <a:defRPr sz="6933"/>
            </a:lvl4pPr>
            <a:lvl5pPr algn="ctr" lvl="4">
              <a:lnSpc>
                <a:spcPct val="100000"/>
              </a:lnSpc>
              <a:spcBef>
                <a:spcPts val="0"/>
              </a:spcBef>
              <a:spcAft>
                <a:spcPts val="0"/>
              </a:spcAft>
              <a:buSzPts val="5200"/>
              <a:buNone/>
              <a:defRPr sz="6933"/>
            </a:lvl5pPr>
            <a:lvl6pPr algn="ctr" lvl="5">
              <a:lnSpc>
                <a:spcPct val="100000"/>
              </a:lnSpc>
              <a:spcBef>
                <a:spcPts val="0"/>
              </a:spcBef>
              <a:spcAft>
                <a:spcPts val="0"/>
              </a:spcAft>
              <a:buSzPts val="5200"/>
              <a:buNone/>
              <a:defRPr sz="6933"/>
            </a:lvl6pPr>
            <a:lvl7pPr algn="ctr" lvl="6">
              <a:lnSpc>
                <a:spcPct val="100000"/>
              </a:lnSpc>
              <a:spcBef>
                <a:spcPts val="0"/>
              </a:spcBef>
              <a:spcAft>
                <a:spcPts val="0"/>
              </a:spcAft>
              <a:buSzPts val="5200"/>
              <a:buNone/>
              <a:defRPr sz="6933"/>
            </a:lvl7pPr>
            <a:lvl8pPr algn="ctr" lvl="7">
              <a:lnSpc>
                <a:spcPct val="100000"/>
              </a:lnSpc>
              <a:spcBef>
                <a:spcPts val="0"/>
              </a:spcBef>
              <a:spcAft>
                <a:spcPts val="0"/>
              </a:spcAft>
              <a:buSzPts val="5200"/>
              <a:buNone/>
              <a:defRPr sz="6933"/>
            </a:lvl8pPr>
            <a:lvl9pPr algn="ctr" lvl="8">
              <a:lnSpc>
                <a:spcPct val="100000"/>
              </a:lnSpc>
              <a:spcBef>
                <a:spcPts val="0"/>
              </a:spcBef>
              <a:spcAft>
                <a:spcPts val="0"/>
              </a:spcAft>
              <a:buSzPts val="5200"/>
              <a:buNone/>
              <a:defRPr sz="6933"/>
            </a:lvl9pPr>
          </a:lstStyle>
          <a:p/>
        </p:txBody>
      </p:sp>
      <p:sp>
        <p:nvSpPr>
          <p:cNvPr id="1049009" name="Google Shape;21;p50"/>
          <p:cNvSpPr txBox="1"/>
          <p:nvPr>
            <p:ph type="subTitle" idx="1"/>
          </p:nvPr>
        </p:nvSpPr>
        <p:spPr>
          <a:xfrm>
            <a:off x="415600" y="3778833"/>
            <a:ext cx="11360800" cy="1056800"/>
          </a:xfrm>
          <a:prstGeom prst="rect"/>
          <a:noFill/>
          <a:ln>
            <a:noFill/>
          </a:ln>
        </p:spPr>
        <p:txBody>
          <a:bodyPr anchor="t" anchorCtr="0" bIns="91425" lIns="91425" rIns="91425" spcFirstLastPara="1" tIns="91425" wrap="square">
            <a:normAutofit/>
          </a:bodyPr>
          <a:lstStyle>
            <a:lvl1pPr algn="ctr" lvl="0">
              <a:lnSpc>
                <a:spcPct val="100000"/>
              </a:lnSpc>
              <a:spcBef>
                <a:spcPts val="0"/>
              </a:spcBef>
              <a:spcAft>
                <a:spcPts val="0"/>
              </a:spcAft>
              <a:buSzPts val="2800"/>
              <a:buNone/>
              <a:defRPr sz="3733"/>
            </a:lvl1pPr>
            <a:lvl2pPr algn="ctr" lvl="1">
              <a:lnSpc>
                <a:spcPct val="100000"/>
              </a:lnSpc>
              <a:spcBef>
                <a:spcPts val="0"/>
              </a:spcBef>
              <a:spcAft>
                <a:spcPts val="0"/>
              </a:spcAft>
              <a:buSzPts val="2800"/>
              <a:buNone/>
              <a:defRPr sz="3733"/>
            </a:lvl2pPr>
            <a:lvl3pPr algn="ctr" lvl="2">
              <a:lnSpc>
                <a:spcPct val="100000"/>
              </a:lnSpc>
              <a:spcBef>
                <a:spcPts val="0"/>
              </a:spcBef>
              <a:spcAft>
                <a:spcPts val="0"/>
              </a:spcAft>
              <a:buSzPts val="2800"/>
              <a:buNone/>
              <a:defRPr sz="3733"/>
            </a:lvl3pPr>
            <a:lvl4pPr algn="ctr" lvl="3">
              <a:lnSpc>
                <a:spcPct val="100000"/>
              </a:lnSpc>
              <a:spcBef>
                <a:spcPts val="0"/>
              </a:spcBef>
              <a:spcAft>
                <a:spcPts val="0"/>
              </a:spcAft>
              <a:buSzPts val="2800"/>
              <a:buNone/>
              <a:defRPr sz="3733"/>
            </a:lvl4pPr>
            <a:lvl5pPr algn="ctr" lvl="4">
              <a:lnSpc>
                <a:spcPct val="100000"/>
              </a:lnSpc>
              <a:spcBef>
                <a:spcPts val="0"/>
              </a:spcBef>
              <a:spcAft>
                <a:spcPts val="0"/>
              </a:spcAft>
              <a:buSzPts val="2800"/>
              <a:buNone/>
              <a:defRPr sz="3733"/>
            </a:lvl5pPr>
            <a:lvl6pPr algn="ctr" lvl="5">
              <a:lnSpc>
                <a:spcPct val="100000"/>
              </a:lnSpc>
              <a:spcBef>
                <a:spcPts val="0"/>
              </a:spcBef>
              <a:spcAft>
                <a:spcPts val="0"/>
              </a:spcAft>
              <a:buSzPts val="2800"/>
              <a:buNone/>
              <a:defRPr sz="3733"/>
            </a:lvl6pPr>
            <a:lvl7pPr algn="ctr" lvl="6">
              <a:lnSpc>
                <a:spcPct val="100000"/>
              </a:lnSpc>
              <a:spcBef>
                <a:spcPts val="0"/>
              </a:spcBef>
              <a:spcAft>
                <a:spcPts val="0"/>
              </a:spcAft>
              <a:buSzPts val="2800"/>
              <a:buNone/>
              <a:defRPr sz="3733"/>
            </a:lvl7pPr>
            <a:lvl8pPr algn="ctr" lvl="7">
              <a:lnSpc>
                <a:spcPct val="100000"/>
              </a:lnSpc>
              <a:spcBef>
                <a:spcPts val="0"/>
              </a:spcBef>
              <a:spcAft>
                <a:spcPts val="0"/>
              </a:spcAft>
              <a:buSzPts val="2800"/>
              <a:buNone/>
              <a:defRPr sz="3733"/>
            </a:lvl8pPr>
            <a:lvl9pPr algn="ctr" lvl="8">
              <a:lnSpc>
                <a:spcPct val="100000"/>
              </a:lnSpc>
              <a:spcBef>
                <a:spcPts val="0"/>
              </a:spcBef>
              <a:spcAft>
                <a:spcPts val="0"/>
              </a:spcAft>
              <a:buSzPts val="2800"/>
              <a:buNone/>
              <a:defRPr sz="3733"/>
            </a:lvl9pPr>
          </a:lstStyle>
          <a:p/>
        </p:txBody>
      </p:sp>
      <p:sp>
        <p:nvSpPr>
          <p:cNvPr id="1049010" name="Google Shape;22;p50"/>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eet The Team 4-Up">
  <p:cSld name="Meet The Team 4-Up">
    <p:spTree>
      <p:nvGrpSpPr>
        <p:cNvPr id="145" name="Shape 298"/>
        <p:cNvGrpSpPr/>
        <p:nvPr/>
      </p:nvGrpSpPr>
      <p:grpSpPr>
        <a:xfrm>
          <a:off x="0" y="0"/>
          <a:ext cx="0" cy="0"/>
          <a:chOff x="0" y="0"/>
          <a:chExt cx="0" cy="0"/>
        </a:xfrm>
      </p:grpSpPr>
      <p:sp>
        <p:nvSpPr>
          <p:cNvPr id="1048911" name="Google Shape;299;p40"/>
          <p:cNvSpPr/>
          <p:nvPr/>
        </p:nvSpPr>
        <p:spPr>
          <a:xfrm>
            <a:off x="4659086" y="0"/>
            <a:ext cx="7532914" cy="685800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912" name="Google Shape;300;p40"/>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13" name="Google Shape;301;p40"/>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14" name="Google Shape;302;p40"/>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915" name="Google Shape;303;p40"/>
          <p:cNvSpPr/>
          <p:nvPr>
            <p:ph type="pic" idx="2"/>
          </p:nvPr>
        </p:nvSpPr>
        <p:spPr>
          <a:xfrm>
            <a:off x="6031913" y="671944"/>
            <a:ext cx="2013133" cy="1697455"/>
          </a:xfrm>
          <a:prstGeom prst="rect"/>
          <a:noFill/>
          <a:ln>
            <a:noFill/>
          </a:ln>
        </p:spPr>
      </p:sp>
      <p:sp>
        <p:nvSpPr>
          <p:cNvPr id="1048916" name="Google Shape;304;p40"/>
          <p:cNvSpPr txBox="1"/>
          <p:nvPr>
            <p:ph type="body" idx="1"/>
          </p:nvPr>
        </p:nvSpPr>
        <p:spPr>
          <a:xfrm>
            <a:off x="5794627" y="2426760"/>
            <a:ext cx="2487705"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17" name="Google Shape;305;p40"/>
          <p:cNvSpPr txBox="1"/>
          <p:nvPr>
            <p:ph type="body" idx="3"/>
          </p:nvPr>
        </p:nvSpPr>
        <p:spPr>
          <a:xfrm>
            <a:off x="5794627" y="2801755"/>
            <a:ext cx="2487705" cy="435631"/>
          </a:xfrm>
          <a:prstGeom prst="rect"/>
          <a:noFill/>
          <a:ln>
            <a:noFill/>
          </a:ln>
        </p:spPr>
        <p:txBody>
          <a:bodyPr anchor="t"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18" name="Google Shape;306;p40"/>
          <p:cNvSpPr/>
          <p:nvPr>
            <p:ph type="pic" idx="4"/>
          </p:nvPr>
        </p:nvSpPr>
        <p:spPr>
          <a:xfrm>
            <a:off x="9038065" y="671944"/>
            <a:ext cx="2013133" cy="1697455"/>
          </a:xfrm>
          <a:prstGeom prst="rect"/>
          <a:noFill/>
          <a:ln>
            <a:noFill/>
          </a:ln>
        </p:spPr>
      </p:sp>
      <p:sp>
        <p:nvSpPr>
          <p:cNvPr id="1048919" name="Google Shape;307;p40"/>
          <p:cNvSpPr txBox="1"/>
          <p:nvPr>
            <p:ph type="body" idx="5"/>
          </p:nvPr>
        </p:nvSpPr>
        <p:spPr>
          <a:xfrm>
            <a:off x="8800779" y="2426197"/>
            <a:ext cx="2487705"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20" name="Google Shape;308;p40"/>
          <p:cNvSpPr txBox="1"/>
          <p:nvPr>
            <p:ph type="body" idx="6"/>
          </p:nvPr>
        </p:nvSpPr>
        <p:spPr>
          <a:xfrm>
            <a:off x="8800779" y="2801192"/>
            <a:ext cx="2487705" cy="435631"/>
          </a:xfrm>
          <a:prstGeom prst="rect"/>
          <a:noFill/>
          <a:ln>
            <a:noFill/>
          </a:ln>
        </p:spPr>
        <p:txBody>
          <a:bodyPr anchor="t"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21" name="Google Shape;309;p40"/>
          <p:cNvSpPr/>
          <p:nvPr>
            <p:ph type="pic" idx="7"/>
          </p:nvPr>
        </p:nvSpPr>
        <p:spPr>
          <a:xfrm>
            <a:off x="6031913" y="3494316"/>
            <a:ext cx="2013133" cy="1697455"/>
          </a:xfrm>
          <a:prstGeom prst="rect"/>
          <a:noFill/>
          <a:ln>
            <a:noFill/>
          </a:ln>
        </p:spPr>
      </p:sp>
      <p:sp>
        <p:nvSpPr>
          <p:cNvPr id="1048922" name="Google Shape;310;p40"/>
          <p:cNvSpPr txBox="1"/>
          <p:nvPr>
            <p:ph type="body" idx="8"/>
          </p:nvPr>
        </p:nvSpPr>
        <p:spPr>
          <a:xfrm>
            <a:off x="5794627" y="5249132"/>
            <a:ext cx="2487705"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23" name="Google Shape;311;p40"/>
          <p:cNvSpPr txBox="1"/>
          <p:nvPr>
            <p:ph type="body" idx="9"/>
          </p:nvPr>
        </p:nvSpPr>
        <p:spPr>
          <a:xfrm>
            <a:off x="5794627" y="5624127"/>
            <a:ext cx="2487705" cy="435631"/>
          </a:xfrm>
          <a:prstGeom prst="rect"/>
          <a:noFill/>
          <a:ln>
            <a:noFill/>
          </a:ln>
        </p:spPr>
        <p:txBody>
          <a:bodyPr anchor="t"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24" name="Google Shape;312;p40"/>
          <p:cNvSpPr/>
          <p:nvPr>
            <p:ph type="pic" idx="13"/>
          </p:nvPr>
        </p:nvSpPr>
        <p:spPr>
          <a:xfrm>
            <a:off x="9038065" y="3494316"/>
            <a:ext cx="2013133" cy="1697455"/>
          </a:xfrm>
          <a:prstGeom prst="rect"/>
          <a:noFill/>
          <a:ln>
            <a:noFill/>
          </a:ln>
        </p:spPr>
      </p:sp>
      <p:sp>
        <p:nvSpPr>
          <p:cNvPr id="1048925" name="Google Shape;313;p40"/>
          <p:cNvSpPr txBox="1"/>
          <p:nvPr>
            <p:ph type="body" idx="14"/>
          </p:nvPr>
        </p:nvSpPr>
        <p:spPr>
          <a:xfrm>
            <a:off x="8800779" y="5248569"/>
            <a:ext cx="2487705"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600"/>
              <a:buNone/>
              <a:defRPr cap="none" sz="16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26" name="Google Shape;314;p40"/>
          <p:cNvSpPr txBox="1"/>
          <p:nvPr>
            <p:ph type="body" idx="15"/>
          </p:nvPr>
        </p:nvSpPr>
        <p:spPr>
          <a:xfrm>
            <a:off x="8800779" y="5623564"/>
            <a:ext cx="2487705" cy="435631"/>
          </a:xfrm>
          <a:prstGeom prst="rect"/>
          <a:noFill/>
          <a:ln>
            <a:noFill/>
          </a:ln>
        </p:spPr>
        <p:txBody>
          <a:bodyPr anchor="t"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27" name="Google Shape;315;p40"/>
          <p:cNvSpPr txBox="1"/>
          <p:nvPr>
            <p:ph type="title"/>
          </p:nvPr>
        </p:nvSpPr>
        <p:spPr>
          <a:xfrm rot="-5400000">
            <a:off x="2238083" y="2746661"/>
            <a:ext cx="4907372" cy="1076155"/>
          </a:xfrm>
          <a:prstGeom prst="rect"/>
          <a:noFill/>
          <a:ln>
            <a:noFill/>
          </a:ln>
        </p:spPr>
        <p:txBody>
          <a:bodyPr anchor="ctr" anchorCtr="0" bIns="45700" lIns="91425" rIns="91425" spcFirstLastPara="1" tIns="45700" wrap="square">
            <a:noAutofit/>
          </a:bodyPr>
          <a:lstStyle>
            <a:lvl1pPr algn="ctr"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eet The Team 8-Up">
  <p:cSld name="Meet The Team 8-Up">
    <p:spTree>
      <p:nvGrpSpPr>
        <p:cNvPr id="146" name="Shape 316"/>
        <p:cNvGrpSpPr/>
        <p:nvPr/>
      </p:nvGrpSpPr>
      <p:grpSpPr>
        <a:xfrm>
          <a:off x="0" y="0"/>
          <a:ext cx="0" cy="0"/>
          <a:chOff x="0" y="0"/>
          <a:chExt cx="0" cy="0"/>
        </a:xfrm>
      </p:grpSpPr>
      <p:sp>
        <p:nvSpPr>
          <p:cNvPr id="1048928" name="Google Shape;317;p41"/>
          <p:cNvSpPr/>
          <p:nvPr/>
        </p:nvSpPr>
        <p:spPr>
          <a:xfrm>
            <a:off x="2754086" y="0"/>
            <a:ext cx="9437914" cy="6858000"/>
          </a:xfrm>
          <a:prstGeom prst="rect"/>
          <a:solidFill>
            <a:schemeClr val="lt2"/>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929" name="Google Shape;318;p41"/>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30" name="Google Shape;319;p41"/>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931" name="Google Shape;320;p41"/>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932" name="Google Shape;321;p41"/>
          <p:cNvSpPr/>
          <p:nvPr>
            <p:ph type="pic" idx="2"/>
          </p:nvPr>
        </p:nvSpPr>
        <p:spPr>
          <a:xfrm>
            <a:off x="3758452" y="1190975"/>
            <a:ext cx="1415744" cy="1193742"/>
          </a:xfrm>
          <a:prstGeom prst="rect"/>
          <a:noFill/>
          <a:ln>
            <a:noFill/>
          </a:ln>
        </p:spPr>
      </p:sp>
      <p:sp>
        <p:nvSpPr>
          <p:cNvPr id="1048933" name="Google Shape;322;p41"/>
          <p:cNvSpPr txBox="1"/>
          <p:nvPr>
            <p:ph type="body" idx="1"/>
          </p:nvPr>
        </p:nvSpPr>
        <p:spPr>
          <a:xfrm>
            <a:off x="3474958" y="2442078"/>
            <a:ext cx="1982733"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34" name="Google Shape;323;p41"/>
          <p:cNvSpPr txBox="1"/>
          <p:nvPr>
            <p:ph type="body" idx="3"/>
          </p:nvPr>
        </p:nvSpPr>
        <p:spPr>
          <a:xfrm>
            <a:off x="3474958" y="2746735"/>
            <a:ext cx="1982733" cy="617787"/>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accent1"/>
              </a:buClr>
              <a:buSzPts val="1200"/>
              <a:buNone/>
              <a:defRPr cap="none" sz="12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35" name="Google Shape;324;p41"/>
          <p:cNvSpPr/>
          <p:nvPr>
            <p:ph type="pic" idx="4"/>
          </p:nvPr>
        </p:nvSpPr>
        <p:spPr>
          <a:xfrm>
            <a:off x="5858792" y="1190975"/>
            <a:ext cx="1415744" cy="1193742"/>
          </a:xfrm>
          <a:prstGeom prst="rect"/>
          <a:noFill/>
          <a:ln>
            <a:noFill/>
          </a:ln>
        </p:spPr>
      </p:sp>
      <p:sp>
        <p:nvSpPr>
          <p:cNvPr id="1048936" name="Google Shape;325;p41"/>
          <p:cNvSpPr txBox="1"/>
          <p:nvPr>
            <p:ph type="body" idx="5"/>
          </p:nvPr>
        </p:nvSpPr>
        <p:spPr>
          <a:xfrm>
            <a:off x="5575298" y="2442078"/>
            <a:ext cx="1982733"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37" name="Google Shape;326;p41"/>
          <p:cNvSpPr txBox="1"/>
          <p:nvPr>
            <p:ph type="body" idx="6"/>
          </p:nvPr>
        </p:nvSpPr>
        <p:spPr>
          <a:xfrm>
            <a:off x="5575298" y="2746735"/>
            <a:ext cx="1982733" cy="617787"/>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accent1"/>
              </a:buClr>
              <a:buSzPts val="1200"/>
              <a:buNone/>
              <a:defRPr cap="none" sz="12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38" name="Google Shape;327;p41"/>
          <p:cNvSpPr/>
          <p:nvPr>
            <p:ph type="pic" idx="7"/>
          </p:nvPr>
        </p:nvSpPr>
        <p:spPr>
          <a:xfrm>
            <a:off x="7959132" y="1190975"/>
            <a:ext cx="1415744" cy="1193742"/>
          </a:xfrm>
          <a:prstGeom prst="rect"/>
          <a:noFill/>
          <a:ln>
            <a:noFill/>
          </a:ln>
        </p:spPr>
      </p:sp>
      <p:sp>
        <p:nvSpPr>
          <p:cNvPr id="1048939" name="Google Shape;328;p41"/>
          <p:cNvSpPr txBox="1"/>
          <p:nvPr>
            <p:ph type="body" idx="8"/>
          </p:nvPr>
        </p:nvSpPr>
        <p:spPr>
          <a:xfrm>
            <a:off x="7675638" y="2442078"/>
            <a:ext cx="1982733"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40" name="Google Shape;329;p41"/>
          <p:cNvSpPr txBox="1"/>
          <p:nvPr>
            <p:ph type="body" idx="9"/>
          </p:nvPr>
        </p:nvSpPr>
        <p:spPr>
          <a:xfrm>
            <a:off x="7675638" y="2746735"/>
            <a:ext cx="1982733" cy="617787"/>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accent1"/>
              </a:buClr>
              <a:buSzPts val="1200"/>
              <a:buNone/>
              <a:defRPr cap="none" sz="12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41" name="Google Shape;330;p41"/>
          <p:cNvSpPr/>
          <p:nvPr>
            <p:ph type="pic" idx="13"/>
          </p:nvPr>
        </p:nvSpPr>
        <p:spPr>
          <a:xfrm>
            <a:off x="10059471" y="1190975"/>
            <a:ext cx="1415744" cy="1193742"/>
          </a:xfrm>
          <a:prstGeom prst="rect"/>
          <a:noFill/>
          <a:ln>
            <a:noFill/>
          </a:ln>
        </p:spPr>
      </p:sp>
      <p:sp>
        <p:nvSpPr>
          <p:cNvPr id="1048942" name="Google Shape;331;p41"/>
          <p:cNvSpPr txBox="1"/>
          <p:nvPr>
            <p:ph type="body" idx="14"/>
          </p:nvPr>
        </p:nvSpPr>
        <p:spPr>
          <a:xfrm>
            <a:off x="9775977" y="2442078"/>
            <a:ext cx="1982733"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43" name="Google Shape;332;p41"/>
          <p:cNvSpPr txBox="1"/>
          <p:nvPr>
            <p:ph type="body" idx="15"/>
          </p:nvPr>
        </p:nvSpPr>
        <p:spPr>
          <a:xfrm>
            <a:off x="9775977" y="2746735"/>
            <a:ext cx="1982733" cy="617787"/>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accent1"/>
              </a:buClr>
              <a:buSzPts val="1200"/>
              <a:buNone/>
              <a:defRPr cap="none" sz="12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44" name="Google Shape;333;p41"/>
          <p:cNvSpPr/>
          <p:nvPr>
            <p:ph type="pic" idx="16"/>
          </p:nvPr>
        </p:nvSpPr>
        <p:spPr>
          <a:xfrm>
            <a:off x="3758452" y="3742368"/>
            <a:ext cx="1415744" cy="1193742"/>
          </a:xfrm>
          <a:prstGeom prst="rect"/>
          <a:noFill/>
          <a:ln>
            <a:noFill/>
          </a:ln>
        </p:spPr>
      </p:sp>
      <p:sp>
        <p:nvSpPr>
          <p:cNvPr id="1048945" name="Google Shape;334;p41"/>
          <p:cNvSpPr txBox="1"/>
          <p:nvPr>
            <p:ph type="body" idx="17"/>
          </p:nvPr>
        </p:nvSpPr>
        <p:spPr>
          <a:xfrm>
            <a:off x="3474958" y="4993471"/>
            <a:ext cx="1982733"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46" name="Google Shape;335;p41"/>
          <p:cNvSpPr txBox="1"/>
          <p:nvPr>
            <p:ph type="body" idx="18"/>
          </p:nvPr>
        </p:nvSpPr>
        <p:spPr>
          <a:xfrm>
            <a:off x="3474958" y="5298128"/>
            <a:ext cx="1982733" cy="58099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accent1"/>
              </a:buClr>
              <a:buSzPts val="1200"/>
              <a:buNone/>
              <a:defRPr cap="none" sz="12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47" name="Google Shape;336;p41"/>
          <p:cNvSpPr/>
          <p:nvPr>
            <p:ph type="pic" idx="19"/>
          </p:nvPr>
        </p:nvSpPr>
        <p:spPr>
          <a:xfrm>
            <a:off x="5858792" y="3742368"/>
            <a:ext cx="1415744" cy="1193742"/>
          </a:xfrm>
          <a:prstGeom prst="rect"/>
          <a:noFill/>
          <a:ln>
            <a:noFill/>
          </a:ln>
        </p:spPr>
      </p:sp>
      <p:sp>
        <p:nvSpPr>
          <p:cNvPr id="1048948" name="Google Shape;337;p41"/>
          <p:cNvSpPr txBox="1"/>
          <p:nvPr>
            <p:ph type="body" idx="20"/>
          </p:nvPr>
        </p:nvSpPr>
        <p:spPr>
          <a:xfrm>
            <a:off x="5575298" y="4993471"/>
            <a:ext cx="1982733"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49" name="Google Shape;338;p41"/>
          <p:cNvSpPr txBox="1"/>
          <p:nvPr>
            <p:ph type="body" idx="21"/>
          </p:nvPr>
        </p:nvSpPr>
        <p:spPr>
          <a:xfrm>
            <a:off x="5575298" y="5298128"/>
            <a:ext cx="1982733" cy="58099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accent1"/>
              </a:buClr>
              <a:buSzPts val="1200"/>
              <a:buNone/>
              <a:defRPr cap="none" sz="12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50" name="Google Shape;339;p41"/>
          <p:cNvSpPr/>
          <p:nvPr>
            <p:ph type="pic" idx="22"/>
          </p:nvPr>
        </p:nvSpPr>
        <p:spPr>
          <a:xfrm>
            <a:off x="7959132" y="3742368"/>
            <a:ext cx="1415744" cy="1193742"/>
          </a:xfrm>
          <a:prstGeom prst="rect"/>
          <a:noFill/>
          <a:ln>
            <a:noFill/>
          </a:ln>
        </p:spPr>
      </p:sp>
      <p:sp>
        <p:nvSpPr>
          <p:cNvPr id="1048951" name="Google Shape;340;p41"/>
          <p:cNvSpPr txBox="1"/>
          <p:nvPr>
            <p:ph type="body" idx="23"/>
          </p:nvPr>
        </p:nvSpPr>
        <p:spPr>
          <a:xfrm>
            <a:off x="7675638" y="4993471"/>
            <a:ext cx="1982733"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52" name="Google Shape;341;p41"/>
          <p:cNvSpPr txBox="1"/>
          <p:nvPr>
            <p:ph type="body" idx="24"/>
          </p:nvPr>
        </p:nvSpPr>
        <p:spPr>
          <a:xfrm>
            <a:off x="7675638" y="5298128"/>
            <a:ext cx="1982733" cy="58099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accent1"/>
              </a:buClr>
              <a:buSzPts val="1200"/>
              <a:buNone/>
              <a:defRPr cap="none" sz="12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53" name="Google Shape;342;p41"/>
          <p:cNvSpPr/>
          <p:nvPr>
            <p:ph type="pic" idx="25"/>
          </p:nvPr>
        </p:nvSpPr>
        <p:spPr>
          <a:xfrm>
            <a:off x="10059471" y="3742368"/>
            <a:ext cx="1415744" cy="1193742"/>
          </a:xfrm>
          <a:prstGeom prst="rect"/>
          <a:noFill/>
          <a:ln>
            <a:noFill/>
          </a:ln>
        </p:spPr>
      </p:sp>
      <p:sp>
        <p:nvSpPr>
          <p:cNvPr id="1048954" name="Google Shape;343;p41"/>
          <p:cNvSpPr txBox="1"/>
          <p:nvPr>
            <p:ph type="body" idx="26"/>
          </p:nvPr>
        </p:nvSpPr>
        <p:spPr>
          <a:xfrm>
            <a:off x="9775977" y="4993471"/>
            <a:ext cx="1982733" cy="411277"/>
          </a:xfrm>
          <a:prstGeom prst="rect"/>
          <a:noFill/>
          <a:ln>
            <a:noFill/>
          </a:ln>
        </p:spPr>
        <p:txBody>
          <a:bodyPr anchor="b" anchorCtr="0" bIns="45700" lIns="91425" rIns="91425" spcFirstLastPara="1" tIns="45700" wrap="square">
            <a:noAutofit/>
          </a:bodyPr>
          <a:lstStyle>
            <a:lvl1pPr algn="ctr" indent="-228600" lvl="0" marL="457200">
              <a:lnSpc>
                <a:spcPct val="90000"/>
              </a:lnSpc>
              <a:spcBef>
                <a:spcPts val="1000"/>
              </a:spcBef>
              <a:spcAft>
                <a:spcPts val="0"/>
              </a:spcAft>
              <a:buClr>
                <a:schemeClr val="accent1"/>
              </a:buClr>
              <a:buSzPts val="1400"/>
              <a:buNone/>
              <a:defRPr cap="none" sz="14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55" name="Google Shape;344;p41"/>
          <p:cNvSpPr txBox="1"/>
          <p:nvPr>
            <p:ph type="body" idx="27"/>
          </p:nvPr>
        </p:nvSpPr>
        <p:spPr>
          <a:xfrm>
            <a:off x="9775977" y="5298128"/>
            <a:ext cx="1982733" cy="580994"/>
          </a:xfrm>
          <a:prstGeom prst="rect"/>
          <a:noFill/>
          <a:ln>
            <a:noFill/>
          </a:ln>
        </p:spPr>
        <p:txBody>
          <a:bodyPr anchor="t" anchorCtr="0" bIns="45700" lIns="91425" rIns="91425" spcFirstLastPara="1" tIns="45700" wrap="square">
            <a:noAutofit/>
          </a:bodyPr>
          <a:lstStyle>
            <a:lvl1pPr algn="ctr" indent="-228600" lvl="0" marL="457200">
              <a:lnSpc>
                <a:spcPct val="125000"/>
              </a:lnSpc>
              <a:spcBef>
                <a:spcPts val="0"/>
              </a:spcBef>
              <a:spcAft>
                <a:spcPts val="0"/>
              </a:spcAft>
              <a:buClr>
                <a:schemeClr val="accent1"/>
              </a:buClr>
              <a:buSzPts val="1200"/>
              <a:buNone/>
              <a:defRPr cap="none" sz="1200">
                <a:solidFill>
                  <a:schemeClr val="accent1"/>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56" name="Google Shape;345;p41"/>
          <p:cNvSpPr txBox="1"/>
          <p:nvPr>
            <p:ph type="title"/>
          </p:nvPr>
        </p:nvSpPr>
        <p:spPr>
          <a:xfrm rot="-5400000">
            <a:off x="332219" y="2746661"/>
            <a:ext cx="4907372" cy="1076155"/>
          </a:xfrm>
          <a:prstGeom prst="rect"/>
          <a:noFill/>
          <a:ln>
            <a:noFill/>
          </a:ln>
        </p:spPr>
        <p:txBody>
          <a:bodyPr anchor="ctr" anchorCtr="0" bIns="45700" lIns="91425" rIns="91425" spcFirstLastPara="1" tIns="45700" wrap="square">
            <a:noAutofit/>
          </a:bodyPr>
          <a:lstStyle>
            <a:lvl1pPr algn="ctr"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43" name="Shape 346"/>
        <p:cNvGrpSpPr/>
        <p:nvPr/>
      </p:nvGrpSpPr>
      <p:grpSpPr>
        <a:xfrm>
          <a:off x="0" y="0"/>
          <a:ext cx="0" cy="0"/>
          <a:chOff x="0" y="0"/>
          <a:chExt cx="0" cy="0"/>
        </a:xfrm>
      </p:grpSpPr>
      <p:sp>
        <p:nvSpPr>
          <p:cNvPr id="1048895" name="Google Shape;347;p42"/>
          <p:cNvSpPr/>
          <p:nvPr/>
        </p:nvSpPr>
        <p:spPr>
          <a:xfrm>
            <a:off x="8610600" y="2132410"/>
            <a:ext cx="3581400" cy="2316955"/>
          </a:xfrm>
          <a:prstGeom prst="rect"/>
          <a:solidFill>
            <a:schemeClr val="accen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896" name="Google Shape;348;p42"/>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7" name="Google Shape;349;p42"/>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chemeClr val="accent1"/>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98" name="Google Shape;350;p42"/>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
        <p:nvSpPr>
          <p:cNvPr id="1048899" name="Google Shape;351;p42"/>
          <p:cNvSpPr/>
          <p:nvPr>
            <p:ph type="pic" idx="2"/>
          </p:nvPr>
        </p:nvSpPr>
        <p:spPr>
          <a:xfrm flipH="1">
            <a:off x="1809750" y="466725"/>
            <a:ext cx="7834312" cy="5924550"/>
          </a:xfrm>
          <a:prstGeom prst="rect"/>
          <a:noFill/>
          <a:ln>
            <a:noFill/>
          </a:ln>
        </p:spPr>
      </p:sp>
      <p:sp>
        <p:nvSpPr>
          <p:cNvPr id="1048900" name="Google Shape;352;p42"/>
          <p:cNvSpPr txBox="1"/>
          <p:nvPr>
            <p:ph type="body" idx="1"/>
          </p:nvPr>
        </p:nvSpPr>
        <p:spPr>
          <a:xfrm>
            <a:off x="9210675" y="2579352"/>
            <a:ext cx="2381250" cy="1423068"/>
          </a:xfrm>
          <a:prstGeom prst="rect"/>
          <a:noFill/>
          <a:ln>
            <a:noFill/>
          </a:ln>
        </p:spPr>
        <p:txBody>
          <a:bodyPr anchor="t" anchorCtr="0" bIns="45700" lIns="91425" rIns="91425" spcFirstLastPara="1" tIns="45700" wrap="square">
            <a:noAutofit/>
          </a:bodyPr>
          <a:lstStyle>
            <a:lvl1pPr algn="l" indent="-228600" lvl="0" marL="457200">
              <a:lnSpc>
                <a:spcPct val="125000"/>
              </a:lnSpc>
              <a:spcBef>
                <a:spcPts val="0"/>
              </a:spcBef>
              <a:spcAft>
                <a:spcPts val="0"/>
              </a:spcAft>
              <a:buClr>
                <a:schemeClr val="accent6"/>
              </a:buClr>
              <a:buSzPts val="1600"/>
              <a:buNone/>
              <a:defRPr cap="none" sz="1600">
                <a:solidFill>
                  <a:schemeClr val="accent6"/>
                </a:solidFill>
                <a:latin typeface="Arial"/>
                <a:ea typeface="Arial"/>
                <a:cs typeface="Arial"/>
                <a:sym typeface="Arial"/>
              </a:defRP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901" name="Google Shape;353;p42"/>
          <p:cNvSpPr txBox="1"/>
          <p:nvPr>
            <p:ph type="title"/>
          </p:nvPr>
        </p:nvSpPr>
        <p:spPr>
          <a:xfrm rot="-5400000">
            <a:off x="-1129259" y="3009387"/>
            <a:ext cx="4138612" cy="562995"/>
          </a:xfrm>
          <a:prstGeom prst="rect"/>
          <a:noFill/>
          <a:ln>
            <a:noFill/>
          </a:ln>
        </p:spPr>
        <p:txBody>
          <a:bodyPr anchor="ctr" anchorCtr="0" bIns="45700" lIns="91425" rIns="91425" spcFirstLastPara="1" tIns="45700" wrap="square">
            <a:noAutofit/>
          </a:bodyPr>
          <a:lstStyle>
            <a:lvl1pPr algn="ctr" lvl="0">
              <a:lnSpc>
                <a:spcPct val="80000"/>
              </a:lnSpc>
              <a:spcBef>
                <a:spcPts val="0"/>
              </a:spcBef>
              <a:spcAft>
                <a:spcPts val="0"/>
              </a:spcAft>
              <a:buSzPts val="4000"/>
              <a:buFont typeface="Arial"/>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53" name="Shape 23"/>
        <p:cNvGrpSpPr/>
        <p:nvPr/>
      </p:nvGrpSpPr>
      <p:grpSpPr>
        <a:xfrm>
          <a:off x="0" y="0"/>
          <a:ext cx="0" cy="0"/>
          <a:chOff x="0" y="0"/>
          <a:chExt cx="0" cy="0"/>
        </a:xfrm>
      </p:grpSpPr>
      <p:sp>
        <p:nvSpPr>
          <p:cNvPr id="1049011" name="Google Shape;24;p51"/>
          <p:cNvSpPr txBox="1"/>
          <p:nvPr>
            <p:ph type="title"/>
          </p:nvPr>
        </p:nvSpPr>
        <p:spPr>
          <a:xfrm>
            <a:off x="415600" y="2867800"/>
            <a:ext cx="11360800" cy="1122400"/>
          </a:xfrm>
          <a:prstGeom prst="rect"/>
          <a:noFill/>
          <a:ln>
            <a:noFill/>
          </a:ln>
        </p:spPr>
        <p:txBody>
          <a:bodyPr anchor="ctr" anchorCtr="0" bIns="91425" lIns="91425" rIns="91425" spcFirstLastPara="1" tIns="91425" wrap="square">
            <a:normAutofit/>
          </a:bodyPr>
          <a:lstStyle>
            <a:lvl1pPr algn="ctr" lvl="0">
              <a:lnSpc>
                <a:spcPct val="100000"/>
              </a:lnSpc>
              <a:spcBef>
                <a:spcPts val="0"/>
              </a:spcBef>
              <a:spcAft>
                <a:spcPts val="0"/>
              </a:spcAft>
              <a:buSzPts val="3600"/>
              <a:buNone/>
              <a:defRPr sz="4800"/>
            </a:lvl1pPr>
            <a:lvl2pPr algn="ctr" lvl="1">
              <a:lnSpc>
                <a:spcPct val="100000"/>
              </a:lnSpc>
              <a:spcBef>
                <a:spcPts val="0"/>
              </a:spcBef>
              <a:spcAft>
                <a:spcPts val="0"/>
              </a:spcAft>
              <a:buSzPts val="3600"/>
              <a:buNone/>
              <a:defRPr sz="4800"/>
            </a:lvl2pPr>
            <a:lvl3pPr algn="ctr" lvl="2">
              <a:lnSpc>
                <a:spcPct val="100000"/>
              </a:lnSpc>
              <a:spcBef>
                <a:spcPts val="0"/>
              </a:spcBef>
              <a:spcAft>
                <a:spcPts val="0"/>
              </a:spcAft>
              <a:buSzPts val="3600"/>
              <a:buNone/>
              <a:defRPr sz="4800"/>
            </a:lvl3pPr>
            <a:lvl4pPr algn="ctr" lvl="3">
              <a:lnSpc>
                <a:spcPct val="100000"/>
              </a:lnSpc>
              <a:spcBef>
                <a:spcPts val="0"/>
              </a:spcBef>
              <a:spcAft>
                <a:spcPts val="0"/>
              </a:spcAft>
              <a:buSzPts val="3600"/>
              <a:buNone/>
              <a:defRPr sz="4800"/>
            </a:lvl4pPr>
            <a:lvl5pPr algn="ctr" lvl="4">
              <a:lnSpc>
                <a:spcPct val="100000"/>
              </a:lnSpc>
              <a:spcBef>
                <a:spcPts val="0"/>
              </a:spcBef>
              <a:spcAft>
                <a:spcPts val="0"/>
              </a:spcAft>
              <a:buSzPts val="3600"/>
              <a:buNone/>
              <a:defRPr sz="4800"/>
            </a:lvl5pPr>
            <a:lvl6pPr algn="ctr" lvl="5">
              <a:lnSpc>
                <a:spcPct val="100000"/>
              </a:lnSpc>
              <a:spcBef>
                <a:spcPts val="0"/>
              </a:spcBef>
              <a:spcAft>
                <a:spcPts val="0"/>
              </a:spcAft>
              <a:buSzPts val="3600"/>
              <a:buNone/>
              <a:defRPr sz="4800"/>
            </a:lvl6pPr>
            <a:lvl7pPr algn="ctr" lvl="6">
              <a:lnSpc>
                <a:spcPct val="100000"/>
              </a:lnSpc>
              <a:spcBef>
                <a:spcPts val="0"/>
              </a:spcBef>
              <a:spcAft>
                <a:spcPts val="0"/>
              </a:spcAft>
              <a:buSzPts val="3600"/>
              <a:buNone/>
              <a:defRPr sz="4800"/>
            </a:lvl7pPr>
            <a:lvl8pPr algn="ctr" lvl="7">
              <a:lnSpc>
                <a:spcPct val="100000"/>
              </a:lnSpc>
              <a:spcBef>
                <a:spcPts val="0"/>
              </a:spcBef>
              <a:spcAft>
                <a:spcPts val="0"/>
              </a:spcAft>
              <a:buSzPts val="3600"/>
              <a:buNone/>
              <a:defRPr sz="4800"/>
            </a:lvl8pPr>
            <a:lvl9pPr algn="ctr" lvl="8">
              <a:lnSpc>
                <a:spcPct val="100000"/>
              </a:lnSpc>
              <a:spcBef>
                <a:spcPts val="0"/>
              </a:spcBef>
              <a:spcAft>
                <a:spcPts val="0"/>
              </a:spcAft>
              <a:buSzPts val="3600"/>
              <a:buNone/>
              <a:defRPr sz="4800"/>
            </a:lvl9pPr>
          </a:lstStyle>
          <a:p/>
        </p:txBody>
      </p:sp>
      <p:sp>
        <p:nvSpPr>
          <p:cNvPr id="1049012" name="Google Shape;25;p51"/>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54" name="Shape 26"/>
        <p:cNvGrpSpPr/>
        <p:nvPr/>
      </p:nvGrpSpPr>
      <p:grpSpPr>
        <a:xfrm>
          <a:off x="0" y="0"/>
          <a:ext cx="0" cy="0"/>
          <a:chOff x="0" y="0"/>
          <a:chExt cx="0" cy="0"/>
        </a:xfrm>
      </p:grpSpPr>
      <p:sp>
        <p:nvSpPr>
          <p:cNvPr id="1049013" name="Google Shape;27;p52"/>
          <p:cNvSpPr txBox="1"/>
          <p:nvPr>
            <p:ph type="title"/>
          </p:nvPr>
        </p:nvSpPr>
        <p:spPr>
          <a:xfrm>
            <a:off x="415600" y="593367"/>
            <a:ext cx="11360800" cy="763600"/>
          </a:xfrm>
          <a:prstGeom prst="rect"/>
          <a:noFill/>
          <a:ln>
            <a:noFill/>
          </a:ln>
        </p:spPr>
        <p:txBody>
          <a:bodyPr anchor="t" anchorCtr="0" bIns="91425" lIns="91425" rIns="91425" spcFirstLastPara="1" tIns="91425" wrap="square">
            <a:norm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9014" name="Google Shape;28;p52"/>
          <p:cNvSpPr txBox="1"/>
          <p:nvPr>
            <p:ph type="body" idx="1"/>
          </p:nvPr>
        </p:nvSpPr>
        <p:spPr>
          <a:xfrm>
            <a:off x="415600" y="1536633"/>
            <a:ext cx="11360800" cy="4555200"/>
          </a:xfrm>
          <a:prstGeom prst="rect"/>
          <a:noFill/>
          <a:ln>
            <a:noFill/>
          </a:ln>
        </p:spPr>
        <p:txBody>
          <a:bodyPr anchor="t" anchorCtr="0" bIns="91425" lIns="91425" rIns="91425" spcFirstLastPara="1" tIns="91425" wrap="square">
            <a:norm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0"/>
              </a:spcBef>
              <a:spcAft>
                <a:spcPts val="0"/>
              </a:spcAft>
              <a:buSzPts val="1400"/>
              <a:buChar char="○"/>
            </a:lvl2pPr>
            <a:lvl3pPr algn="l" indent="-317500" lvl="2" marL="1371600">
              <a:lnSpc>
                <a:spcPct val="115000"/>
              </a:lnSpc>
              <a:spcBef>
                <a:spcPts val="0"/>
              </a:spcBef>
              <a:spcAft>
                <a:spcPts val="0"/>
              </a:spcAft>
              <a:buSzPts val="1400"/>
              <a:buChar char="■"/>
            </a:lvl3pPr>
            <a:lvl4pPr algn="l" indent="-317500" lvl="3" marL="1828800">
              <a:lnSpc>
                <a:spcPct val="115000"/>
              </a:lnSpc>
              <a:spcBef>
                <a:spcPts val="0"/>
              </a:spcBef>
              <a:spcAft>
                <a:spcPts val="0"/>
              </a:spcAft>
              <a:buSzPts val="1400"/>
              <a:buChar char="●"/>
            </a:lvl4pPr>
            <a:lvl5pPr algn="l" indent="-317500" lvl="4" marL="2286000">
              <a:lnSpc>
                <a:spcPct val="115000"/>
              </a:lnSpc>
              <a:spcBef>
                <a:spcPts val="0"/>
              </a:spcBef>
              <a:spcAft>
                <a:spcPts val="0"/>
              </a:spcAft>
              <a:buSzPts val="1400"/>
              <a:buChar char="○"/>
            </a:lvl5pPr>
            <a:lvl6pPr algn="l" indent="-317500" lvl="5" marL="2743200">
              <a:lnSpc>
                <a:spcPct val="115000"/>
              </a:lnSpc>
              <a:spcBef>
                <a:spcPts val="0"/>
              </a:spcBef>
              <a:spcAft>
                <a:spcPts val="0"/>
              </a:spcAft>
              <a:buSzPts val="1400"/>
              <a:buChar char="■"/>
            </a:lvl6pPr>
            <a:lvl7pPr algn="l" indent="-317500" lvl="6" marL="3200400">
              <a:lnSpc>
                <a:spcPct val="115000"/>
              </a:lnSpc>
              <a:spcBef>
                <a:spcPts val="0"/>
              </a:spcBef>
              <a:spcAft>
                <a:spcPts val="0"/>
              </a:spcAft>
              <a:buSzPts val="1400"/>
              <a:buChar char="●"/>
            </a:lvl7pPr>
            <a:lvl8pPr algn="l" indent="-317500" lvl="7" marL="3657600">
              <a:lnSpc>
                <a:spcPct val="115000"/>
              </a:lnSpc>
              <a:spcBef>
                <a:spcPts val="0"/>
              </a:spcBef>
              <a:spcAft>
                <a:spcPts val="0"/>
              </a:spcAft>
              <a:buSzPts val="1400"/>
              <a:buChar char="○"/>
            </a:lvl8pPr>
            <a:lvl9pPr algn="l" indent="-317500" lvl="8" marL="4114800">
              <a:lnSpc>
                <a:spcPct val="115000"/>
              </a:lnSpc>
              <a:spcBef>
                <a:spcPts val="0"/>
              </a:spcBef>
              <a:spcAft>
                <a:spcPts val="0"/>
              </a:spcAft>
              <a:buSzPts val="1400"/>
              <a:buChar char="■"/>
            </a:lvl9pPr>
          </a:lstStyle>
          <a:p/>
        </p:txBody>
      </p:sp>
      <p:sp>
        <p:nvSpPr>
          <p:cNvPr id="1049015" name="Google Shape;29;p52"/>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48" name="Shape 30"/>
        <p:cNvGrpSpPr/>
        <p:nvPr/>
      </p:nvGrpSpPr>
      <p:grpSpPr>
        <a:xfrm>
          <a:off x="0" y="0"/>
          <a:ext cx="0" cy="0"/>
          <a:chOff x="0" y="0"/>
          <a:chExt cx="0" cy="0"/>
        </a:xfrm>
      </p:grpSpPr>
      <p:sp>
        <p:nvSpPr>
          <p:cNvPr id="1048994" name="Google Shape;31;p53"/>
          <p:cNvSpPr txBox="1"/>
          <p:nvPr>
            <p:ph type="title"/>
          </p:nvPr>
        </p:nvSpPr>
        <p:spPr>
          <a:xfrm>
            <a:off x="415600" y="593367"/>
            <a:ext cx="11360800" cy="763600"/>
          </a:xfrm>
          <a:prstGeom prst="rect"/>
          <a:noFill/>
          <a:ln>
            <a:noFill/>
          </a:ln>
        </p:spPr>
        <p:txBody>
          <a:bodyPr anchor="t" anchorCtr="0" bIns="91425" lIns="91425" rIns="91425" spcFirstLastPara="1" tIns="91425" wrap="square">
            <a:norm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995" name="Google Shape;32;p53"/>
          <p:cNvSpPr txBox="1"/>
          <p:nvPr>
            <p:ph type="body" idx="1"/>
          </p:nvPr>
        </p:nvSpPr>
        <p:spPr>
          <a:xfrm>
            <a:off x="415600" y="1536633"/>
            <a:ext cx="5333200" cy="4555200"/>
          </a:xfrm>
          <a:prstGeom prst="rect"/>
          <a:noFill/>
          <a:ln>
            <a:noFill/>
          </a:ln>
        </p:spPr>
        <p:txBody>
          <a:bodyPr anchor="t" anchorCtr="0" bIns="91425" lIns="91425" rIns="91425" spcFirstLastPara="1" tIns="91425" wrap="square">
            <a:normAutofit/>
          </a:bodyPr>
          <a:lstStyle>
            <a:lvl1pPr algn="l" indent="-317500" lvl="0" marL="457200">
              <a:lnSpc>
                <a:spcPct val="115000"/>
              </a:lnSpc>
              <a:spcBef>
                <a:spcPts val="0"/>
              </a:spcBef>
              <a:spcAft>
                <a:spcPts val="0"/>
              </a:spcAft>
              <a:buSzPts val="1400"/>
              <a:buChar char="●"/>
              <a:defRPr sz="1867"/>
            </a:lvl1pPr>
            <a:lvl2pPr algn="l" indent="-304800" lvl="1" marL="914400">
              <a:lnSpc>
                <a:spcPct val="115000"/>
              </a:lnSpc>
              <a:spcBef>
                <a:spcPts val="0"/>
              </a:spcBef>
              <a:spcAft>
                <a:spcPts val="0"/>
              </a:spcAft>
              <a:buSzPts val="1200"/>
              <a:buChar char="○"/>
              <a:defRPr sz="1600"/>
            </a:lvl2pPr>
            <a:lvl3pPr algn="l" indent="-304800" lvl="2" marL="1371600">
              <a:lnSpc>
                <a:spcPct val="115000"/>
              </a:lnSpc>
              <a:spcBef>
                <a:spcPts val="0"/>
              </a:spcBef>
              <a:spcAft>
                <a:spcPts val="0"/>
              </a:spcAft>
              <a:buSzPts val="1200"/>
              <a:buChar char="■"/>
              <a:defRPr sz="1600"/>
            </a:lvl3pPr>
            <a:lvl4pPr algn="l" indent="-304800" lvl="3" marL="1828800">
              <a:lnSpc>
                <a:spcPct val="115000"/>
              </a:lnSpc>
              <a:spcBef>
                <a:spcPts val="0"/>
              </a:spcBef>
              <a:spcAft>
                <a:spcPts val="0"/>
              </a:spcAft>
              <a:buSzPts val="1200"/>
              <a:buChar char="●"/>
              <a:defRPr sz="1600"/>
            </a:lvl4pPr>
            <a:lvl5pPr algn="l" indent="-304800" lvl="4" marL="2286000">
              <a:lnSpc>
                <a:spcPct val="115000"/>
              </a:lnSpc>
              <a:spcBef>
                <a:spcPts val="0"/>
              </a:spcBef>
              <a:spcAft>
                <a:spcPts val="0"/>
              </a:spcAft>
              <a:buSzPts val="1200"/>
              <a:buChar char="○"/>
              <a:defRPr sz="1600"/>
            </a:lvl5pPr>
            <a:lvl6pPr algn="l" indent="-304800" lvl="5" marL="2743200">
              <a:lnSpc>
                <a:spcPct val="115000"/>
              </a:lnSpc>
              <a:spcBef>
                <a:spcPts val="0"/>
              </a:spcBef>
              <a:spcAft>
                <a:spcPts val="0"/>
              </a:spcAft>
              <a:buSzPts val="1200"/>
              <a:buChar char="■"/>
              <a:defRPr sz="1600"/>
            </a:lvl6pPr>
            <a:lvl7pPr algn="l" indent="-304800" lvl="6" marL="3200400">
              <a:lnSpc>
                <a:spcPct val="115000"/>
              </a:lnSpc>
              <a:spcBef>
                <a:spcPts val="0"/>
              </a:spcBef>
              <a:spcAft>
                <a:spcPts val="0"/>
              </a:spcAft>
              <a:buSzPts val="1200"/>
              <a:buChar char="●"/>
              <a:defRPr sz="1600"/>
            </a:lvl7pPr>
            <a:lvl8pPr algn="l" indent="-304800" lvl="7" marL="3657600">
              <a:lnSpc>
                <a:spcPct val="115000"/>
              </a:lnSpc>
              <a:spcBef>
                <a:spcPts val="0"/>
              </a:spcBef>
              <a:spcAft>
                <a:spcPts val="0"/>
              </a:spcAft>
              <a:buSzPts val="1200"/>
              <a:buChar char="○"/>
              <a:defRPr sz="1600"/>
            </a:lvl8pPr>
            <a:lvl9pPr algn="l" indent="-304800" lvl="8" marL="4114800">
              <a:lnSpc>
                <a:spcPct val="115000"/>
              </a:lnSpc>
              <a:spcBef>
                <a:spcPts val="0"/>
              </a:spcBef>
              <a:spcAft>
                <a:spcPts val="0"/>
              </a:spcAft>
              <a:buSzPts val="1200"/>
              <a:buChar char="■"/>
              <a:defRPr sz="1600"/>
            </a:lvl9pPr>
          </a:lstStyle>
          <a:p/>
        </p:txBody>
      </p:sp>
      <p:sp>
        <p:nvSpPr>
          <p:cNvPr id="1048996" name="Google Shape;33;p53"/>
          <p:cNvSpPr txBox="1"/>
          <p:nvPr>
            <p:ph type="body" idx="2"/>
          </p:nvPr>
        </p:nvSpPr>
        <p:spPr>
          <a:xfrm>
            <a:off x="6443200" y="1536633"/>
            <a:ext cx="5333200" cy="4555200"/>
          </a:xfrm>
          <a:prstGeom prst="rect"/>
          <a:noFill/>
          <a:ln>
            <a:noFill/>
          </a:ln>
        </p:spPr>
        <p:txBody>
          <a:bodyPr anchor="t" anchorCtr="0" bIns="91425" lIns="91425" rIns="91425" spcFirstLastPara="1" tIns="91425" wrap="square">
            <a:normAutofit/>
          </a:bodyPr>
          <a:lstStyle>
            <a:lvl1pPr algn="l" indent="-317500" lvl="0" marL="457200">
              <a:lnSpc>
                <a:spcPct val="115000"/>
              </a:lnSpc>
              <a:spcBef>
                <a:spcPts val="0"/>
              </a:spcBef>
              <a:spcAft>
                <a:spcPts val="0"/>
              </a:spcAft>
              <a:buSzPts val="1400"/>
              <a:buChar char="●"/>
              <a:defRPr sz="1867"/>
            </a:lvl1pPr>
            <a:lvl2pPr algn="l" indent="-304800" lvl="1" marL="914400">
              <a:lnSpc>
                <a:spcPct val="115000"/>
              </a:lnSpc>
              <a:spcBef>
                <a:spcPts val="0"/>
              </a:spcBef>
              <a:spcAft>
                <a:spcPts val="0"/>
              </a:spcAft>
              <a:buSzPts val="1200"/>
              <a:buChar char="○"/>
              <a:defRPr sz="1600"/>
            </a:lvl2pPr>
            <a:lvl3pPr algn="l" indent="-304800" lvl="2" marL="1371600">
              <a:lnSpc>
                <a:spcPct val="115000"/>
              </a:lnSpc>
              <a:spcBef>
                <a:spcPts val="0"/>
              </a:spcBef>
              <a:spcAft>
                <a:spcPts val="0"/>
              </a:spcAft>
              <a:buSzPts val="1200"/>
              <a:buChar char="■"/>
              <a:defRPr sz="1600"/>
            </a:lvl3pPr>
            <a:lvl4pPr algn="l" indent="-304800" lvl="3" marL="1828800">
              <a:lnSpc>
                <a:spcPct val="115000"/>
              </a:lnSpc>
              <a:spcBef>
                <a:spcPts val="0"/>
              </a:spcBef>
              <a:spcAft>
                <a:spcPts val="0"/>
              </a:spcAft>
              <a:buSzPts val="1200"/>
              <a:buChar char="●"/>
              <a:defRPr sz="1600"/>
            </a:lvl4pPr>
            <a:lvl5pPr algn="l" indent="-304800" lvl="4" marL="2286000">
              <a:lnSpc>
                <a:spcPct val="115000"/>
              </a:lnSpc>
              <a:spcBef>
                <a:spcPts val="0"/>
              </a:spcBef>
              <a:spcAft>
                <a:spcPts val="0"/>
              </a:spcAft>
              <a:buSzPts val="1200"/>
              <a:buChar char="○"/>
              <a:defRPr sz="1600"/>
            </a:lvl5pPr>
            <a:lvl6pPr algn="l" indent="-304800" lvl="5" marL="2743200">
              <a:lnSpc>
                <a:spcPct val="115000"/>
              </a:lnSpc>
              <a:spcBef>
                <a:spcPts val="0"/>
              </a:spcBef>
              <a:spcAft>
                <a:spcPts val="0"/>
              </a:spcAft>
              <a:buSzPts val="1200"/>
              <a:buChar char="■"/>
              <a:defRPr sz="1600"/>
            </a:lvl6pPr>
            <a:lvl7pPr algn="l" indent="-304800" lvl="6" marL="3200400">
              <a:lnSpc>
                <a:spcPct val="115000"/>
              </a:lnSpc>
              <a:spcBef>
                <a:spcPts val="0"/>
              </a:spcBef>
              <a:spcAft>
                <a:spcPts val="0"/>
              </a:spcAft>
              <a:buSzPts val="1200"/>
              <a:buChar char="●"/>
              <a:defRPr sz="1600"/>
            </a:lvl7pPr>
            <a:lvl8pPr algn="l" indent="-304800" lvl="7" marL="3657600">
              <a:lnSpc>
                <a:spcPct val="115000"/>
              </a:lnSpc>
              <a:spcBef>
                <a:spcPts val="0"/>
              </a:spcBef>
              <a:spcAft>
                <a:spcPts val="0"/>
              </a:spcAft>
              <a:buSzPts val="1200"/>
              <a:buChar char="○"/>
              <a:defRPr sz="1600"/>
            </a:lvl8pPr>
            <a:lvl9pPr algn="l" indent="-304800" lvl="8" marL="4114800">
              <a:lnSpc>
                <a:spcPct val="115000"/>
              </a:lnSpc>
              <a:spcBef>
                <a:spcPts val="0"/>
              </a:spcBef>
              <a:spcAft>
                <a:spcPts val="0"/>
              </a:spcAft>
              <a:buSzPts val="1200"/>
              <a:buChar char="■"/>
              <a:defRPr sz="1600"/>
            </a:lvl9pPr>
          </a:lstStyle>
          <a:p/>
        </p:txBody>
      </p:sp>
      <p:sp>
        <p:nvSpPr>
          <p:cNvPr id="1048997" name="Google Shape;34;p53"/>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55" name="Shape 35"/>
        <p:cNvGrpSpPr/>
        <p:nvPr/>
      </p:nvGrpSpPr>
      <p:grpSpPr>
        <a:xfrm>
          <a:off x="0" y="0"/>
          <a:ext cx="0" cy="0"/>
          <a:chOff x="0" y="0"/>
          <a:chExt cx="0" cy="0"/>
        </a:xfrm>
      </p:grpSpPr>
      <p:sp>
        <p:nvSpPr>
          <p:cNvPr id="1049016" name="Google Shape;36;p54"/>
          <p:cNvSpPr txBox="1"/>
          <p:nvPr>
            <p:ph type="title"/>
          </p:nvPr>
        </p:nvSpPr>
        <p:spPr>
          <a:xfrm>
            <a:off x="415600" y="593367"/>
            <a:ext cx="11360800" cy="763600"/>
          </a:xfrm>
          <a:prstGeom prst="rect"/>
          <a:noFill/>
          <a:ln>
            <a:noFill/>
          </a:ln>
        </p:spPr>
        <p:txBody>
          <a:bodyPr anchor="t" anchorCtr="0" bIns="91425" lIns="91425" rIns="91425" spcFirstLastPara="1" tIns="91425" wrap="square">
            <a:norm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9017" name="Google Shape;37;p54"/>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56" name="Shape 38"/>
        <p:cNvGrpSpPr/>
        <p:nvPr/>
      </p:nvGrpSpPr>
      <p:grpSpPr>
        <a:xfrm>
          <a:off x="0" y="0"/>
          <a:ext cx="0" cy="0"/>
          <a:chOff x="0" y="0"/>
          <a:chExt cx="0" cy="0"/>
        </a:xfrm>
      </p:grpSpPr>
      <p:sp>
        <p:nvSpPr>
          <p:cNvPr id="1049018" name="Google Shape;39;p55"/>
          <p:cNvSpPr txBox="1"/>
          <p:nvPr>
            <p:ph type="title"/>
          </p:nvPr>
        </p:nvSpPr>
        <p:spPr>
          <a:xfrm>
            <a:off x="653667" y="600200"/>
            <a:ext cx="8490400" cy="5454400"/>
          </a:xfrm>
          <a:prstGeom prst="rect"/>
          <a:noFill/>
          <a:ln>
            <a:noFill/>
          </a:ln>
        </p:spPr>
        <p:txBody>
          <a:bodyPr anchor="ctr" anchorCtr="0" bIns="91425" lIns="91425" rIns="91425" spcFirstLastPara="1" tIns="91425" wrap="square">
            <a:normAutofit/>
          </a:bodyPr>
          <a:lstStyle>
            <a:lvl1pPr algn="l" lvl="0">
              <a:lnSpc>
                <a:spcPct val="100000"/>
              </a:lnSpc>
              <a:spcBef>
                <a:spcPts val="0"/>
              </a:spcBef>
              <a:spcAft>
                <a:spcPts val="0"/>
              </a:spcAft>
              <a:buSzPts val="4800"/>
              <a:buNone/>
              <a:defRPr sz="6400"/>
            </a:lvl1pPr>
            <a:lvl2pPr algn="l" lvl="1">
              <a:lnSpc>
                <a:spcPct val="100000"/>
              </a:lnSpc>
              <a:spcBef>
                <a:spcPts val="0"/>
              </a:spcBef>
              <a:spcAft>
                <a:spcPts val="0"/>
              </a:spcAft>
              <a:buSzPts val="4800"/>
              <a:buNone/>
              <a:defRPr sz="6400"/>
            </a:lvl2pPr>
            <a:lvl3pPr algn="l" lvl="2">
              <a:lnSpc>
                <a:spcPct val="100000"/>
              </a:lnSpc>
              <a:spcBef>
                <a:spcPts val="0"/>
              </a:spcBef>
              <a:spcAft>
                <a:spcPts val="0"/>
              </a:spcAft>
              <a:buSzPts val="4800"/>
              <a:buNone/>
              <a:defRPr sz="6400"/>
            </a:lvl3pPr>
            <a:lvl4pPr algn="l" lvl="3">
              <a:lnSpc>
                <a:spcPct val="100000"/>
              </a:lnSpc>
              <a:spcBef>
                <a:spcPts val="0"/>
              </a:spcBef>
              <a:spcAft>
                <a:spcPts val="0"/>
              </a:spcAft>
              <a:buSzPts val="4800"/>
              <a:buNone/>
              <a:defRPr sz="6400"/>
            </a:lvl4pPr>
            <a:lvl5pPr algn="l" lvl="4">
              <a:lnSpc>
                <a:spcPct val="100000"/>
              </a:lnSpc>
              <a:spcBef>
                <a:spcPts val="0"/>
              </a:spcBef>
              <a:spcAft>
                <a:spcPts val="0"/>
              </a:spcAft>
              <a:buSzPts val="4800"/>
              <a:buNone/>
              <a:defRPr sz="6400"/>
            </a:lvl5pPr>
            <a:lvl6pPr algn="l" lvl="5">
              <a:lnSpc>
                <a:spcPct val="100000"/>
              </a:lnSpc>
              <a:spcBef>
                <a:spcPts val="0"/>
              </a:spcBef>
              <a:spcAft>
                <a:spcPts val="0"/>
              </a:spcAft>
              <a:buSzPts val="4800"/>
              <a:buNone/>
              <a:defRPr sz="6400"/>
            </a:lvl6pPr>
            <a:lvl7pPr algn="l" lvl="6">
              <a:lnSpc>
                <a:spcPct val="100000"/>
              </a:lnSpc>
              <a:spcBef>
                <a:spcPts val="0"/>
              </a:spcBef>
              <a:spcAft>
                <a:spcPts val="0"/>
              </a:spcAft>
              <a:buSzPts val="4800"/>
              <a:buNone/>
              <a:defRPr sz="6400"/>
            </a:lvl7pPr>
            <a:lvl8pPr algn="l" lvl="7">
              <a:lnSpc>
                <a:spcPct val="100000"/>
              </a:lnSpc>
              <a:spcBef>
                <a:spcPts val="0"/>
              </a:spcBef>
              <a:spcAft>
                <a:spcPts val="0"/>
              </a:spcAft>
              <a:buSzPts val="4800"/>
              <a:buNone/>
              <a:defRPr sz="6400"/>
            </a:lvl8pPr>
            <a:lvl9pPr algn="l" lvl="8">
              <a:lnSpc>
                <a:spcPct val="100000"/>
              </a:lnSpc>
              <a:spcBef>
                <a:spcPts val="0"/>
              </a:spcBef>
              <a:spcAft>
                <a:spcPts val="0"/>
              </a:spcAft>
              <a:buSzPts val="4800"/>
              <a:buNone/>
              <a:defRPr sz="6400"/>
            </a:lvl9pPr>
          </a:lstStyle>
          <a:p/>
        </p:txBody>
      </p:sp>
      <p:sp>
        <p:nvSpPr>
          <p:cNvPr id="1049019" name="Google Shape;40;p55"/>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50" name="Shape 41"/>
        <p:cNvGrpSpPr/>
        <p:nvPr/>
      </p:nvGrpSpPr>
      <p:grpSpPr>
        <a:xfrm>
          <a:off x="0" y="0"/>
          <a:ext cx="0" cy="0"/>
          <a:chOff x="0" y="0"/>
          <a:chExt cx="0" cy="0"/>
        </a:xfrm>
      </p:grpSpPr>
      <p:sp>
        <p:nvSpPr>
          <p:cNvPr id="1049001" name="Google Shape;42;p56"/>
          <p:cNvSpPr/>
          <p:nvPr/>
        </p:nvSpPr>
        <p:spPr>
          <a:xfrm>
            <a:off x="6096000" y="-167"/>
            <a:ext cx="6096000" cy="6858000"/>
          </a:xfrm>
          <a:prstGeom prst="rect"/>
          <a:solidFill>
            <a:schemeClr val="lt2"/>
          </a:solidFill>
          <a:ln>
            <a:noFill/>
          </a:ln>
        </p:spPr>
        <p:txBody>
          <a:bodyPr anchor="ctr" anchorCtr="0" bIns="121900" lIns="121900" rIns="121900" spcFirstLastPara="1" tIns="121900" wrap="square">
            <a:noAutofit/>
          </a:bodyPr>
          <a:p>
            <a:pPr algn="l"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
        <p:nvSpPr>
          <p:cNvPr id="1049002" name="Google Shape;43;p56"/>
          <p:cNvSpPr txBox="1"/>
          <p:nvPr>
            <p:ph type="title"/>
          </p:nvPr>
        </p:nvSpPr>
        <p:spPr>
          <a:xfrm>
            <a:off x="354000" y="1644233"/>
            <a:ext cx="5393600" cy="1976400"/>
          </a:xfrm>
          <a:prstGeom prst="rect"/>
          <a:noFill/>
          <a:ln>
            <a:noFill/>
          </a:ln>
        </p:spPr>
        <p:txBody>
          <a:bodyPr anchor="b" anchorCtr="0" bIns="91425" lIns="91425" rIns="91425" spcFirstLastPara="1" tIns="91425" wrap="square">
            <a:normAutofit/>
          </a:bodyPr>
          <a:lstStyle>
            <a:lvl1pPr algn="ctr" lvl="0">
              <a:lnSpc>
                <a:spcPct val="100000"/>
              </a:lnSpc>
              <a:spcBef>
                <a:spcPts val="0"/>
              </a:spcBef>
              <a:spcAft>
                <a:spcPts val="0"/>
              </a:spcAft>
              <a:buSzPts val="4200"/>
              <a:buNone/>
              <a:defRPr sz="5600"/>
            </a:lvl1pPr>
            <a:lvl2pPr algn="ctr" lvl="1">
              <a:lnSpc>
                <a:spcPct val="100000"/>
              </a:lnSpc>
              <a:spcBef>
                <a:spcPts val="0"/>
              </a:spcBef>
              <a:spcAft>
                <a:spcPts val="0"/>
              </a:spcAft>
              <a:buSzPts val="4200"/>
              <a:buNone/>
              <a:defRPr sz="5600"/>
            </a:lvl2pPr>
            <a:lvl3pPr algn="ctr" lvl="2">
              <a:lnSpc>
                <a:spcPct val="100000"/>
              </a:lnSpc>
              <a:spcBef>
                <a:spcPts val="0"/>
              </a:spcBef>
              <a:spcAft>
                <a:spcPts val="0"/>
              </a:spcAft>
              <a:buSzPts val="4200"/>
              <a:buNone/>
              <a:defRPr sz="5600"/>
            </a:lvl3pPr>
            <a:lvl4pPr algn="ctr" lvl="3">
              <a:lnSpc>
                <a:spcPct val="100000"/>
              </a:lnSpc>
              <a:spcBef>
                <a:spcPts val="0"/>
              </a:spcBef>
              <a:spcAft>
                <a:spcPts val="0"/>
              </a:spcAft>
              <a:buSzPts val="4200"/>
              <a:buNone/>
              <a:defRPr sz="5600"/>
            </a:lvl4pPr>
            <a:lvl5pPr algn="ctr" lvl="4">
              <a:lnSpc>
                <a:spcPct val="100000"/>
              </a:lnSpc>
              <a:spcBef>
                <a:spcPts val="0"/>
              </a:spcBef>
              <a:spcAft>
                <a:spcPts val="0"/>
              </a:spcAft>
              <a:buSzPts val="4200"/>
              <a:buNone/>
              <a:defRPr sz="5600"/>
            </a:lvl5pPr>
            <a:lvl6pPr algn="ctr" lvl="5">
              <a:lnSpc>
                <a:spcPct val="100000"/>
              </a:lnSpc>
              <a:spcBef>
                <a:spcPts val="0"/>
              </a:spcBef>
              <a:spcAft>
                <a:spcPts val="0"/>
              </a:spcAft>
              <a:buSzPts val="4200"/>
              <a:buNone/>
              <a:defRPr sz="5600"/>
            </a:lvl6pPr>
            <a:lvl7pPr algn="ctr" lvl="6">
              <a:lnSpc>
                <a:spcPct val="100000"/>
              </a:lnSpc>
              <a:spcBef>
                <a:spcPts val="0"/>
              </a:spcBef>
              <a:spcAft>
                <a:spcPts val="0"/>
              </a:spcAft>
              <a:buSzPts val="4200"/>
              <a:buNone/>
              <a:defRPr sz="5600"/>
            </a:lvl7pPr>
            <a:lvl8pPr algn="ctr" lvl="7">
              <a:lnSpc>
                <a:spcPct val="100000"/>
              </a:lnSpc>
              <a:spcBef>
                <a:spcPts val="0"/>
              </a:spcBef>
              <a:spcAft>
                <a:spcPts val="0"/>
              </a:spcAft>
              <a:buSzPts val="4200"/>
              <a:buNone/>
              <a:defRPr sz="5600"/>
            </a:lvl8pPr>
            <a:lvl9pPr algn="ctr" lvl="8">
              <a:lnSpc>
                <a:spcPct val="100000"/>
              </a:lnSpc>
              <a:spcBef>
                <a:spcPts val="0"/>
              </a:spcBef>
              <a:spcAft>
                <a:spcPts val="0"/>
              </a:spcAft>
              <a:buSzPts val="4200"/>
              <a:buNone/>
              <a:defRPr sz="5600"/>
            </a:lvl9pPr>
          </a:lstStyle>
          <a:p/>
        </p:txBody>
      </p:sp>
      <p:sp>
        <p:nvSpPr>
          <p:cNvPr id="1049003" name="Google Shape;44;p56"/>
          <p:cNvSpPr txBox="1"/>
          <p:nvPr>
            <p:ph type="subTitle" idx="1"/>
          </p:nvPr>
        </p:nvSpPr>
        <p:spPr>
          <a:xfrm>
            <a:off x="354000" y="3737433"/>
            <a:ext cx="5393600" cy="1646800"/>
          </a:xfrm>
          <a:prstGeom prst="rect"/>
          <a:noFill/>
          <a:ln>
            <a:noFill/>
          </a:ln>
        </p:spPr>
        <p:txBody>
          <a:bodyPr anchor="t" anchorCtr="0" bIns="91425" lIns="91425" rIns="91425" spcFirstLastPara="1" tIns="91425" wrap="square">
            <a:normAutofit/>
          </a:bodyPr>
          <a:lstStyle>
            <a:lvl1pPr algn="ctr" lvl="0">
              <a:lnSpc>
                <a:spcPct val="100000"/>
              </a:lnSpc>
              <a:spcBef>
                <a:spcPts val="0"/>
              </a:spcBef>
              <a:spcAft>
                <a:spcPts val="0"/>
              </a:spcAft>
              <a:buSzPts val="2100"/>
              <a:buNone/>
              <a:defRPr sz="2800"/>
            </a:lvl1pPr>
            <a:lvl2pPr algn="ctr" lvl="1">
              <a:lnSpc>
                <a:spcPct val="100000"/>
              </a:lnSpc>
              <a:spcBef>
                <a:spcPts val="0"/>
              </a:spcBef>
              <a:spcAft>
                <a:spcPts val="0"/>
              </a:spcAft>
              <a:buSzPts val="2100"/>
              <a:buNone/>
              <a:defRPr sz="2800"/>
            </a:lvl2pPr>
            <a:lvl3pPr algn="ctr" lvl="2">
              <a:lnSpc>
                <a:spcPct val="100000"/>
              </a:lnSpc>
              <a:spcBef>
                <a:spcPts val="0"/>
              </a:spcBef>
              <a:spcAft>
                <a:spcPts val="0"/>
              </a:spcAft>
              <a:buSzPts val="2100"/>
              <a:buNone/>
              <a:defRPr sz="2800"/>
            </a:lvl3pPr>
            <a:lvl4pPr algn="ctr" lvl="3">
              <a:lnSpc>
                <a:spcPct val="100000"/>
              </a:lnSpc>
              <a:spcBef>
                <a:spcPts val="0"/>
              </a:spcBef>
              <a:spcAft>
                <a:spcPts val="0"/>
              </a:spcAft>
              <a:buSzPts val="2100"/>
              <a:buNone/>
              <a:defRPr sz="2800"/>
            </a:lvl4pPr>
            <a:lvl5pPr algn="ctr" lvl="4">
              <a:lnSpc>
                <a:spcPct val="100000"/>
              </a:lnSpc>
              <a:spcBef>
                <a:spcPts val="0"/>
              </a:spcBef>
              <a:spcAft>
                <a:spcPts val="0"/>
              </a:spcAft>
              <a:buSzPts val="2100"/>
              <a:buNone/>
              <a:defRPr sz="2800"/>
            </a:lvl5pPr>
            <a:lvl6pPr algn="ctr" lvl="5">
              <a:lnSpc>
                <a:spcPct val="100000"/>
              </a:lnSpc>
              <a:spcBef>
                <a:spcPts val="0"/>
              </a:spcBef>
              <a:spcAft>
                <a:spcPts val="0"/>
              </a:spcAft>
              <a:buSzPts val="2100"/>
              <a:buNone/>
              <a:defRPr sz="2800"/>
            </a:lvl6pPr>
            <a:lvl7pPr algn="ctr" lvl="6">
              <a:lnSpc>
                <a:spcPct val="100000"/>
              </a:lnSpc>
              <a:spcBef>
                <a:spcPts val="0"/>
              </a:spcBef>
              <a:spcAft>
                <a:spcPts val="0"/>
              </a:spcAft>
              <a:buSzPts val="2100"/>
              <a:buNone/>
              <a:defRPr sz="2800"/>
            </a:lvl7pPr>
            <a:lvl8pPr algn="ctr" lvl="7">
              <a:lnSpc>
                <a:spcPct val="100000"/>
              </a:lnSpc>
              <a:spcBef>
                <a:spcPts val="0"/>
              </a:spcBef>
              <a:spcAft>
                <a:spcPts val="0"/>
              </a:spcAft>
              <a:buSzPts val="2100"/>
              <a:buNone/>
              <a:defRPr sz="2800"/>
            </a:lvl8pPr>
            <a:lvl9pPr algn="ctr" lvl="8">
              <a:lnSpc>
                <a:spcPct val="100000"/>
              </a:lnSpc>
              <a:spcBef>
                <a:spcPts val="0"/>
              </a:spcBef>
              <a:spcAft>
                <a:spcPts val="0"/>
              </a:spcAft>
              <a:buSzPts val="2100"/>
              <a:buNone/>
              <a:defRPr sz="2800"/>
            </a:lvl9pPr>
          </a:lstStyle>
          <a:p/>
        </p:txBody>
      </p:sp>
      <p:sp>
        <p:nvSpPr>
          <p:cNvPr id="1049004" name="Google Shape;45;p56"/>
          <p:cNvSpPr txBox="1"/>
          <p:nvPr>
            <p:ph type="body" idx="2"/>
          </p:nvPr>
        </p:nvSpPr>
        <p:spPr>
          <a:xfrm>
            <a:off x="6586000" y="965433"/>
            <a:ext cx="5116000" cy="4926800"/>
          </a:xfrm>
          <a:prstGeom prst="rect"/>
          <a:noFill/>
          <a:ln>
            <a:noFill/>
          </a:ln>
        </p:spPr>
        <p:txBody>
          <a:bodyPr anchor="ctr" anchorCtr="0" bIns="91425" lIns="91425" rIns="91425" spcFirstLastPara="1" tIns="91425" wrap="square">
            <a:norm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0"/>
              </a:spcBef>
              <a:spcAft>
                <a:spcPts val="0"/>
              </a:spcAft>
              <a:buSzPts val="1400"/>
              <a:buChar char="○"/>
            </a:lvl2pPr>
            <a:lvl3pPr algn="l" indent="-317500" lvl="2" marL="1371600">
              <a:lnSpc>
                <a:spcPct val="115000"/>
              </a:lnSpc>
              <a:spcBef>
                <a:spcPts val="0"/>
              </a:spcBef>
              <a:spcAft>
                <a:spcPts val="0"/>
              </a:spcAft>
              <a:buSzPts val="1400"/>
              <a:buChar char="■"/>
            </a:lvl3pPr>
            <a:lvl4pPr algn="l" indent="-317500" lvl="3" marL="1828800">
              <a:lnSpc>
                <a:spcPct val="115000"/>
              </a:lnSpc>
              <a:spcBef>
                <a:spcPts val="0"/>
              </a:spcBef>
              <a:spcAft>
                <a:spcPts val="0"/>
              </a:spcAft>
              <a:buSzPts val="1400"/>
              <a:buChar char="●"/>
            </a:lvl4pPr>
            <a:lvl5pPr algn="l" indent="-317500" lvl="4" marL="2286000">
              <a:lnSpc>
                <a:spcPct val="115000"/>
              </a:lnSpc>
              <a:spcBef>
                <a:spcPts val="0"/>
              </a:spcBef>
              <a:spcAft>
                <a:spcPts val="0"/>
              </a:spcAft>
              <a:buSzPts val="1400"/>
              <a:buChar char="○"/>
            </a:lvl5pPr>
            <a:lvl6pPr algn="l" indent="-317500" lvl="5" marL="2743200">
              <a:lnSpc>
                <a:spcPct val="115000"/>
              </a:lnSpc>
              <a:spcBef>
                <a:spcPts val="0"/>
              </a:spcBef>
              <a:spcAft>
                <a:spcPts val="0"/>
              </a:spcAft>
              <a:buSzPts val="1400"/>
              <a:buChar char="■"/>
            </a:lvl6pPr>
            <a:lvl7pPr algn="l" indent="-317500" lvl="6" marL="3200400">
              <a:lnSpc>
                <a:spcPct val="115000"/>
              </a:lnSpc>
              <a:spcBef>
                <a:spcPts val="0"/>
              </a:spcBef>
              <a:spcAft>
                <a:spcPts val="0"/>
              </a:spcAft>
              <a:buSzPts val="1400"/>
              <a:buChar char="●"/>
            </a:lvl7pPr>
            <a:lvl8pPr algn="l" indent="-317500" lvl="7" marL="3657600">
              <a:lnSpc>
                <a:spcPct val="115000"/>
              </a:lnSpc>
              <a:spcBef>
                <a:spcPts val="0"/>
              </a:spcBef>
              <a:spcAft>
                <a:spcPts val="0"/>
              </a:spcAft>
              <a:buSzPts val="1400"/>
              <a:buChar char="○"/>
            </a:lvl8pPr>
            <a:lvl9pPr algn="l" indent="-317500" lvl="8" marL="4114800">
              <a:lnSpc>
                <a:spcPct val="115000"/>
              </a:lnSpc>
              <a:spcBef>
                <a:spcPts val="0"/>
              </a:spcBef>
              <a:spcAft>
                <a:spcPts val="0"/>
              </a:spcAft>
              <a:buSzPts val="1400"/>
              <a:buChar char="■"/>
            </a:lvl9pPr>
          </a:lstStyle>
          <a:p/>
        </p:txBody>
      </p:sp>
      <p:sp>
        <p:nvSpPr>
          <p:cNvPr id="1049005" name="Google Shape;46;p56"/>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1pPr>
            <a:lvl2pPr algn="r" indent="0" lvl="1"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2pPr>
            <a:lvl3pPr algn="r" indent="0" lvl="2"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3pPr>
            <a:lvl4pPr algn="r" indent="0" lvl="3"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4pPr>
            <a:lvl5pPr algn="r" indent="0" lvl="4"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5pPr>
            <a:lvl6pPr algn="r" indent="0" lvl="5"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6pPr>
            <a:lvl7pPr algn="r" indent="0" lvl="6"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7pPr>
            <a:lvl8pPr algn="r" indent="0" lvl="7"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8pPr>
            <a:lvl9pPr algn="r" indent="0" lvl="8" marL="0">
              <a:lnSpc>
                <a:spcPct val="100000"/>
              </a:lnSpc>
              <a:spcBef>
                <a:spcPts val="0"/>
              </a:spcBef>
              <a:spcAft>
                <a:spcPts val="0"/>
              </a:spcAft>
              <a:buSzPts val="1333"/>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3" name="Shape 9"/>
        <p:cNvGrpSpPr/>
        <p:nvPr/>
      </p:nvGrpSpPr>
      <p:grpSpPr>
        <a:xfrm>
          <a:off x="0" y="0"/>
          <a:ext cx="0" cy="0"/>
          <a:chOff x="0" y="0"/>
          <a:chExt cx="0" cy="0"/>
        </a:xfrm>
      </p:grpSpPr>
      <p:sp>
        <p:nvSpPr>
          <p:cNvPr id="1048576" name="Google Shape;10;p47"/>
          <p:cNvSpPr txBox="1"/>
          <p:nvPr>
            <p:ph type="title"/>
          </p:nvPr>
        </p:nvSpPr>
        <p:spPr>
          <a:xfrm>
            <a:off x="415600" y="593367"/>
            <a:ext cx="11360800" cy="763600"/>
          </a:xfrm>
          <a:prstGeom prst="rect"/>
          <a:noFill/>
          <a:ln>
            <a:noFill/>
          </a:ln>
        </p:spPr>
        <p:txBody>
          <a:bodyPr anchor="t" anchorCtr="0" bIns="91425" lIns="91425" rIns="91425" spcFirstLastPara="1" tIns="91425" wrap="square">
            <a:normAutofit/>
          </a:bodyPr>
          <a:lstStyle>
            <a:lvl1pPr algn="l" lvl="0"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chemeClr val="dk1"/>
              </a:buClr>
              <a:buSzPts val="2800"/>
              <a:buFont typeface="Arial"/>
              <a:buNone/>
              <a:defRPr b="0" cap="none" sz="2800" i="0" strike="noStrike" u="none">
                <a:solidFill>
                  <a:schemeClr val="dk1"/>
                </a:solidFill>
                <a:latin typeface="Arial"/>
                <a:ea typeface="Arial"/>
                <a:cs typeface="Arial"/>
                <a:sym typeface="Arial"/>
              </a:defRPr>
            </a:lvl9pPr>
          </a:lstStyle>
          <a:p/>
        </p:txBody>
      </p:sp>
      <p:sp>
        <p:nvSpPr>
          <p:cNvPr id="1048577" name="Google Shape;11;p47"/>
          <p:cNvSpPr txBox="1"/>
          <p:nvPr>
            <p:ph type="body" idx="1"/>
          </p:nvPr>
        </p:nvSpPr>
        <p:spPr>
          <a:xfrm>
            <a:off x="415600" y="1536633"/>
            <a:ext cx="11360800" cy="4555200"/>
          </a:xfrm>
          <a:prstGeom prst="rect"/>
          <a:noFill/>
          <a:ln>
            <a:noFill/>
          </a:ln>
        </p:spPr>
        <p:txBody>
          <a:bodyPr anchor="t" anchorCtr="0" bIns="91425" lIns="91425" rIns="91425" spcFirstLastPara="1" tIns="91425" wrap="square">
            <a:normAutofit/>
          </a:bodyPr>
          <a:lstStyle>
            <a:lvl1pPr algn="l" indent="-342900" lvl="0" marL="457200" marR="0" rtl="0">
              <a:lnSpc>
                <a:spcPct val="115000"/>
              </a:lnSpc>
              <a:spcBef>
                <a:spcPts val="0"/>
              </a:spcBef>
              <a:spcAft>
                <a:spcPts val="0"/>
              </a:spcAft>
              <a:buClr>
                <a:schemeClr val="dk2"/>
              </a:buClr>
              <a:buSzPts val="1800"/>
              <a:buFont typeface="Arial"/>
              <a:buChar char="●"/>
              <a:defRPr b="0" cap="none" sz="1800" i="0" strike="noStrike" u="none">
                <a:solidFill>
                  <a:schemeClr val="dk2"/>
                </a:solidFill>
                <a:latin typeface="Arial"/>
                <a:ea typeface="Arial"/>
                <a:cs typeface="Arial"/>
                <a:sym typeface="Arial"/>
              </a:defRPr>
            </a:lvl1pPr>
            <a:lvl2pPr algn="l" indent="-317500" lvl="1" marL="914400" marR="0" rtl="0">
              <a:lnSpc>
                <a:spcPct val="115000"/>
              </a:lnSpc>
              <a:spcBef>
                <a:spcPts val="0"/>
              </a:spcBef>
              <a:spcAft>
                <a:spcPts val="0"/>
              </a:spcAft>
              <a:buClr>
                <a:schemeClr val="dk2"/>
              </a:buClr>
              <a:buSzPts val="1400"/>
              <a:buFont typeface="Arial"/>
              <a:buChar char="○"/>
              <a:defRPr b="0" cap="none" sz="1867" i="0" strike="noStrike" u="none">
                <a:solidFill>
                  <a:schemeClr val="dk2"/>
                </a:solidFill>
                <a:latin typeface="Arial"/>
                <a:ea typeface="Arial"/>
                <a:cs typeface="Arial"/>
                <a:sym typeface="Arial"/>
              </a:defRPr>
            </a:lvl2pPr>
            <a:lvl3pPr algn="l" indent="-317500" lvl="2" marL="1371600" marR="0" rtl="0">
              <a:lnSpc>
                <a:spcPct val="115000"/>
              </a:lnSpc>
              <a:spcBef>
                <a:spcPts val="0"/>
              </a:spcBef>
              <a:spcAft>
                <a:spcPts val="0"/>
              </a:spcAft>
              <a:buClr>
                <a:schemeClr val="dk2"/>
              </a:buClr>
              <a:buSzPts val="1400"/>
              <a:buFont typeface="Arial"/>
              <a:buChar char="■"/>
              <a:defRPr b="0" cap="none" sz="1867" i="0" strike="noStrike" u="none">
                <a:solidFill>
                  <a:schemeClr val="dk2"/>
                </a:solidFill>
                <a:latin typeface="Arial"/>
                <a:ea typeface="Arial"/>
                <a:cs typeface="Arial"/>
                <a:sym typeface="Arial"/>
              </a:defRPr>
            </a:lvl3pPr>
            <a:lvl4pPr algn="l" indent="-317500" lvl="3" marL="1828800" marR="0" rtl="0">
              <a:lnSpc>
                <a:spcPct val="115000"/>
              </a:lnSpc>
              <a:spcBef>
                <a:spcPts val="0"/>
              </a:spcBef>
              <a:spcAft>
                <a:spcPts val="0"/>
              </a:spcAft>
              <a:buClr>
                <a:schemeClr val="dk2"/>
              </a:buClr>
              <a:buSzPts val="1400"/>
              <a:buFont typeface="Arial"/>
              <a:buChar char="●"/>
              <a:defRPr b="0" cap="none" sz="1867" i="0" strike="noStrike" u="none">
                <a:solidFill>
                  <a:schemeClr val="dk2"/>
                </a:solidFill>
                <a:latin typeface="Arial"/>
                <a:ea typeface="Arial"/>
                <a:cs typeface="Arial"/>
                <a:sym typeface="Arial"/>
              </a:defRPr>
            </a:lvl4pPr>
            <a:lvl5pPr algn="l" indent="-317500" lvl="4" marL="2286000" marR="0" rtl="0">
              <a:lnSpc>
                <a:spcPct val="115000"/>
              </a:lnSpc>
              <a:spcBef>
                <a:spcPts val="0"/>
              </a:spcBef>
              <a:spcAft>
                <a:spcPts val="0"/>
              </a:spcAft>
              <a:buClr>
                <a:schemeClr val="dk2"/>
              </a:buClr>
              <a:buSzPts val="1400"/>
              <a:buFont typeface="Arial"/>
              <a:buChar char="○"/>
              <a:defRPr b="0" cap="none" sz="1867" i="0" strike="noStrike" u="none">
                <a:solidFill>
                  <a:schemeClr val="dk2"/>
                </a:solidFill>
                <a:latin typeface="Arial"/>
                <a:ea typeface="Arial"/>
                <a:cs typeface="Arial"/>
                <a:sym typeface="Arial"/>
              </a:defRPr>
            </a:lvl5pPr>
            <a:lvl6pPr algn="l" indent="-317500" lvl="5" marL="2743200" marR="0" rtl="0">
              <a:lnSpc>
                <a:spcPct val="115000"/>
              </a:lnSpc>
              <a:spcBef>
                <a:spcPts val="0"/>
              </a:spcBef>
              <a:spcAft>
                <a:spcPts val="0"/>
              </a:spcAft>
              <a:buClr>
                <a:schemeClr val="dk2"/>
              </a:buClr>
              <a:buSzPts val="1400"/>
              <a:buFont typeface="Arial"/>
              <a:buChar char="■"/>
              <a:defRPr b="0" cap="none" sz="1867" i="0" strike="noStrike" u="none">
                <a:solidFill>
                  <a:schemeClr val="dk2"/>
                </a:solidFill>
                <a:latin typeface="Arial"/>
                <a:ea typeface="Arial"/>
                <a:cs typeface="Arial"/>
                <a:sym typeface="Arial"/>
              </a:defRPr>
            </a:lvl6pPr>
            <a:lvl7pPr algn="l" indent="-317500" lvl="6" marL="3200400" marR="0" rtl="0">
              <a:lnSpc>
                <a:spcPct val="115000"/>
              </a:lnSpc>
              <a:spcBef>
                <a:spcPts val="0"/>
              </a:spcBef>
              <a:spcAft>
                <a:spcPts val="0"/>
              </a:spcAft>
              <a:buClr>
                <a:schemeClr val="dk2"/>
              </a:buClr>
              <a:buSzPts val="1400"/>
              <a:buFont typeface="Arial"/>
              <a:buChar char="●"/>
              <a:defRPr b="0" cap="none" sz="1867" i="0" strike="noStrike" u="none">
                <a:solidFill>
                  <a:schemeClr val="dk2"/>
                </a:solidFill>
                <a:latin typeface="Arial"/>
                <a:ea typeface="Arial"/>
                <a:cs typeface="Arial"/>
                <a:sym typeface="Arial"/>
              </a:defRPr>
            </a:lvl7pPr>
            <a:lvl8pPr algn="l" indent="-317500" lvl="7" marL="3657600" marR="0" rtl="0">
              <a:lnSpc>
                <a:spcPct val="115000"/>
              </a:lnSpc>
              <a:spcBef>
                <a:spcPts val="0"/>
              </a:spcBef>
              <a:spcAft>
                <a:spcPts val="0"/>
              </a:spcAft>
              <a:buClr>
                <a:schemeClr val="dk2"/>
              </a:buClr>
              <a:buSzPts val="1400"/>
              <a:buFont typeface="Arial"/>
              <a:buChar char="○"/>
              <a:defRPr b="0" cap="none" sz="1867" i="0" strike="noStrike" u="none">
                <a:solidFill>
                  <a:schemeClr val="dk2"/>
                </a:solidFill>
                <a:latin typeface="Arial"/>
                <a:ea typeface="Arial"/>
                <a:cs typeface="Arial"/>
                <a:sym typeface="Arial"/>
              </a:defRPr>
            </a:lvl8pPr>
            <a:lvl9pPr algn="l" indent="-317500" lvl="8" marL="4114800" marR="0" rtl="0">
              <a:lnSpc>
                <a:spcPct val="115000"/>
              </a:lnSpc>
              <a:spcBef>
                <a:spcPts val="0"/>
              </a:spcBef>
              <a:spcAft>
                <a:spcPts val="0"/>
              </a:spcAft>
              <a:buClr>
                <a:schemeClr val="dk2"/>
              </a:buClr>
              <a:buSzPts val="1400"/>
              <a:buFont typeface="Arial"/>
              <a:buChar char="■"/>
              <a:defRPr b="0" cap="none" sz="1867" i="0" strike="noStrike" u="none">
                <a:solidFill>
                  <a:schemeClr val="dk2"/>
                </a:solidFill>
                <a:latin typeface="Arial"/>
                <a:ea typeface="Arial"/>
                <a:cs typeface="Arial"/>
                <a:sym typeface="Arial"/>
              </a:defRPr>
            </a:lvl9pPr>
          </a:lstStyle>
          <a:p/>
        </p:txBody>
      </p:sp>
      <p:sp>
        <p:nvSpPr>
          <p:cNvPr id="1048578" name="Google Shape;12;p47"/>
          <p:cNvSpPr txBox="1"/>
          <p:nvPr>
            <p:ph type="sldNum" idx="12"/>
          </p:nvPr>
        </p:nvSpPr>
        <p:spPr>
          <a:xfrm>
            <a:off x="11296611" y="6217623"/>
            <a:ext cx="731600" cy="524800"/>
          </a:xfrm>
          <a:prstGeom prst="rect"/>
          <a:noFill/>
          <a:ln>
            <a:noFill/>
          </a:ln>
        </p:spPr>
        <p:txBody>
          <a:bodyPr anchor="ctr" anchorCtr="0" bIns="91425" lIns="91425" rIns="91425" spcFirstLastPara="1" tIns="91425" wrap="square">
            <a:normAutofit/>
          </a:bodyPr>
          <a:lstStyle>
            <a:lvl1pPr algn="r" indent="0" lvl="0" marL="0" marR="0" rtl="0">
              <a:lnSpc>
                <a:spcPct val="100000"/>
              </a:lnSpc>
              <a:spcBef>
                <a:spcPts val="0"/>
              </a:spcBef>
              <a:spcAft>
                <a:spcPts val="0"/>
              </a:spcAft>
              <a:buClr>
                <a:srgbClr val="000000"/>
              </a:buClr>
              <a:buSzPts val="1333"/>
              <a:buFont typeface="Arial"/>
              <a:buNone/>
              <a:defRPr b="0" cap="none" sz="1333"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333"/>
              <a:buFont typeface="Arial"/>
              <a:buNone/>
              <a:defRPr b="0" cap="none" sz="1333"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333"/>
              <a:buFont typeface="Arial"/>
              <a:buNone/>
              <a:defRPr b="0" cap="none" sz="1333"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333"/>
              <a:buFont typeface="Arial"/>
              <a:buNone/>
              <a:defRPr b="0" cap="none" sz="1333"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333"/>
              <a:buFont typeface="Arial"/>
              <a:buNone/>
              <a:defRPr b="0" cap="none" sz="1333"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333"/>
              <a:buFont typeface="Arial"/>
              <a:buNone/>
              <a:defRPr b="0" cap="none" sz="1333"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333"/>
              <a:buFont typeface="Arial"/>
              <a:buNone/>
              <a:defRPr b="0" cap="none" sz="1333"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333"/>
              <a:buFont typeface="Arial"/>
              <a:buNone/>
              <a:defRPr b="0" cap="none" sz="1333"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333"/>
              <a:buFont typeface="Arial"/>
              <a:buNone/>
              <a:defRPr b="0" cap="none" sz="1333"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41" name="Shape 54"/>
        <p:cNvGrpSpPr/>
        <p:nvPr/>
      </p:nvGrpSpPr>
      <p:grpSpPr>
        <a:xfrm>
          <a:off x="0" y="0"/>
          <a:ext cx="0" cy="0"/>
          <a:chOff x="0" y="0"/>
          <a:chExt cx="0" cy="0"/>
        </a:xfrm>
      </p:grpSpPr>
      <p:sp>
        <p:nvSpPr>
          <p:cNvPr id="1048587" name="Google Shape;55;p21"/>
          <p:cNvSpPr txBox="1"/>
          <p:nvPr>
            <p:ph type="title"/>
          </p:nvPr>
        </p:nvSpPr>
        <p:spPr>
          <a:xfrm>
            <a:off x="838200" y="365125"/>
            <a:ext cx="10515600" cy="1325563"/>
          </a:xfrm>
          <a:prstGeom prst="rect"/>
          <a:noFill/>
          <a:ln>
            <a:noFill/>
          </a:ln>
        </p:spPr>
        <p:txBody>
          <a:bodyPr anchor="ctr" anchorCtr="0" bIns="45700" lIns="91425" rIns="91425" spcFirstLastPara="1" tIns="45700" wrap="square">
            <a:noAutofit/>
          </a:bodyPr>
          <a:lstStyle>
            <a:lvl1pPr algn="l" lvl="0" marR="0" rtl="0">
              <a:lnSpc>
                <a:spcPct val="80000"/>
              </a:lnSpc>
              <a:spcBef>
                <a:spcPts val="0"/>
              </a:spcBef>
              <a:spcAft>
                <a:spcPts val="0"/>
              </a:spcAft>
              <a:buClr>
                <a:srgbClr val="000000"/>
              </a:buClr>
              <a:buSzPts val="4000"/>
              <a:buFont typeface="Arial"/>
              <a:buNone/>
              <a:defRPr b="0" cap="none" sz="40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88" name="Google Shape;56;p21"/>
          <p:cNvSpPr txBox="1"/>
          <p:nvPr>
            <p:ph type="body" idx="1"/>
          </p:nvPr>
        </p:nvSpPr>
        <p:spPr>
          <a:xfrm>
            <a:off x="838200" y="1825625"/>
            <a:ext cx="10515600" cy="4351338"/>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9pPr>
          </a:lstStyle>
          <a:p/>
        </p:txBody>
      </p:sp>
      <p:sp>
        <p:nvSpPr>
          <p:cNvPr id="1048589" name="Google Shape;57;p21"/>
          <p:cNvSpPr txBox="1"/>
          <p:nvPr>
            <p:ph type="dt" idx="10"/>
          </p:nvPr>
        </p:nvSpPr>
        <p:spPr>
          <a:xfrm>
            <a:off x="838200" y="6515753"/>
            <a:ext cx="2743200" cy="205722"/>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000" i="0" strike="noStrike" u="none">
                <a:solidFill>
                  <a:srgbClr val="7F7F7F"/>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590" name="Google Shape;58;p21"/>
          <p:cNvSpPr txBox="1"/>
          <p:nvPr>
            <p:ph type="ftr" idx="11"/>
          </p:nvPr>
        </p:nvSpPr>
        <p:spPr>
          <a:xfrm>
            <a:off x="4038600" y="6515753"/>
            <a:ext cx="4114800" cy="205722"/>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000" i="0" strike="noStrike" u="none">
                <a:solidFill>
                  <a:srgbClr val="7F7F7F"/>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591" name="Google Shape;59;p21"/>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rgbClr val="7F7F7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0.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7.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3.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4.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slideLayout" Target="../slideLayouts/slideLayout12.xml"/><Relationship Id="rId8"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9.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6.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7.xml"/><Relationship Id="rId3"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4.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7.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2.png"/><Relationship Id="rId3" Type="http://schemas.openxmlformats.org/officeDocument/2006/relationships/slideLayout" Target="../slideLayouts/slideLayout18.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1727"/>
        </a:solidFill>
      </p:bgPr>
    </p:bg>
    <p:spTree>
      <p:nvGrpSpPr>
        <p:cNvPr id="26" name="Shape 357"/>
        <p:cNvGrpSpPr/>
        <p:nvPr/>
      </p:nvGrpSpPr>
      <p:grpSpPr>
        <a:xfrm>
          <a:off x="0" y="0"/>
          <a:ext cx="0" cy="0"/>
          <a:chOff x="0" y="0"/>
          <a:chExt cx="0" cy="0"/>
        </a:xfrm>
      </p:grpSpPr>
      <p:sp>
        <p:nvSpPr>
          <p:cNvPr id="1048580" name="Google Shape;358;p43"/>
          <p:cNvSpPr txBox="1"/>
          <p:nvPr/>
        </p:nvSpPr>
        <p:spPr>
          <a:xfrm>
            <a:off x="278233" y="1143467"/>
            <a:ext cx="9139200" cy="1043200"/>
          </a:xfrm>
          <a:prstGeom prst="rect"/>
          <a:noFill/>
          <a:ln>
            <a:noFill/>
          </a:ln>
        </p:spPr>
        <p:txBody>
          <a:bodyPr anchor="t" anchorCtr="0" bIns="121900" lIns="121900" rIns="121900" spcFirstLastPara="1" tIns="121900" wrap="square">
            <a:noAutofit/>
          </a:bodyPr>
          <a:p>
            <a:pPr algn="l" indent="0" lvl="0" marL="0" marR="0" rtl="0">
              <a:lnSpc>
                <a:spcPct val="150000"/>
              </a:lnSpc>
              <a:spcBef>
                <a:spcPts val="0"/>
              </a:spcBef>
              <a:spcAft>
                <a:spcPts val="0"/>
              </a:spcAft>
              <a:buNone/>
            </a:pPr>
            <a:r>
              <a:rPr b="0" cap="none" sz="2667" i="0" lang="en-US" strike="noStrike" u="none">
                <a:solidFill>
                  <a:srgbClr val="FFFFFF"/>
                </a:solidFill>
                <a:latin typeface="IBM Plex Sans Medium"/>
                <a:ea typeface="IBM Plex Sans Medium"/>
                <a:cs typeface="IBM Plex Sans Medium"/>
                <a:sym typeface="IBM Plex Sans Medium"/>
              </a:rPr>
              <a:t>Data Analytics Internship Program 2024</a:t>
            </a:r>
            <a:br>
              <a:rPr b="0" cap="none" sz="2400" i="0" lang="en-US" strike="noStrike" u="none">
                <a:solidFill>
                  <a:srgbClr val="FFFFFF"/>
                </a:solidFill>
                <a:latin typeface="IBM Plex Sans Medium"/>
                <a:ea typeface="IBM Plex Sans Medium"/>
                <a:cs typeface="IBM Plex Sans Medium"/>
                <a:sym typeface="IBM Plex Sans Medium"/>
              </a:rPr>
            </a:br>
            <a:r>
              <a:rPr b="0" cap="none" sz="2400" i="0" lang="en-US" strike="noStrike" u="none">
                <a:solidFill>
                  <a:srgbClr val="FFFFFF"/>
                </a:solidFill>
                <a:latin typeface="IBM Plex Sans Medium"/>
                <a:ea typeface="IBM Plex Sans Medium"/>
                <a:cs typeface="IBM Plex Sans Medium"/>
                <a:sym typeface="IBM Plex Sans Medium"/>
              </a:rPr>
              <a:t>Final Project Presentation</a:t>
            </a:r>
            <a:endParaRPr b="0" cap="none" sz="2400" i="0" strike="noStrike" u="none">
              <a:solidFill>
                <a:srgbClr val="FFFFFF"/>
              </a:solidFill>
              <a:latin typeface="IBM Plex Sans Medium"/>
              <a:ea typeface="IBM Plex Sans Medium"/>
              <a:cs typeface="IBM Plex Sans Medium"/>
              <a:sym typeface="IBM Plex Sans Medium"/>
            </a:endParaRPr>
          </a:p>
        </p:txBody>
      </p:sp>
      <p:sp>
        <p:nvSpPr>
          <p:cNvPr id="1048581" name="Google Shape;359;p43"/>
          <p:cNvSpPr txBox="1"/>
          <p:nvPr/>
        </p:nvSpPr>
        <p:spPr>
          <a:xfrm>
            <a:off x="5779200" y="66867"/>
            <a:ext cx="6412800" cy="631600"/>
          </a:xfrm>
          <a:prstGeom prst="rect"/>
          <a:noFill/>
          <a:ln>
            <a:noFill/>
          </a:ln>
        </p:spPr>
        <p:txBody>
          <a:bodyPr anchor="t" anchorCtr="0" bIns="121900" lIns="121900" rIns="121900" spcFirstLastPara="1" tIns="121900" wrap="square">
            <a:noAutofit/>
          </a:bodyPr>
          <a:p>
            <a:pPr algn="l" indent="0" lvl="0" marL="0" marR="0" rtl="0">
              <a:lnSpc>
                <a:spcPct val="100000"/>
              </a:lnSpc>
              <a:spcBef>
                <a:spcPts val="0"/>
              </a:spcBef>
              <a:spcAft>
                <a:spcPts val="0"/>
              </a:spcAft>
              <a:buNone/>
            </a:pPr>
            <a:r>
              <a:rPr b="0" cap="none" sz="2133" i="0" lang="en-US" strike="noStrike" u="none">
                <a:solidFill>
                  <a:srgbClr val="FFFFFF"/>
                </a:solidFill>
                <a:latin typeface="IBM Plex Sans"/>
                <a:ea typeface="IBM Plex Sans"/>
                <a:cs typeface="IBM Plex Sans"/>
                <a:sym typeface="IBM Plex Sans"/>
              </a:rPr>
              <a:t>IBM</a:t>
            </a:r>
            <a:r>
              <a:rPr b="0" cap="none" sz="2133" i="0" lang="en-US" strike="noStrike" u="none">
                <a:solidFill>
                  <a:srgbClr val="FFFFFF"/>
                </a:solidFill>
                <a:latin typeface="IBM Plex Sans Medium"/>
                <a:ea typeface="IBM Plex Sans Medium"/>
                <a:cs typeface="IBM Plex Sans Medium"/>
                <a:sym typeface="IBM Plex Sans Medium"/>
              </a:rPr>
              <a:t> </a:t>
            </a:r>
            <a:r>
              <a:rPr b="0" cap="none" sz="2133" i="0" lang="en-US" strike="noStrike" u="none">
                <a:solidFill>
                  <a:srgbClr val="FFFFFF"/>
                </a:solidFill>
                <a:latin typeface="IBM Plex Sans"/>
                <a:ea typeface="IBM Plex Sans"/>
                <a:cs typeface="IBM Plex Sans"/>
                <a:sym typeface="IBM Plex Sans"/>
              </a:rPr>
              <a:t>SkillsBuild</a:t>
            </a:r>
            <a:r>
              <a:rPr b="1" cap="none" sz="2133" i="0" lang="en-US" strike="noStrike" u="none">
                <a:solidFill>
                  <a:srgbClr val="FFFFFF"/>
                </a:solidFill>
                <a:latin typeface="IBM Plex Sans"/>
                <a:ea typeface="IBM Plex Sans"/>
                <a:cs typeface="IBM Plex Sans"/>
                <a:sym typeface="IBM Plex Sans"/>
              </a:rPr>
              <a:t> </a:t>
            </a:r>
            <a:r>
              <a:rPr b="0" cap="none" sz="2133" i="0" lang="en-US" strike="noStrike" u="none">
                <a:solidFill>
                  <a:srgbClr val="FFFFFF"/>
                </a:solidFill>
                <a:latin typeface="IBM Plex Sans"/>
                <a:ea typeface="IBM Plex Sans"/>
                <a:cs typeface="IBM Plex Sans"/>
                <a:sym typeface="IBM Plex Sans"/>
              </a:rPr>
              <a:t>for Adult Learners - Data Analytics</a:t>
            </a:r>
            <a:endParaRPr b="0" cap="none" sz="2133" i="0" strike="noStrike" u="none">
              <a:solidFill>
                <a:srgbClr val="FFFFFF"/>
              </a:solidFill>
              <a:latin typeface="IBM Plex Sans"/>
              <a:ea typeface="IBM Plex Sans"/>
              <a:cs typeface="IBM Plex Sans"/>
              <a:sym typeface="IBM Plex Sans"/>
            </a:endParaRPr>
          </a:p>
        </p:txBody>
      </p:sp>
      <p:sp>
        <p:nvSpPr>
          <p:cNvPr id="1048582" name="Google Shape;360;p43"/>
          <p:cNvSpPr/>
          <p:nvPr/>
        </p:nvSpPr>
        <p:spPr>
          <a:xfrm>
            <a:off x="0" y="2729033"/>
            <a:ext cx="12192000" cy="2768400"/>
          </a:xfrm>
          <a:prstGeom prst="rect"/>
          <a:solidFill>
            <a:schemeClr val="lt1"/>
          </a:solidFill>
          <a:ln w="9525" cap="flat" cmpd="sng">
            <a:solidFill>
              <a:schemeClr val="lt1"/>
            </a:solidFill>
            <a:prstDash val="solid"/>
            <a:round/>
            <a:headEnd type="none" w="sm" len="sm"/>
            <a:tailEnd type="none" w="sm" len="sm"/>
          </a:ln>
        </p:spPr>
        <p:txBody>
          <a:bodyPr anchor="ctr" anchorCtr="0" bIns="121900" lIns="121900" rIns="121900" spcFirstLastPara="1" tIns="121900" wrap="square">
            <a:noAutofit/>
          </a:bodyPr>
          <a:p>
            <a:pPr algn="l" indent="0" lvl="0" marL="0" marR="0" rtl="0">
              <a:lnSpc>
                <a:spcPct val="100000"/>
              </a:lnSpc>
              <a:spcBef>
                <a:spcPts val="0"/>
              </a:spcBef>
              <a:spcAft>
                <a:spcPts val="0"/>
              </a:spcAft>
              <a:buNone/>
            </a:pPr>
            <a:r>
              <a:rPr b="0" cap="none" sz="2133" i="0" lang="en-US" strike="noStrike" u="none">
                <a:solidFill>
                  <a:srgbClr val="000000"/>
                </a:solidFill>
                <a:latin typeface="IBM Plex Sans Medium"/>
                <a:ea typeface="IBM Plex Sans Medium"/>
                <a:cs typeface="IBM Plex Sans Medium"/>
                <a:sym typeface="IBM Plex Sans Medium"/>
              </a:rPr>
              <a:t>Project Name:  </a:t>
            </a:r>
            <a:r>
              <a:rPr b="0" cap="none" sz="2400" i="0" lang="en-US" strike="noStrike" u="none">
                <a:solidFill>
                  <a:srgbClr val="000000"/>
                </a:solidFill>
                <a:latin typeface="IBM Plex Sans Medium"/>
                <a:ea typeface="IBM Plex Sans Medium"/>
                <a:cs typeface="IBM Plex Sans Medium"/>
                <a:sym typeface="IBM Plex Sans Medium"/>
              </a:rPr>
              <a:t>Weather Data Visualization and Analysis</a:t>
            </a:r>
            <a:endParaRPr b="0" cap="none" sz="1867" i="0" strike="noStrike" u="none">
              <a:solidFill>
                <a:srgbClr val="000000"/>
              </a:solidFill>
              <a:latin typeface="IBM Plex Sans Medium"/>
              <a:ea typeface="IBM Plex Sans Medium"/>
              <a:cs typeface="IBM Plex Sans Medium"/>
              <a:sym typeface="IBM Plex Sans Medium"/>
            </a:endParaRPr>
          </a:p>
          <a:p>
            <a:pPr algn="l" indent="0" lvl="0" marL="0" marR="0" rtl="0">
              <a:lnSpc>
                <a:spcPct val="100000"/>
              </a:lnSpc>
              <a:spcBef>
                <a:spcPts val="0"/>
              </a:spcBef>
              <a:spcAft>
                <a:spcPts val="0"/>
              </a:spcAft>
              <a:buNone/>
            </a:pPr>
            <a:r>
              <a:rPr b="0" cap="none" sz="2133" i="0" lang="en-US" strike="noStrike" u="none">
                <a:solidFill>
                  <a:srgbClr val="000000"/>
                </a:solidFill>
                <a:latin typeface="IBM Plex Sans Medium"/>
                <a:ea typeface="IBM Plex Sans Medium"/>
                <a:cs typeface="IBM Plex Sans Medium"/>
                <a:sym typeface="IBM Plex Sans Medium"/>
              </a:rPr>
              <a:t>Unique ID: IBM0755</a:t>
            </a:r>
          </a:p>
          <a:p>
            <a:pPr algn="l" indent="0" lvl="0" marL="0" marR="0" rtl="0">
              <a:lnSpc>
                <a:spcPct val="100000"/>
              </a:lnSpc>
              <a:spcBef>
                <a:spcPts val="0"/>
              </a:spcBef>
              <a:spcAft>
                <a:spcPts val="0"/>
              </a:spcAft>
              <a:buNone/>
            </a:pPr>
            <a:r>
              <a:rPr b="0" cap="none" sz="2133" i="0" lang="en-US" strike="noStrike" u="none">
                <a:solidFill>
                  <a:srgbClr val="000000"/>
                </a:solidFill>
                <a:latin typeface="IBM Plex Sans Medium"/>
                <a:ea typeface="IBM Plex Sans Medium"/>
                <a:cs typeface="IBM Plex Sans Medium"/>
                <a:sym typeface="IBM Plex Sans Medium"/>
              </a:rPr>
              <a:t>Team Name: Team Algorithm</a:t>
            </a:r>
          </a:p>
          <a:p>
            <a:pPr algn="l" indent="0" lvl="0" marL="0" marR="0" rtl="0">
              <a:lnSpc>
                <a:spcPct val="100000"/>
              </a:lnSpc>
              <a:spcBef>
                <a:spcPts val="0"/>
              </a:spcBef>
              <a:spcAft>
                <a:spcPts val="0"/>
              </a:spcAft>
              <a:buNone/>
            </a:pPr>
            <a:r>
              <a:rPr b="0" cap="none" sz="2133" i="0" lang="en-US" strike="noStrike" u="none">
                <a:solidFill>
                  <a:srgbClr val="000000"/>
                </a:solidFill>
                <a:latin typeface="IBM Plex Sans Medium"/>
                <a:ea typeface="IBM Plex Sans Medium"/>
                <a:cs typeface="IBM Plex Sans Medium"/>
                <a:sym typeface="IBM Plex Sans Medium"/>
              </a:rPr>
              <a:t>College Name: Delhi Technical Campus</a:t>
            </a:r>
          </a:p>
        </p:txBody>
      </p:sp>
      <p:sp>
        <p:nvSpPr>
          <p:cNvPr id="1048583" name="Google Shape;361;p43"/>
          <p:cNvSpPr/>
          <p:nvPr/>
        </p:nvSpPr>
        <p:spPr>
          <a:xfrm>
            <a:off x="417333" y="1755567"/>
            <a:ext cx="9292400" cy="41600"/>
          </a:xfrm>
          <a:prstGeom prst="rect"/>
          <a:solidFill>
            <a:schemeClr val="lt1"/>
          </a:solidFill>
          <a:ln w="9525" cap="flat" cmpd="sng">
            <a:solidFill>
              <a:schemeClr val="lt1"/>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None/>
            </a:pPr>
            <a:r>
              <a:t/>
            </a:r>
            <a:endParaRPr b="0" cap="none" sz="1867" i="0" strike="noStrike" u="none">
              <a:solidFill>
                <a:srgbClr val="000000"/>
              </a:solidFill>
              <a:latin typeface="Arial"/>
              <a:ea typeface="Arial"/>
              <a:cs typeface="Arial"/>
              <a:sym typeface="Arial"/>
            </a:endParaRPr>
          </a:p>
        </p:txBody>
      </p:sp>
      <p:sp>
        <p:nvSpPr>
          <p:cNvPr id="1048584" name="Google Shape;362;p43"/>
          <p:cNvSpPr/>
          <p:nvPr/>
        </p:nvSpPr>
        <p:spPr>
          <a:xfrm>
            <a:off x="0" y="5358433"/>
            <a:ext cx="12192000" cy="1279600"/>
          </a:xfrm>
          <a:prstGeom prst="rect"/>
          <a:solidFill>
            <a:schemeClr val="lt1"/>
          </a:solidFill>
          <a:ln w="9525" cap="flat" cmpd="sng">
            <a:solidFill>
              <a:schemeClr val="lt1"/>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None/>
            </a:pPr>
            <a:r>
              <a:t/>
            </a:r>
            <a:endParaRPr b="0" cap="none" sz="1867" i="0" strike="noStrike" u="none">
              <a:solidFill>
                <a:srgbClr val="000000"/>
              </a:solidFill>
              <a:latin typeface="Arial"/>
              <a:ea typeface="Arial"/>
              <a:cs typeface="Arial"/>
              <a:sym typeface="Arial"/>
            </a:endParaRPr>
          </a:p>
        </p:txBody>
      </p:sp>
      <p:pic>
        <p:nvPicPr>
          <p:cNvPr id="2097152" name="Google Shape;363;p43"/>
          <p:cNvPicPr preferRelativeResize="0">
            <a:picLocks/>
          </p:cNvPicPr>
          <p:nvPr/>
        </p:nvPicPr>
        <p:blipFill rotWithShape="1">
          <a:blip xmlns:r="http://schemas.openxmlformats.org/officeDocument/2006/relationships" r:embed="rId1">
            <a:alphaModFix/>
          </a:blip>
          <a:srcRect l="0" t="0" r="0" b="0"/>
          <a:stretch>
            <a:fillRect/>
          </a:stretch>
        </p:blipFill>
        <p:spPr>
          <a:xfrm>
            <a:off x="9709733" y="5718335"/>
            <a:ext cx="2281499" cy="779800"/>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6" name="Shape 443"/>
        <p:cNvGrpSpPr/>
        <p:nvPr/>
      </p:nvGrpSpPr>
      <p:grpSpPr>
        <a:xfrm>
          <a:off x="0" y="0"/>
          <a:ext cx="0" cy="0"/>
          <a:chOff x="0" y="0"/>
          <a:chExt cx="0" cy="0"/>
        </a:xfrm>
      </p:grpSpPr>
      <p:sp>
        <p:nvSpPr>
          <p:cNvPr id="1048727" name="Google Shape;444;p10"/>
          <p:cNvSpPr txBox="1"/>
          <p:nvPr>
            <p:ph type="title"/>
          </p:nvPr>
        </p:nvSpPr>
        <p:spPr>
          <a:xfrm rot="-5400000">
            <a:off x="-844945" y="2871673"/>
            <a:ext cx="6109490" cy="639195"/>
          </a:xfrm>
          <a:prstGeom prst="rect"/>
          <a:noFill/>
          <a:ln>
            <a:noFill/>
          </a:ln>
        </p:spPr>
        <p:txBody>
          <a:bodyPr anchor="ctr" anchorCtr="0" bIns="45700" lIns="91425" rIns="91425" spcFirstLastPara="1" tIns="45700" wrap="square">
            <a:noAutofit/>
          </a:bodyPr>
          <a:p>
            <a:pPr algn="r" indent="0" lvl="0" marL="0" rtl="0">
              <a:lnSpc>
                <a:spcPct val="80000"/>
              </a:lnSpc>
              <a:spcBef>
                <a:spcPts val="0"/>
              </a:spcBef>
              <a:spcAft>
                <a:spcPts val="0"/>
              </a:spcAft>
              <a:buSzPts val="4000"/>
              <a:buFont typeface="Arial"/>
              <a:buNone/>
            </a:pPr>
            <a:r>
              <a:rPr lang="en-US"/>
              <a:t>DATA VISUALIZATION</a:t>
            </a:r>
          </a:p>
        </p:txBody>
      </p:sp>
      <p:sp>
        <p:nvSpPr>
          <p:cNvPr id="1048728" name="Google Shape;445;p10"/>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10</a:t>
            </a:fld>
          </a:p>
        </p:txBody>
      </p:sp>
      <p:sp>
        <p:nvSpPr>
          <p:cNvPr id="1048729" name="Google Shape;446;p10"/>
          <p:cNvSpPr/>
          <p:nvPr/>
        </p:nvSpPr>
        <p:spPr>
          <a:xfrm>
            <a:off x="3523200" y="136525"/>
            <a:ext cx="4970262" cy="499537"/>
          </a:xfrm>
          <a:prstGeom prst="rect"/>
          <a:noFill/>
          <a:ln>
            <a:noFill/>
          </a:ln>
        </p:spPr>
        <p:txBody>
          <a:bodyPr anchor="t" anchorCtr="0" bIns="45700" lIns="91425" rIns="91425" spcFirstLastPara="1" tIns="45700" wrap="square">
            <a:noAutofit/>
          </a:bodyPr>
          <a:p>
            <a:pPr algn="l" indent="0" lvl="0" marL="0" marR="0" rtl="0">
              <a:lnSpc>
                <a:spcPct val="125000"/>
              </a:lnSpc>
              <a:spcBef>
                <a:spcPts val="0"/>
              </a:spcBef>
              <a:spcAft>
                <a:spcPts val="0"/>
              </a:spcAft>
              <a:buClr>
                <a:schemeClr val="dk1"/>
              </a:buClr>
              <a:buSzPts val="1500"/>
              <a:buFont typeface="Arial"/>
              <a:buNone/>
            </a:pPr>
            <a:r>
              <a:rPr b="0" cap="none" sz="1500" i="0" lang="en-US" strike="noStrike" u="none">
                <a:solidFill>
                  <a:schemeClr val="dk1"/>
                </a:solidFill>
                <a:latin typeface="Arial"/>
                <a:ea typeface="Arial"/>
                <a:cs typeface="Arial"/>
                <a:sym typeface="Arial"/>
              </a:rPr>
              <a:t>We are showing the data visualizations as follows: </a:t>
            </a:r>
            <a:endParaRPr b="0" cap="none" sz="1400" i="0" strike="noStrike" u="none">
              <a:solidFill>
                <a:srgbClr val="000000"/>
              </a:solidFill>
              <a:latin typeface="Arial"/>
              <a:ea typeface="Arial"/>
              <a:cs typeface="Arial"/>
              <a:sym typeface="Arial"/>
            </a:endParaRPr>
          </a:p>
        </p:txBody>
      </p:sp>
      <p:sp>
        <p:nvSpPr>
          <p:cNvPr id="1048730" name="Google Shape;447;p10"/>
          <p:cNvSpPr txBox="1"/>
          <p:nvPr/>
        </p:nvSpPr>
        <p:spPr>
          <a:xfrm>
            <a:off x="1264378" y="6179620"/>
            <a:ext cx="2530039" cy="33851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600"/>
              <a:buFont typeface="Arial"/>
              <a:buNone/>
            </a:pPr>
            <a:r>
              <a:rPr b="0" cap="none" sz="1600" i="0" lang="en-US" strike="noStrike" u="none">
                <a:solidFill>
                  <a:schemeClr val="dk1"/>
                </a:solidFill>
                <a:latin typeface="Arial"/>
                <a:ea typeface="Arial"/>
                <a:cs typeface="Arial"/>
                <a:sym typeface="Arial"/>
              </a:rPr>
              <a:t>Fig – 1 : Bar Plot</a:t>
            </a:r>
            <a:endParaRPr b="0" cap="none" sz="1600" i="0" strike="noStrike" u="none">
              <a:solidFill>
                <a:schemeClr val="dk1"/>
              </a:solidFill>
              <a:latin typeface="Arial"/>
              <a:ea typeface="Arial"/>
              <a:cs typeface="Arial"/>
              <a:sym typeface="Arial"/>
            </a:endParaRPr>
          </a:p>
        </p:txBody>
      </p:sp>
      <p:pic>
        <p:nvPicPr>
          <p:cNvPr id="2097167" name="Google Shape;448;p10"/>
          <p:cNvPicPr preferRelativeResize="0">
            <a:picLocks/>
          </p:cNvPicPr>
          <p:nvPr/>
        </p:nvPicPr>
        <p:blipFill rotWithShape="1">
          <a:blip xmlns:r="http://schemas.openxmlformats.org/officeDocument/2006/relationships" r:embed="rId1">
            <a:alphaModFix/>
          </a:blip>
          <a:srcRect l="0" t="0" r="0" b="0"/>
          <a:stretch>
            <a:fillRect/>
          </a:stretch>
        </p:blipFill>
        <p:spPr>
          <a:xfrm>
            <a:off x="3274797" y="552271"/>
            <a:ext cx="8164064" cy="5963482"/>
          </a:xfrm>
          <a:prstGeom prst="rect"/>
          <a:noFill/>
          <a:ln>
            <a:noFill/>
          </a:ln>
        </p:spPr>
      </p:pic>
      <p:sp>
        <p:nvSpPr>
          <p:cNvPr id="1048731" name="Google Shape;449;p10"/>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9" name="Shape 453"/>
        <p:cNvGrpSpPr/>
        <p:nvPr/>
      </p:nvGrpSpPr>
      <p:grpSpPr>
        <a:xfrm>
          <a:off x="0" y="0"/>
          <a:ext cx="0" cy="0"/>
          <a:chOff x="0" y="0"/>
          <a:chExt cx="0" cy="0"/>
        </a:xfrm>
      </p:grpSpPr>
      <p:sp>
        <p:nvSpPr>
          <p:cNvPr id="1048734" name="Google Shape;454;p45"/>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11</a:t>
            </a:fld>
          </a:p>
        </p:txBody>
      </p:sp>
      <p:sp>
        <p:nvSpPr>
          <p:cNvPr id="1048735" name="Google Shape;455;p45"/>
          <p:cNvSpPr/>
          <p:nvPr/>
        </p:nvSpPr>
        <p:spPr>
          <a:xfrm>
            <a:off x="3523200" y="136525"/>
            <a:ext cx="4970262" cy="499537"/>
          </a:xfrm>
          <a:prstGeom prst="rect"/>
          <a:noFill/>
          <a:ln>
            <a:noFill/>
          </a:ln>
        </p:spPr>
        <p:txBody>
          <a:bodyPr anchor="t" anchorCtr="0" bIns="45700" lIns="91425" rIns="91425" spcFirstLastPara="1" tIns="45700" wrap="square">
            <a:noAutofit/>
          </a:bodyPr>
          <a:p>
            <a:pPr algn="l" indent="0" lvl="0" marL="0" marR="0" rtl="0">
              <a:lnSpc>
                <a:spcPct val="125000"/>
              </a:lnSpc>
              <a:spcBef>
                <a:spcPts val="0"/>
              </a:spcBef>
              <a:spcAft>
                <a:spcPts val="0"/>
              </a:spcAft>
              <a:buClr>
                <a:schemeClr val="dk1"/>
              </a:buClr>
              <a:buSzPts val="1500"/>
              <a:buFont typeface="Arial"/>
              <a:buNone/>
            </a:pPr>
            <a:r>
              <a:rPr b="0" cap="none" sz="1500" i="0" lang="en-US" strike="noStrike" u="none">
                <a:solidFill>
                  <a:schemeClr val="dk1"/>
                </a:solidFill>
                <a:latin typeface="Arial"/>
                <a:ea typeface="Arial"/>
                <a:cs typeface="Arial"/>
                <a:sym typeface="Arial"/>
              </a:rPr>
              <a:t>We are showing the data visualizations as follows: </a:t>
            </a:r>
            <a:endParaRPr b="0" cap="none" sz="1400" i="0" strike="noStrike" u="none">
              <a:solidFill>
                <a:srgbClr val="000000"/>
              </a:solidFill>
              <a:latin typeface="Arial"/>
              <a:ea typeface="Arial"/>
              <a:cs typeface="Arial"/>
              <a:sym typeface="Arial"/>
            </a:endParaRPr>
          </a:p>
        </p:txBody>
      </p:sp>
      <p:pic>
        <p:nvPicPr>
          <p:cNvPr id="2097168" name="Google Shape;456;p45"/>
          <p:cNvPicPr preferRelativeResize="0">
            <a:picLocks/>
          </p:cNvPicPr>
          <p:nvPr/>
        </p:nvPicPr>
        <p:blipFill rotWithShape="1">
          <a:blip xmlns:r="http://schemas.openxmlformats.org/officeDocument/2006/relationships" r:embed="rId1">
            <a:alphaModFix/>
          </a:blip>
          <a:srcRect l="0" t="0" r="0" b="0"/>
          <a:stretch>
            <a:fillRect/>
          </a:stretch>
        </p:blipFill>
        <p:spPr>
          <a:xfrm>
            <a:off x="1036749" y="538215"/>
            <a:ext cx="8655891" cy="6247200"/>
          </a:xfrm>
          <a:prstGeom prst="rect"/>
          <a:noFill/>
          <a:ln>
            <a:noFill/>
          </a:ln>
        </p:spPr>
      </p:pic>
      <p:sp>
        <p:nvSpPr>
          <p:cNvPr id="1048736" name="Google Shape;457;p45"/>
          <p:cNvSpPr/>
          <p:nvPr/>
        </p:nvSpPr>
        <p:spPr>
          <a:xfrm rot="10800000" flipH="1">
            <a:off x="1016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3" name="Shape 461"/>
        <p:cNvGrpSpPr/>
        <p:nvPr/>
      </p:nvGrpSpPr>
      <p:grpSpPr>
        <a:xfrm>
          <a:off x="0" y="0"/>
          <a:ext cx="0" cy="0"/>
          <a:chOff x="0" y="0"/>
          <a:chExt cx="0" cy="0"/>
        </a:xfrm>
      </p:grpSpPr>
      <p:sp>
        <p:nvSpPr>
          <p:cNvPr id="1048742" name="Google Shape;462;p11"/>
          <p:cNvSpPr/>
          <p:nvPr/>
        </p:nvSpPr>
        <p:spPr>
          <a:xfrm>
            <a:off x="8610600" y="6584015"/>
            <a:ext cx="2743200" cy="205722"/>
          </a:xfrm>
          <a:prstGeom prst="rect"/>
          <a:noFill/>
          <a:ln>
            <a:noFill/>
          </a:ln>
        </p:spPr>
        <p:txBody>
          <a:bodyPr anchor="ctr"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000"/>
              <a:buFont typeface="Arial"/>
              <a:buNone/>
            </a:pPr>
            <a:r>
              <a:rPr b="0" cap="none" sz="1000" i="0" lang="en-US" strike="noStrike" u="none">
                <a:solidFill>
                  <a:srgbClr val="757070"/>
                </a:solidFill>
                <a:latin typeface="Arial"/>
                <a:ea typeface="Arial"/>
                <a:cs typeface="Arial"/>
                <a:sym typeface="Arial"/>
              </a:rPr>
              <a:t>12</a:t>
            </a:r>
            <a:endParaRPr b="0" cap="none" sz="1400" i="0" strike="noStrike" u="none">
              <a:solidFill>
                <a:srgbClr val="000000"/>
              </a:solidFill>
              <a:latin typeface="Arial"/>
              <a:ea typeface="Arial"/>
              <a:cs typeface="Arial"/>
              <a:sym typeface="Arial"/>
            </a:endParaRPr>
          </a:p>
        </p:txBody>
      </p:sp>
      <p:sp>
        <p:nvSpPr>
          <p:cNvPr id="1048743" name="Google Shape;463;p11"/>
          <p:cNvSpPr txBox="1"/>
          <p:nvPr/>
        </p:nvSpPr>
        <p:spPr>
          <a:xfrm>
            <a:off x="2220685" y="6448668"/>
            <a:ext cx="2930435" cy="33851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600"/>
              <a:buFont typeface="Arial"/>
              <a:buNone/>
            </a:pPr>
            <a:r>
              <a:rPr b="1" cap="none" sz="1600" i="0" lang="en-US" strike="noStrike" u="none">
                <a:solidFill>
                  <a:schemeClr val="dk1"/>
                </a:solidFill>
                <a:latin typeface="Arial"/>
                <a:ea typeface="Arial"/>
                <a:cs typeface="Arial"/>
                <a:sym typeface="Arial"/>
              </a:rPr>
              <a:t>Fig – 2 </a:t>
            </a:r>
            <a:r>
              <a:rPr b="0" cap="none" sz="1600" i="0" lang="en-US" strike="noStrike" u="none">
                <a:solidFill>
                  <a:schemeClr val="dk1"/>
                </a:solidFill>
                <a:latin typeface="Arial"/>
                <a:ea typeface="Arial"/>
                <a:cs typeface="Arial"/>
                <a:sym typeface="Arial"/>
              </a:rPr>
              <a:t>: Histogram </a:t>
            </a:r>
            <a:endParaRPr b="0" cap="none" sz="1600" i="0" strike="noStrike" u="none">
              <a:solidFill>
                <a:schemeClr val="dk1"/>
              </a:solidFill>
              <a:latin typeface="Arial"/>
              <a:ea typeface="Arial"/>
              <a:cs typeface="Arial"/>
              <a:sym typeface="Arial"/>
            </a:endParaRPr>
          </a:p>
        </p:txBody>
      </p:sp>
      <p:sp>
        <p:nvSpPr>
          <p:cNvPr id="1048744" name="Google Shape;464;p11"/>
          <p:cNvSpPr txBox="1"/>
          <p:nvPr/>
        </p:nvSpPr>
        <p:spPr>
          <a:xfrm>
            <a:off x="8242662" y="6461731"/>
            <a:ext cx="1867989" cy="33855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600"/>
              <a:buFont typeface="Arial"/>
              <a:buNone/>
            </a:pPr>
            <a:r>
              <a:rPr b="1" cap="none" sz="1600" i="0" lang="en-US" strike="noStrike" u="none">
                <a:solidFill>
                  <a:schemeClr val="dk1"/>
                </a:solidFill>
                <a:latin typeface="Arial"/>
                <a:ea typeface="Arial"/>
                <a:cs typeface="Arial"/>
                <a:sym typeface="Arial"/>
              </a:rPr>
              <a:t>Fig – 3 </a:t>
            </a:r>
            <a:r>
              <a:rPr b="0" cap="none" sz="1600" i="0" lang="en-US" strike="noStrike" u="none">
                <a:solidFill>
                  <a:schemeClr val="dk1"/>
                </a:solidFill>
                <a:latin typeface="Arial"/>
                <a:ea typeface="Arial"/>
                <a:cs typeface="Arial"/>
                <a:sym typeface="Arial"/>
              </a:rPr>
              <a:t>:Pair Plot</a:t>
            </a:r>
            <a:endParaRPr b="0" cap="none" sz="1600" i="0" strike="noStrike" u="none">
              <a:solidFill>
                <a:schemeClr val="dk1"/>
              </a:solidFill>
              <a:latin typeface="Arial"/>
              <a:ea typeface="Arial"/>
              <a:cs typeface="Arial"/>
              <a:sym typeface="Arial"/>
            </a:endParaRPr>
          </a:p>
        </p:txBody>
      </p:sp>
      <p:sp>
        <p:nvSpPr>
          <p:cNvPr id="1048745" name="Google Shape;465;p11"/>
          <p:cNvSpPr txBox="1"/>
          <p:nvPr/>
        </p:nvSpPr>
        <p:spPr>
          <a:xfrm>
            <a:off x="873653" y="450397"/>
            <a:ext cx="4361077" cy="33855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600"/>
              <a:buFont typeface="Arial"/>
              <a:buNone/>
            </a:pPr>
            <a:r>
              <a:rPr b="1" cap="none" sz="1600" i="0" lang="en-US" strike="noStrike" u="sng">
                <a:solidFill>
                  <a:schemeClr val="dk1"/>
                </a:solidFill>
                <a:latin typeface="Calibri"/>
                <a:ea typeface="Calibri"/>
                <a:cs typeface="Calibri"/>
                <a:sym typeface="Calibri"/>
              </a:rPr>
              <a:t>Histogram of the features included in the Dataset</a:t>
            </a:r>
            <a:endParaRPr b="1" cap="none" sz="1600" i="0" strike="noStrike" u="sng">
              <a:solidFill>
                <a:schemeClr val="dk1"/>
              </a:solidFill>
              <a:latin typeface="Calibri"/>
              <a:ea typeface="Calibri"/>
              <a:cs typeface="Calibri"/>
              <a:sym typeface="Calibri"/>
            </a:endParaRPr>
          </a:p>
        </p:txBody>
      </p:sp>
      <p:sp>
        <p:nvSpPr>
          <p:cNvPr id="1048746" name="Google Shape;466;p11"/>
          <p:cNvSpPr txBox="1"/>
          <p:nvPr/>
        </p:nvSpPr>
        <p:spPr>
          <a:xfrm>
            <a:off x="6810419" y="468059"/>
            <a:ext cx="4361077" cy="33855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600"/>
              <a:buFont typeface="Arial"/>
              <a:buNone/>
            </a:pPr>
            <a:r>
              <a:rPr b="1" cap="none" sz="1600" i="0" lang="en-US" strike="noStrike" u="sng">
                <a:solidFill>
                  <a:schemeClr val="dk1"/>
                </a:solidFill>
                <a:latin typeface="Calibri"/>
                <a:ea typeface="Calibri"/>
                <a:cs typeface="Calibri"/>
                <a:sym typeface="Calibri"/>
              </a:rPr>
              <a:t>Pair-Plot of the features included in the Dataset</a:t>
            </a:r>
            <a:endParaRPr b="1" cap="none" sz="1600" i="0" strike="noStrike" u="sng">
              <a:solidFill>
                <a:schemeClr val="dk1"/>
              </a:solidFill>
              <a:latin typeface="Calibri"/>
              <a:ea typeface="Calibri"/>
              <a:cs typeface="Calibri"/>
              <a:sym typeface="Calibri"/>
            </a:endParaRPr>
          </a:p>
        </p:txBody>
      </p:sp>
      <p:pic>
        <p:nvPicPr>
          <p:cNvPr id="2097169" name="Google Shape;467;p11"/>
          <p:cNvPicPr preferRelativeResize="0">
            <a:picLocks/>
          </p:cNvPicPr>
          <p:nvPr/>
        </p:nvPicPr>
        <p:blipFill rotWithShape="1">
          <a:blip xmlns:r="http://schemas.openxmlformats.org/officeDocument/2006/relationships" r:embed="rId1">
            <a:alphaModFix/>
          </a:blip>
          <a:srcRect l="0" t="0" r="0" b="0"/>
          <a:stretch>
            <a:fillRect/>
          </a:stretch>
        </p:blipFill>
        <p:spPr>
          <a:xfrm>
            <a:off x="284426" y="782361"/>
            <a:ext cx="5539530" cy="5737370"/>
          </a:xfrm>
          <a:prstGeom prst="rect"/>
          <a:noFill/>
          <a:ln>
            <a:noFill/>
          </a:ln>
        </p:spPr>
      </p:pic>
      <p:pic>
        <p:nvPicPr>
          <p:cNvPr id="2097170" name="Google Shape;468;p11"/>
          <p:cNvPicPr preferRelativeResize="0">
            <a:picLocks/>
          </p:cNvPicPr>
          <p:nvPr/>
        </p:nvPicPr>
        <p:blipFill rotWithShape="1">
          <a:blip xmlns:r="http://schemas.openxmlformats.org/officeDocument/2006/relationships" r:embed="rId2">
            <a:alphaModFix/>
          </a:blip>
          <a:srcRect l="0" t="0" r="0" b="0"/>
          <a:stretch>
            <a:fillRect/>
          </a:stretch>
        </p:blipFill>
        <p:spPr>
          <a:xfrm>
            <a:off x="6096000" y="884487"/>
            <a:ext cx="5528666" cy="5377087"/>
          </a:xfrm>
          <a:prstGeom prst="rect"/>
          <a:noFill/>
          <a:ln>
            <a:noFill/>
          </a:ln>
        </p:spPr>
      </p:pic>
      <p:sp>
        <p:nvSpPr>
          <p:cNvPr id="1048747" name="Google Shape;469;p11"/>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7" name="Shape 473"/>
        <p:cNvGrpSpPr/>
        <p:nvPr/>
      </p:nvGrpSpPr>
      <p:grpSpPr>
        <a:xfrm>
          <a:off x="0" y="0"/>
          <a:ext cx="0" cy="0"/>
          <a:chOff x="0" y="0"/>
          <a:chExt cx="0" cy="0"/>
        </a:xfrm>
      </p:grpSpPr>
      <p:sp>
        <p:nvSpPr>
          <p:cNvPr id="1048761" name="Google Shape;474;p12"/>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13</a:t>
            </a:fld>
          </a:p>
        </p:txBody>
      </p:sp>
      <p:sp>
        <p:nvSpPr>
          <p:cNvPr id="1048762" name="Google Shape;475;p12"/>
          <p:cNvSpPr txBox="1"/>
          <p:nvPr/>
        </p:nvSpPr>
        <p:spPr>
          <a:xfrm>
            <a:off x="71120" y="6515753"/>
            <a:ext cx="2593299" cy="33851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600"/>
              <a:buFont typeface="Arial"/>
              <a:buNone/>
            </a:pPr>
            <a:r>
              <a:rPr b="1" cap="none" sz="1600" i="0" lang="en-US" strike="noStrike" u="none">
                <a:solidFill>
                  <a:schemeClr val="dk1"/>
                </a:solidFill>
                <a:latin typeface="Arial"/>
                <a:ea typeface="Arial"/>
                <a:cs typeface="Arial"/>
                <a:sym typeface="Arial"/>
              </a:rPr>
              <a:t>Fig – 4 : </a:t>
            </a:r>
            <a:r>
              <a:rPr b="0" cap="none" sz="1600" i="0" lang="en-US" strike="noStrike" u="none">
                <a:solidFill>
                  <a:schemeClr val="dk1"/>
                </a:solidFill>
                <a:latin typeface="Arial"/>
                <a:ea typeface="Arial"/>
                <a:cs typeface="Arial"/>
                <a:sym typeface="Arial"/>
              </a:rPr>
              <a:t>Scatter Plot</a:t>
            </a:r>
            <a:endParaRPr b="0" cap="none" sz="1600" i="0" strike="noStrike" u="none">
              <a:solidFill>
                <a:schemeClr val="dk1"/>
              </a:solidFill>
              <a:latin typeface="Arial"/>
              <a:ea typeface="Arial"/>
              <a:cs typeface="Arial"/>
              <a:sym typeface="Arial"/>
            </a:endParaRPr>
          </a:p>
        </p:txBody>
      </p:sp>
      <p:pic>
        <p:nvPicPr>
          <p:cNvPr id="2097171" name="Google Shape;476;p12"/>
          <p:cNvPicPr preferRelativeResize="0">
            <a:picLocks/>
          </p:cNvPicPr>
          <p:nvPr/>
        </p:nvPicPr>
        <p:blipFill rotWithShape="1">
          <a:blip xmlns:r="http://schemas.openxmlformats.org/officeDocument/2006/relationships" r:embed="rId1">
            <a:alphaModFix/>
          </a:blip>
          <a:srcRect l="0" t="0" r="0" b="0"/>
          <a:stretch>
            <a:fillRect/>
          </a:stretch>
        </p:blipFill>
        <p:spPr>
          <a:xfrm>
            <a:off x="2906232" y="0"/>
            <a:ext cx="6379535" cy="6858000"/>
          </a:xfrm>
          <a:prstGeom prst="rect"/>
          <a:noFill/>
          <a:ln>
            <a:noFill/>
          </a:ln>
        </p:spPr>
      </p:pic>
      <p:sp>
        <p:nvSpPr>
          <p:cNvPr id="1048763" name="Google Shape;477;p12"/>
          <p:cNvSpPr txBox="1"/>
          <p:nvPr/>
        </p:nvSpPr>
        <p:spPr>
          <a:xfrm>
            <a:off x="254000" y="1883192"/>
            <a:ext cx="2854960" cy="52322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400"/>
              <a:buFont typeface="Arial"/>
              <a:buNone/>
            </a:pPr>
            <a:r>
              <a:rPr b="1" cap="none" sz="1400" i="0" lang="en-US" strike="noStrike" u="sng">
                <a:solidFill>
                  <a:schemeClr val="dk1"/>
                </a:solidFill>
                <a:latin typeface="Calibri"/>
                <a:ea typeface="Calibri"/>
                <a:cs typeface="Calibri"/>
                <a:sym typeface="Calibri"/>
              </a:rPr>
              <a:t>Scatter Plot of the features included in the Dataset</a:t>
            </a:r>
          </a:p>
        </p:txBody>
      </p:sp>
      <p:sp>
        <p:nvSpPr>
          <p:cNvPr id="1048764" name="Google Shape;478;p12"/>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0" name="Shape 482"/>
        <p:cNvGrpSpPr/>
        <p:nvPr/>
      </p:nvGrpSpPr>
      <p:grpSpPr>
        <a:xfrm>
          <a:off x="0" y="0"/>
          <a:ext cx="0" cy="0"/>
          <a:chOff x="0" y="0"/>
          <a:chExt cx="0" cy="0"/>
        </a:xfrm>
      </p:grpSpPr>
      <p:sp>
        <p:nvSpPr>
          <p:cNvPr id="1048767" name="Google Shape;483;p13"/>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14</a:t>
            </a:fld>
          </a:p>
        </p:txBody>
      </p:sp>
      <p:sp>
        <p:nvSpPr>
          <p:cNvPr id="1048768" name="Google Shape;484;p13"/>
          <p:cNvSpPr txBox="1"/>
          <p:nvPr/>
        </p:nvSpPr>
        <p:spPr>
          <a:xfrm>
            <a:off x="1317742" y="189806"/>
            <a:ext cx="7292858" cy="33851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600"/>
              <a:buFont typeface="Arial"/>
              <a:buNone/>
            </a:pPr>
            <a:r>
              <a:rPr b="1" cap="none" sz="1600" i="0" lang="en-US" strike="noStrike" u="none">
                <a:solidFill>
                  <a:schemeClr val="dk1"/>
                </a:solidFill>
                <a:latin typeface="Arial"/>
                <a:ea typeface="Arial"/>
                <a:cs typeface="Arial"/>
                <a:sym typeface="Arial"/>
              </a:rPr>
              <a:t>Fig – 5: </a:t>
            </a:r>
            <a:r>
              <a:rPr b="0" cap="none" sz="1600" i="0" lang="en-US" strike="noStrike" u="none">
                <a:solidFill>
                  <a:schemeClr val="dk1"/>
                </a:solidFill>
                <a:latin typeface="Arial"/>
                <a:ea typeface="Arial"/>
                <a:cs typeface="Arial"/>
                <a:sym typeface="Arial"/>
              </a:rPr>
              <a:t>one of the most basic plots. It shows a line on a 2 dimensional plane</a:t>
            </a:r>
            <a:endParaRPr b="0" cap="none" sz="1400" i="0" strike="noStrike" u="none">
              <a:solidFill>
                <a:srgbClr val="000000"/>
              </a:solidFill>
              <a:latin typeface="Arial"/>
              <a:ea typeface="Arial"/>
              <a:cs typeface="Arial"/>
              <a:sym typeface="Arial"/>
            </a:endParaRPr>
          </a:p>
        </p:txBody>
      </p:sp>
      <p:sp>
        <p:nvSpPr>
          <p:cNvPr id="1048769" name="Google Shape;485;p13"/>
          <p:cNvSpPr/>
          <p:nvPr/>
        </p:nvSpPr>
        <p:spPr>
          <a:xfrm>
            <a:off x="0" y="2008197"/>
            <a:ext cx="12192000" cy="2296160"/>
          </a:xfrm>
          <a:prstGeom prst="rect"/>
          <a:solidFill>
            <a:srgbClr val="E3F59A"/>
          </a:solidFill>
          <a:ln w="25400" cap="flat" cmpd="sng">
            <a:solidFill>
              <a:schemeClr val="lt1"/>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pic>
        <p:nvPicPr>
          <p:cNvPr id="2097172" name="Google Shape;486;p13"/>
          <p:cNvPicPr preferRelativeResize="0">
            <a:picLocks/>
          </p:cNvPicPr>
          <p:nvPr/>
        </p:nvPicPr>
        <p:blipFill rotWithShape="1">
          <a:blip xmlns:r="http://schemas.openxmlformats.org/officeDocument/2006/relationships" r:embed="rId1">
            <a:alphaModFix/>
          </a:blip>
          <a:srcRect l="0" t="0" r="0" b="0"/>
          <a:stretch>
            <a:fillRect/>
          </a:stretch>
        </p:blipFill>
        <p:spPr>
          <a:xfrm>
            <a:off x="144332" y="1026160"/>
            <a:ext cx="6098966" cy="4866640"/>
          </a:xfrm>
          <a:prstGeom prst="rect"/>
          <a:noFill/>
          <a:ln>
            <a:noFill/>
          </a:ln>
        </p:spPr>
      </p:pic>
      <p:pic>
        <p:nvPicPr>
          <p:cNvPr id="2097173" name="Google Shape;487;p13"/>
          <p:cNvPicPr preferRelativeResize="0">
            <a:picLocks/>
          </p:cNvPicPr>
          <p:nvPr/>
        </p:nvPicPr>
        <p:blipFill rotWithShape="1">
          <a:blip xmlns:r="http://schemas.openxmlformats.org/officeDocument/2006/relationships" r:embed="rId2">
            <a:alphaModFix/>
          </a:blip>
          <a:srcRect l="0" t="0" r="0" b="0"/>
          <a:stretch>
            <a:fillRect/>
          </a:stretch>
        </p:blipFill>
        <p:spPr>
          <a:xfrm>
            <a:off x="5872050" y="965200"/>
            <a:ext cx="6196201" cy="5399180"/>
          </a:xfrm>
          <a:prstGeom prst="rect"/>
          <a:noFill/>
          <a:ln>
            <a:noFill/>
          </a:ln>
        </p:spPr>
      </p:pic>
      <p:sp>
        <p:nvSpPr>
          <p:cNvPr id="1048770" name="Google Shape;488;p13"/>
          <p:cNvSpPr/>
          <p:nvPr/>
        </p:nvSpPr>
        <p:spPr>
          <a:xfrm rot="10800000" flipH="1">
            <a:off x="1016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4" name="Shape 492"/>
        <p:cNvGrpSpPr/>
        <p:nvPr/>
      </p:nvGrpSpPr>
      <p:grpSpPr>
        <a:xfrm>
          <a:off x="0" y="0"/>
          <a:ext cx="0" cy="0"/>
          <a:chOff x="0" y="0"/>
          <a:chExt cx="0" cy="0"/>
        </a:xfrm>
      </p:grpSpPr>
      <p:sp>
        <p:nvSpPr>
          <p:cNvPr id="1048784" name="Google Shape;493;p14"/>
          <p:cNvSpPr txBox="1"/>
          <p:nvPr>
            <p:ph type="title"/>
          </p:nvPr>
        </p:nvSpPr>
        <p:spPr>
          <a:xfrm>
            <a:off x="611475" y="327385"/>
            <a:ext cx="5719734" cy="889233"/>
          </a:xfrm>
          <a:prstGeom prst="rect"/>
          <a:noFill/>
          <a:ln>
            <a:noFill/>
          </a:ln>
        </p:spPr>
        <p:txBody>
          <a:bodyPr anchor="ctr" anchorCtr="0" bIns="45700" lIns="91425" rIns="91425" spcFirstLastPara="1" tIns="45700" wrap="square">
            <a:noAutofit/>
          </a:bodyPr>
          <a:p>
            <a:pPr algn="ctr" indent="0" lvl="0" marL="0" rtl="0">
              <a:lnSpc>
                <a:spcPct val="80000"/>
              </a:lnSpc>
              <a:spcBef>
                <a:spcPts val="0"/>
              </a:spcBef>
              <a:spcAft>
                <a:spcPts val="0"/>
              </a:spcAft>
              <a:buSzPts val="2000"/>
              <a:buFont typeface="Arial"/>
              <a:buNone/>
            </a:pPr>
            <a:r>
              <a:rPr b="1" sz="2000" lang="en-US"/>
              <a:t>Fig 6: </a:t>
            </a:r>
            <a:r>
              <a:rPr sz="2000" lang="en-US"/>
              <a:t>Pair plot</a:t>
            </a:r>
          </a:p>
        </p:txBody>
      </p:sp>
      <p:sp>
        <p:nvSpPr>
          <p:cNvPr id="1048785" name="Google Shape;494;p14"/>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15</a:t>
            </a:fld>
          </a:p>
        </p:txBody>
      </p:sp>
      <p:sp>
        <p:nvSpPr>
          <p:cNvPr id="1048786" name="Google Shape;495;p14"/>
          <p:cNvSpPr txBox="1"/>
          <p:nvPr/>
        </p:nvSpPr>
        <p:spPr>
          <a:xfrm>
            <a:off x="7622664" y="2521079"/>
            <a:ext cx="2994536" cy="1815841"/>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Clr>
                <a:srgbClr val="000000"/>
              </a:buClr>
              <a:buSzPts val="1600"/>
              <a:buFont typeface="Arial"/>
              <a:buNone/>
            </a:pPr>
            <a:r>
              <a:rPr b="0" cap="none" sz="1600" i="0" lang="en-US" strike="noStrike" u="none">
                <a:solidFill>
                  <a:schemeClr val="dk1"/>
                </a:solidFill>
                <a:latin typeface="Arial"/>
                <a:ea typeface="Arial"/>
                <a:cs typeface="Arial"/>
                <a:sym typeface="Arial"/>
              </a:rPr>
              <a:t>A point plot represents an estimate of central tendency for a numeric variable by the position of the dot and provides some indication of the uncertainty around that estimate using error bars.</a:t>
            </a:r>
            <a:endParaRPr b="0" cap="none" sz="1600" i="0" strike="noStrike" u="none">
              <a:solidFill>
                <a:schemeClr val="dk1"/>
              </a:solidFill>
              <a:latin typeface="Arial"/>
              <a:ea typeface="Arial"/>
              <a:cs typeface="Arial"/>
              <a:sym typeface="Arial"/>
            </a:endParaRPr>
          </a:p>
        </p:txBody>
      </p:sp>
      <p:pic>
        <p:nvPicPr>
          <p:cNvPr id="2097174" name="Google Shape;496;p14"/>
          <p:cNvPicPr preferRelativeResize="0">
            <a:picLocks/>
          </p:cNvPicPr>
          <p:nvPr/>
        </p:nvPicPr>
        <p:blipFill rotWithShape="1">
          <a:blip xmlns:r="http://schemas.openxmlformats.org/officeDocument/2006/relationships" r:embed="rId1">
            <a:alphaModFix/>
          </a:blip>
          <a:srcRect l="0" t="0" r="0" b="0"/>
          <a:stretch>
            <a:fillRect/>
          </a:stretch>
        </p:blipFill>
        <p:spPr>
          <a:xfrm>
            <a:off x="382237" y="1117601"/>
            <a:ext cx="6813707" cy="4917440"/>
          </a:xfrm>
          <a:prstGeom prst="rect"/>
          <a:noFill/>
          <a:ln>
            <a:noFill/>
          </a:ln>
        </p:spPr>
      </p:pic>
      <p:sp>
        <p:nvSpPr>
          <p:cNvPr id="1048787" name="Google Shape;497;p14"/>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8" name="Shape 501"/>
        <p:cNvGrpSpPr/>
        <p:nvPr/>
      </p:nvGrpSpPr>
      <p:grpSpPr>
        <a:xfrm>
          <a:off x="0" y="0"/>
          <a:ext cx="0" cy="0"/>
          <a:chOff x="0" y="0"/>
          <a:chExt cx="0" cy="0"/>
        </a:xfrm>
      </p:grpSpPr>
      <p:sp>
        <p:nvSpPr>
          <p:cNvPr id="1048804" name="Google Shape;502;p15"/>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16</a:t>
            </a:fld>
          </a:p>
        </p:txBody>
      </p:sp>
      <p:sp>
        <p:nvSpPr>
          <p:cNvPr id="1048805" name="Google Shape;503;p15"/>
          <p:cNvSpPr txBox="1"/>
          <p:nvPr>
            <p:ph type="title"/>
          </p:nvPr>
        </p:nvSpPr>
        <p:spPr>
          <a:xfrm>
            <a:off x="2415731" y="0"/>
            <a:ext cx="7360538" cy="996551"/>
          </a:xfrm>
          <a:prstGeom prst="rect"/>
          <a:noFill/>
          <a:ln>
            <a:noFill/>
          </a:ln>
        </p:spPr>
        <p:txBody>
          <a:bodyPr anchor="ctr" anchorCtr="0" bIns="45700" lIns="91425" rIns="91425" spcFirstLastPara="1" tIns="45700" wrap="square">
            <a:noAutofit/>
          </a:bodyPr>
          <a:p>
            <a:pPr algn="ctr" indent="0" lvl="0" marL="0" rtl="0">
              <a:lnSpc>
                <a:spcPct val="80000"/>
              </a:lnSpc>
              <a:spcBef>
                <a:spcPts val="0"/>
              </a:spcBef>
              <a:spcAft>
                <a:spcPts val="0"/>
              </a:spcAft>
              <a:buSzPts val="3600"/>
              <a:buFont typeface="Arial"/>
              <a:buNone/>
            </a:pPr>
            <a:r>
              <a:rPr sz="3600" lang="en-US" u="sng"/>
              <a:t>JOIN PLOT</a:t>
            </a:r>
            <a:endParaRPr sz="3600" u="sng"/>
          </a:p>
        </p:txBody>
      </p:sp>
      <p:sp>
        <p:nvSpPr>
          <p:cNvPr id="1048806" name="Google Shape;504;p15"/>
          <p:cNvSpPr txBox="1"/>
          <p:nvPr/>
        </p:nvSpPr>
        <p:spPr>
          <a:xfrm>
            <a:off x="7346542" y="6215704"/>
            <a:ext cx="2635658" cy="307777"/>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1" cap="none" sz="1400" i="0" lang="en-US" strike="noStrike" u="none">
                <a:solidFill>
                  <a:srgbClr val="000000"/>
                </a:solidFill>
                <a:latin typeface="Arial"/>
                <a:ea typeface="Arial"/>
                <a:cs typeface="Arial"/>
                <a:sym typeface="Arial"/>
              </a:rPr>
              <a:t>Join plot in a hexagon shape</a:t>
            </a:r>
            <a:endParaRPr b="1" cap="none" sz="1400" i="0" strike="noStrike" u="none">
              <a:solidFill>
                <a:srgbClr val="000000"/>
              </a:solidFill>
              <a:latin typeface="Arial"/>
              <a:ea typeface="Arial"/>
              <a:cs typeface="Arial"/>
              <a:sym typeface="Arial"/>
            </a:endParaRPr>
          </a:p>
        </p:txBody>
      </p:sp>
      <p:sp>
        <p:nvSpPr>
          <p:cNvPr id="1048807" name="Google Shape;505;p15"/>
          <p:cNvSpPr/>
          <p:nvPr/>
        </p:nvSpPr>
        <p:spPr>
          <a:xfrm>
            <a:off x="0" y="2123440"/>
            <a:ext cx="12192000" cy="2255520"/>
          </a:xfrm>
          <a:prstGeom prst="rect"/>
          <a:solidFill>
            <a:srgbClr val="B7E015"/>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pic>
        <p:nvPicPr>
          <p:cNvPr id="2097175" name="Google Shape;506;p15"/>
          <p:cNvPicPr preferRelativeResize="0">
            <a:picLocks/>
          </p:cNvPicPr>
          <p:nvPr/>
        </p:nvPicPr>
        <p:blipFill rotWithShape="1">
          <a:blip xmlns:r="http://schemas.openxmlformats.org/officeDocument/2006/relationships" r:embed="rId1">
            <a:alphaModFix/>
          </a:blip>
          <a:srcRect l="0" t="0" r="0" b="0"/>
          <a:stretch>
            <a:fillRect/>
          </a:stretch>
        </p:blipFill>
        <p:spPr>
          <a:xfrm>
            <a:off x="256649" y="1102360"/>
            <a:ext cx="5351194" cy="4976269"/>
          </a:xfrm>
          <a:prstGeom prst="rect"/>
          <a:noFill/>
          <a:ln>
            <a:noFill/>
          </a:ln>
        </p:spPr>
      </p:pic>
      <p:pic>
        <p:nvPicPr>
          <p:cNvPr id="2097176" name="Google Shape;507;p15"/>
          <p:cNvPicPr preferRelativeResize="0">
            <a:picLocks/>
          </p:cNvPicPr>
          <p:nvPr/>
        </p:nvPicPr>
        <p:blipFill rotWithShape="1">
          <a:blip xmlns:r="http://schemas.openxmlformats.org/officeDocument/2006/relationships" r:embed="rId2">
            <a:alphaModFix/>
          </a:blip>
          <a:srcRect l="0" t="0" r="0" b="0"/>
          <a:stretch>
            <a:fillRect/>
          </a:stretch>
        </p:blipFill>
        <p:spPr>
          <a:xfrm>
            <a:off x="5985708" y="1102359"/>
            <a:ext cx="5454452" cy="5010723"/>
          </a:xfrm>
          <a:prstGeom prst="rect"/>
          <a:noFill/>
          <a:ln>
            <a:noFill/>
          </a:ln>
        </p:spPr>
      </p:pic>
      <p:sp>
        <p:nvSpPr>
          <p:cNvPr id="1048808" name="Google Shape;508;p15"/>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2" name="Shape 512"/>
        <p:cNvGrpSpPr/>
        <p:nvPr/>
      </p:nvGrpSpPr>
      <p:grpSpPr>
        <a:xfrm>
          <a:off x="0" y="0"/>
          <a:ext cx="0" cy="0"/>
          <a:chOff x="0" y="0"/>
          <a:chExt cx="0" cy="0"/>
        </a:xfrm>
      </p:grpSpPr>
      <p:sp>
        <p:nvSpPr>
          <p:cNvPr id="1048820" name="Google Shape;513;p16"/>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17</a:t>
            </a:fld>
          </a:p>
        </p:txBody>
      </p:sp>
      <p:sp>
        <p:nvSpPr>
          <p:cNvPr id="1048821" name="Google Shape;514;p16"/>
          <p:cNvSpPr txBox="1"/>
          <p:nvPr>
            <p:ph type="title"/>
          </p:nvPr>
        </p:nvSpPr>
        <p:spPr>
          <a:xfrm>
            <a:off x="3925958" y="136525"/>
            <a:ext cx="7360538" cy="996551"/>
          </a:xfrm>
          <a:prstGeom prst="rect"/>
          <a:noFill/>
          <a:ln>
            <a:noFill/>
          </a:ln>
        </p:spPr>
        <p:txBody>
          <a:bodyPr anchor="ctr" anchorCtr="0" bIns="45700" lIns="91425" rIns="91425" spcFirstLastPara="1" tIns="45700" wrap="square">
            <a:noAutofit/>
          </a:bodyPr>
          <a:p>
            <a:pPr algn="l" indent="0" lvl="0" marL="0" rtl="0">
              <a:lnSpc>
                <a:spcPct val="80000"/>
              </a:lnSpc>
              <a:spcBef>
                <a:spcPts val="0"/>
              </a:spcBef>
              <a:spcAft>
                <a:spcPts val="0"/>
              </a:spcAft>
              <a:buSzPts val="3600"/>
              <a:buFont typeface="Arial"/>
              <a:buNone/>
            </a:pPr>
            <a:r>
              <a:rPr sz="3600" lang="en-US" u="sng"/>
              <a:t>JOIN PLOT</a:t>
            </a:r>
            <a:endParaRPr sz="3600" u="sng"/>
          </a:p>
        </p:txBody>
      </p:sp>
      <p:pic>
        <p:nvPicPr>
          <p:cNvPr id="2097177" name="Google Shape;515;p16"/>
          <p:cNvPicPr preferRelativeResize="0">
            <a:picLocks/>
          </p:cNvPicPr>
          <p:nvPr/>
        </p:nvPicPr>
        <p:blipFill rotWithShape="1">
          <a:blip xmlns:r="http://schemas.openxmlformats.org/officeDocument/2006/relationships" r:embed="rId1">
            <a:alphaModFix/>
          </a:blip>
          <a:srcRect l="0" t="0" r="0" b="0"/>
          <a:stretch>
            <a:fillRect/>
          </a:stretch>
        </p:blipFill>
        <p:spPr>
          <a:xfrm>
            <a:off x="2276080" y="1133076"/>
            <a:ext cx="5330147" cy="4866947"/>
          </a:xfrm>
          <a:prstGeom prst="rect"/>
          <a:noFill/>
          <a:ln>
            <a:noFill/>
          </a:ln>
        </p:spPr>
      </p:pic>
      <p:sp>
        <p:nvSpPr>
          <p:cNvPr id="1048822" name="Google Shape;516;p16"/>
          <p:cNvSpPr txBox="1"/>
          <p:nvPr/>
        </p:nvSpPr>
        <p:spPr>
          <a:xfrm>
            <a:off x="7510881" y="3743959"/>
            <a:ext cx="3685439" cy="954107"/>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1" cap="none" sz="1400" i="0" lang="en-US" strike="noStrike" u="none">
                <a:solidFill>
                  <a:srgbClr val="000000"/>
                </a:solidFill>
                <a:latin typeface="Arial"/>
                <a:ea typeface="Arial"/>
                <a:cs typeface="Arial"/>
                <a:sym typeface="Arial"/>
              </a:rPr>
              <a:t>kernel density estimate </a:t>
            </a:r>
            <a:r>
              <a:rPr b="0" cap="none" sz="1400" i="0" lang="en-US" strike="noStrike" u="none">
                <a:solidFill>
                  <a:srgbClr val="000000"/>
                </a:solidFill>
                <a:latin typeface="Arial"/>
                <a:ea typeface="Arial"/>
                <a:cs typeface="Arial"/>
                <a:sym typeface="Arial"/>
              </a:rPr>
              <a:t>(KDE) plot is a method for visualizing the distribution of observations in a dataset, analogous to a histogram.</a:t>
            </a:r>
            <a:endParaRPr b="0" cap="none" sz="1400" i="0" strike="noStrike" u="none">
              <a:solidFill>
                <a:srgbClr val="000000"/>
              </a:solidFill>
              <a:latin typeface="Arial"/>
              <a:ea typeface="Arial"/>
              <a:cs typeface="Arial"/>
              <a:sym typeface="Arial"/>
            </a:endParaRPr>
          </a:p>
        </p:txBody>
      </p:sp>
      <p:sp>
        <p:nvSpPr>
          <p:cNvPr id="1048823" name="Google Shape;517;p16"/>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6" name="Shape 521"/>
        <p:cNvGrpSpPr/>
        <p:nvPr/>
      </p:nvGrpSpPr>
      <p:grpSpPr>
        <a:xfrm>
          <a:off x="0" y="0"/>
          <a:ext cx="0" cy="0"/>
          <a:chOff x="0" y="0"/>
          <a:chExt cx="0" cy="0"/>
        </a:xfrm>
      </p:grpSpPr>
      <p:sp>
        <p:nvSpPr>
          <p:cNvPr id="1048843" name="Google Shape;522;p17"/>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18</a:t>
            </a:fld>
          </a:p>
        </p:txBody>
      </p:sp>
      <p:sp>
        <p:nvSpPr>
          <p:cNvPr id="1048844" name="Google Shape;523;p17"/>
          <p:cNvSpPr txBox="1"/>
          <p:nvPr>
            <p:ph type="title"/>
          </p:nvPr>
        </p:nvSpPr>
        <p:spPr>
          <a:xfrm>
            <a:off x="1702965" y="525303"/>
            <a:ext cx="8128932" cy="665965"/>
          </a:xfrm>
          <a:prstGeom prst="rect"/>
          <a:noFill/>
          <a:ln>
            <a:noFill/>
          </a:ln>
        </p:spPr>
        <p:txBody>
          <a:bodyPr anchor="ctr" anchorCtr="0" bIns="45700" lIns="91425" rIns="91425" spcFirstLastPara="1" tIns="45700" wrap="square">
            <a:noAutofit/>
          </a:bodyPr>
          <a:p>
            <a:pPr algn="ctr" indent="0" lvl="0" marL="0" rtl="0">
              <a:lnSpc>
                <a:spcPct val="80000"/>
              </a:lnSpc>
              <a:spcBef>
                <a:spcPts val="0"/>
              </a:spcBef>
              <a:spcAft>
                <a:spcPts val="0"/>
              </a:spcAft>
              <a:buSzPts val="3600"/>
              <a:buFont typeface="Arial"/>
              <a:buNone/>
            </a:pPr>
            <a:r>
              <a:rPr lang="en-US" u="sng">
                <a:latin typeface="IBM Plex Sans"/>
                <a:ea typeface="IBM Plex Sans"/>
                <a:cs typeface="IBM Plex Sans"/>
                <a:sym typeface="IBM Plex Sans"/>
              </a:rPr>
              <a:t>COUNT PLOT</a:t>
            </a:r>
            <a:endParaRPr u="sng">
              <a:latin typeface="IBM Plex Sans"/>
              <a:ea typeface="IBM Plex Sans"/>
              <a:cs typeface="IBM Plex Sans"/>
              <a:sym typeface="IBM Plex Sans"/>
            </a:endParaRPr>
          </a:p>
        </p:txBody>
      </p:sp>
      <p:sp>
        <p:nvSpPr>
          <p:cNvPr id="1048845" name="Google Shape;524;p17"/>
          <p:cNvSpPr txBox="1"/>
          <p:nvPr/>
        </p:nvSpPr>
        <p:spPr>
          <a:xfrm>
            <a:off x="8294767" y="2458316"/>
            <a:ext cx="3402419" cy="2554505"/>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Clr>
                <a:srgbClr val="000000"/>
              </a:buClr>
              <a:buSzPts val="1600"/>
              <a:buFont typeface="Arial"/>
              <a:buNone/>
            </a:pPr>
            <a:r>
              <a:rPr b="0" cap="none" sz="1600" i="0" lang="en-US" strike="noStrike" u="none">
                <a:solidFill>
                  <a:schemeClr val="dk1"/>
                </a:solidFill>
                <a:latin typeface="IBM Plex Sans"/>
                <a:ea typeface="IBM Plex Sans"/>
                <a:cs typeface="IBM Plex Sans"/>
                <a:sym typeface="IBM Plex Sans"/>
              </a:rPr>
              <a:t>A count plot is a type of visualization that uses bars to show the number of observations in each category of a data set. It's a type of categorical plot, which is often used to compare different groups. Count plots can be thought of as histograms across categorical variables, and they can be useful for exploratory data analysis</a:t>
            </a:r>
            <a:endParaRPr b="0" cap="none" sz="1600" i="0" strike="noStrike" u="none">
              <a:solidFill>
                <a:schemeClr val="dk1"/>
              </a:solidFill>
              <a:latin typeface="IBM Plex Sans"/>
              <a:ea typeface="IBM Plex Sans"/>
              <a:cs typeface="IBM Plex Sans"/>
              <a:sym typeface="IBM Plex Sans"/>
            </a:endParaRPr>
          </a:p>
        </p:txBody>
      </p:sp>
      <p:pic>
        <p:nvPicPr>
          <p:cNvPr id="2097178" name="Google Shape;525;p17"/>
          <p:cNvPicPr preferRelativeResize="0">
            <a:picLocks/>
          </p:cNvPicPr>
          <p:nvPr/>
        </p:nvPicPr>
        <p:blipFill rotWithShape="1">
          <a:blip xmlns:r="http://schemas.openxmlformats.org/officeDocument/2006/relationships" r:embed="rId1">
            <a:alphaModFix/>
          </a:blip>
          <a:srcRect l="0" t="0" r="0" b="0"/>
          <a:stretch>
            <a:fillRect/>
          </a:stretch>
        </p:blipFill>
        <p:spPr>
          <a:xfrm>
            <a:off x="494813" y="1312420"/>
            <a:ext cx="7591675" cy="5082179"/>
          </a:xfrm>
          <a:prstGeom prst="rect"/>
          <a:noFill/>
          <a:ln>
            <a:noFill/>
          </a:ln>
        </p:spPr>
      </p:pic>
      <p:sp>
        <p:nvSpPr>
          <p:cNvPr id="1048846" name="Google Shape;526;p17"/>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29" name="Shape 530"/>
        <p:cNvGrpSpPr/>
        <p:nvPr/>
      </p:nvGrpSpPr>
      <p:grpSpPr>
        <a:xfrm>
          <a:off x="0" y="0"/>
          <a:ext cx="0" cy="0"/>
          <a:chOff x="0" y="0"/>
          <a:chExt cx="0" cy="0"/>
        </a:xfrm>
      </p:grpSpPr>
      <p:pic>
        <p:nvPicPr>
          <p:cNvPr id="2097179" name="Google Shape;531;p18"/>
          <p:cNvPicPr preferRelativeResize="0">
            <a:picLocks/>
          </p:cNvPicPr>
          <p:nvPr/>
        </p:nvPicPr>
        <p:blipFill rotWithShape="1">
          <a:blip xmlns:r="http://schemas.openxmlformats.org/officeDocument/2006/relationships" r:embed="rId1">
            <a:alphaModFix/>
          </a:blip>
          <a:srcRect l="0" t="0" r="0" b="0"/>
          <a:stretch>
            <a:fillRect/>
          </a:stretch>
        </p:blipFill>
        <p:spPr>
          <a:xfrm>
            <a:off x="855515" y="801688"/>
            <a:ext cx="9842965" cy="5929195"/>
          </a:xfrm>
          <a:prstGeom prst="rect"/>
          <a:noFill/>
          <a:ln>
            <a:noFill/>
          </a:ln>
        </p:spPr>
      </p:pic>
      <p:sp>
        <p:nvSpPr>
          <p:cNvPr id="1048849" name="Google Shape;532;p18"/>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19</a:t>
            </a:fld>
          </a:p>
        </p:txBody>
      </p:sp>
      <p:sp>
        <p:nvSpPr>
          <p:cNvPr id="1048850" name="Google Shape;533;p18"/>
          <p:cNvSpPr txBox="1"/>
          <p:nvPr/>
        </p:nvSpPr>
        <p:spPr>
          <a:xfrm>
            <a:off x="2480878" y="120562"/>
            <a:ext cx="5819842" cy="1138733"/>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IBM Plex Sans"/>
                <a:ea typeface="IBM Plex Sans"/>
                <a:cs typeface="IBM Plex Sans"/>
                <a:sym typeface="IBM Plex Sans"/>
              </a:rPr>
              <a:t>Comparison of Temperature and Humidity</a:t>
            </a: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IBM Plex Sans"/>
                <a:ea typeface="IBM Plex Sans"/>
                <a:cs typeface="IBM Plex Sans"/>
                <a:sym typeface="IBM Plex Sans"/>
              </a:rPr>
              <a:t>Comparison of Temperature and Air pollution </a:t>
            </a:r>
          </a:p>
          <a:p>
            <a:pPr algn="l" indent="0" lvl="0" marL="0" marR="0" rtl="0">
              <a:lnSpc>
                <a:spcPct val="100000"/>
              </a:lnSpc>
              <a:spcBef>
                <a:spcPts val="0"/>
              </a:spcBef>
              <a:spcAft>
                <a:spcPts val="0"/>
              </a:spcAft>
              <a:buClr>
                <a:srgbClr val="000000"/>
              </a:buClr>
              <a:buSzPts val="1600"/>
              <a:buFont typeface="Arial"/>
              <a:buNone/>
            </a:pPr>
            <a:r>
              <a:t/>
            </a:r>
            <a:endParaRPr b="0" cap="none" sz="1600" i="0" strike="noStrike" u="none">
              <a:solidFill>
                <a:schemeClr val="dk1"/>
              </a:solidFill>
              <a:latin typeface="IBM Plex Sans"/>
              <a:ea typeface="IBM Plex Sans"/>
              <a:cs typeface="IBM Plex Sans"/>
              <a:sym typeface="IBM Plex Sans"/>
            </a:endParaRPr>
          </a:p>
          <a:p>
            <a:pPr algn="l" indent="0" lvl="0" marL="0" marR="0" rtl="0">
              <a:lnSpc>
                <a:spcPct val="100000"/>
              </a:lnSpc>
              <a:spcBef>
                <a:spcPts val="0"/>
              </a:spcBef>
              <a:spcAft>
                <a:spcPts val="0"/>
              </a:spcAft>
              <a:buClr>
                <a:srgbClr val="000000"/>
              </a:buClr>
              <a:buSzPts val="1600"/>
              <a:buFont typeface="Arial"/>
              <a:buNone/>
            </a:pPr>
            <a:r>
              <a:t/>
            </a:r>
            <a:endParaRPr b="0" cap="none" sz="1600" i="0" strike="noStrike" u="none">
              <a:solidFill>
                <a:schemeClr val="dk1"/>
              </a:solidFill>
              <a:latin typeface="IBM Plex Sans"/>
              <a:ea typeface="IBM Plex Sans"/>
              <a:cs typeface="IBM Plex Sans"/>
              <a:sym typeface="IBM Plex Sans"/>
            </a:endParaRPr>
          </a:p>
        </p:txBody>
      </p:sp>
      <p:sp>
        <p:nvSpPr>
          <p:cNvPr id="1048851" name="Google Shape;534;p18"/>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367"/>
        <p:cNvGrpSpPr/>
        <p:nvPr/>
      </p:nvGrpSpPr>
      <p:grpSpPr>
        <a:xfrm>
          <a:off x="0" y="0"/>
          <a:ext cx="0" cy="0"/>
          <a:chOff x="0" y="0"/>
          <a:chExt cx="0" cy="0"/>
        </a:xfrm>
      </p:grpSpPr>
      <p:sp>
        <p:nvSpPr>
          <p:cNvPr id="1048596" name="Google Shape;368;p2"/>
          <p:cNvSpPr txBox="1"/>
          <p:nvPr/>
        </p:nvSpPr>
        <p:spPr>
          <a:xfrm>
            <a:off x="2341983" y="286599"/>
            <a:ext cx="7377404" cy="52318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2800"/>
              <a:buFont typeface="Arial"/>
              <a:buNone/>
            </a:pPr>
            <a:r>
              <a:rPr b="1" cap="none" sz="2800" i="1" lang="en-US" strike="noStrike" u="none">
                <a:solidFill>
                  <a:schemeClr val="dk2"/>
                </a:solidFill>
                <a:latin typeface="Times New Roman"/>
                <a:ea typeface="Times New Roman"/>
                <a:cs typeface="Times New Roman"/>
                <a:sym typeface="Times New Roman"/>
              </a:rPr>
              <a:t>Weather Data Visualization and Analysis</a:t>
            </a:r>
            <a:endParaRPr b="0" cap="none" sz="2400" i="0" strike="noStrike" u="none">
              <a:solidFill>
                <a:schemeClr val="dk2"/>
              </a:solidFill>
              <a:latin typeface="Arial"/>
              <a:ea typeface="Arial"/>
              <a:cs typeface="Arial"/>
              <a:sym typeface="Arial"/>
            </a:endParaRPr>
          </a:p>
        </p:txBody>
      </p:sp>
      <p:pic>
        <p:nvPicPr>
          <p:cNvPr id="2097153" name="Google Shape;369;p2" descr="Definitive Guide to Weather Map Analysis - Part 3 - Surface Analysis -  YouTube"/>
          <p:cNvPicPr preferRelativeResize="0">
            <a:picLocks/>
          </p:cNvPicPr>
          <p:nvPr>
            <p:ph type="pic" idx="2"/>
          </p:nvPr>
        </p:nvPicPr>
        <p:blipFill rotWithShape="1">
          <a:blip xmlns:r="http://schemas.openxmlformats.org/officeDocument/2006/relationships" r:embed="rId1">
            <a:alphaModFix/>
          </a:blip>
          <a:srcRect l="0" t="3239" r="0" b="3239"/>
          <a:stretch>
            <a:fillRect/>
          </a:stretch>
        </p:blipFill>
        <p:spPr>
          <a:xfrm>
            <a:off x="196540" y="4271287"/>
            <a:ext cx="4104828" cy="2160070"/>
          </a:xfrm>
          <a:prstGeom prst="rect"/>
          <a:noFill/>
          <a:ln>
            <a:noFill/>
          </a:ln>
        </p:spPr>
      </p:pic>
      <p:pic>
        <p:nvPicPr>
          <p:cNvPr id="2097154" name="Google Shape;370;p2" descr="Weather Analysis and Forecasting - ppt ..."/>
          <p:cNvPicPr preferRelativeResize="0">
            <a:picLocks/>
          </p:cNvPicPr>
          <p:nvPr/>
        </p:nvPicPr>
        <p:blipFill rotWithShape="1">
          <a:blip xmlns:r="http://schemas.openxmlformats.org/officeDocument/2006/relationships" r:embed="rId2">
            <a:alphaModFix/>
          </a:blip>
          <a:srcRect l="0" t="0" r="0" b="0"/>
          <a:stretch>
            <a:fillRect/>
          </a:stretch>
        </p:blipFill>
        <p:spPr>
          <a:xfrm>
            <a:off x="4736255" y="1161068"/>
            <a:ext cx="4104828" cy="3074659"/>
          </a:xfrm>
          <a:prstGeom prst="rect"/>
          <a:noFill/>
          <a:ln>
            <a:noFill/>
          </a:ln>
        </p:spPr>
      </p:pic>
      <p:pic>
        <p:nvPicPr>
          <p:cNvPr id="2097155" name="Google Shape;371;p2" descr="How accurate are Winter Forecasts ..."/>
          <p:cNvPicPr preferRelativeResize="0">
            <a:picLocks/>
          </p:cNvPicPr>
          <p:nvPr/>
        </p:nvPicPr>
        <p:blipFill rotWithShape="1">
          <a:blip xmlns:r="http://schemas.openxmlformats.org/officeDocument/2006/relationships" r:embed="rId3">
            <a:alphaModFix/>
          </a:blip>
          <a:srcRect l="0" t="0" r="0" b="0"/>
          <a:stretch>
            <a:fillRect/>
          </a:stretch>
        </p:blipFill>
        <p:spPr>
          <a:xfrm>
            <a:off x="4301368" y="4238343"/>
            <a:ext cx="4083741" cy="2476318"/>
          </a:xfrm>
          <a:prstGeom prst="rect"/>
          <a:noFill/>
          <a:ln>
            <a:noFill/>
          </a:ln>
        </p:spPr>
      </p:pic>
      <p:pic>
        <p:nvPicPr>
          <p:cNvPr id="2097156" name="Google Shape;372;p2" descr="Weather for data analysis"/>
          <p:cNvPicPr preferRelativeResize="0">
            <a:picLocks/>
          </p:cNvPicPr>
          <p:nvPr/>
        </p:nvPicPr>
        <p:blipFill rotWithShape="1">
          <a:blip xmlns:r="http://schemas.openxmlformats.org/officeDocument/2006/relationships" r:embed="rId4">
            <a:alphaModFix/>
          </a:blip>
          <a:srcRect l="0" t="0" r="0" b="0"/>
          <a:stretch>
            <a:fillRect/>
          </a:stretch>
        </p:blipFill>
        <p:spPr>
          <a:xfrm>
            <a:off x="0" y="1478721"/>
            <a:ext cx="4736255" cy="2405717"/>
          </a:xfrm>
          <a:prstGeom prst="rect"/>
          <a:noFill/>
          <a:ln>
            <a:noFill/>
          </a:ln>
        </p:spPr>
      </p:pic>
      <p:pic>
        <p:nvPicPr>
          <p:cNvPr id="2097157" name="Google Shape;373;p2" descr="Weather Map Interpretation"/>
          <p:cNvPicPr preferRelativeResize="0">
            <a:picLocks/>
          </p:cNvPicPr>
          <p:nvPr/>
        </p:nvPicPr>
        <p:blipFill rotWithShape="1">
          <a:blip xmlns:r="http://schemas.openxmlformats.org/officeDocument/2006/relationships" r:embed="rId5">
            <a:alphaModFix/>
          </a:blip>
          <a:srcRect l="0" t="0" r="0" b="0"/>
          <a:stretch>
            <a:fillRect/>
          </a:stretch>
        </p:blipFill>
        <p:spPr>
          <a:xfrm>
            <a:off x="8413679" y="4288867"/>
            <a:ext cx="3778321" cy="2428920"/>
          </a:xfrm>
          <a:prstGeom prst="rect"/>
          <a:noFill/>
          <a:ln>
            <a:noFill/>
          </a:ln>
        </p:spPr>
      </p:pic>
      <p:pic>
        <p:nvPicPr>
          <p:cNvPr id="2097158" name="Google Shape;374;p2" descr="498,600+ Weather Forecast Stock Photos ..."/>
          <p:cNvPicPr preferRelativeResize="0">
            <a:picLocks/>
          </p:cNvPicPr>
          <p:nvPr/>
        </p:nvPicPr>
        <p:blipFill rotWithShape="1">
          <a:blip xmlns:r="http://schemas.openxmlformats.org/officeDocument/2006/relationships" r:embed="rId6">
            <a:alphaModFix/>
          </a:blip>
          <a:srcRect l="0" t="0" r="0" b="0"/>
          <a:stretch>
            <a:fillRect/>
          </a:stretch>
        </p:blipFill>
        <p:spPr>
          <a:xfrm>
            <a:off x="8980500" y="862919"/>
            <a:ext cx="3211500" cy="3372808"/>
          </a:xfrm>
          <a:prstGeom prst="rect"/>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2" name="Shape 538"/>
        <p:cNvGrpSpPr/>
        <p:nvPr/>
      </p:nvGrpSpPr>
      <p:grpSpPr>
        <a:xfrm>
          <a:off x="0" y="0"/>
          <a:ext cx="0" cy="0"/>
          <a:chOff x="0" y="0"/>
          <a:chExt cx="0" cy="0"/>
        </a:xfrm>
      </p:grpSpPr>
      <p:sp>
        <p:nvSpPr>
          <p:cNvPr id="1048854" name="Google Shape;539;p46"/>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20</a:t>
            </a:fld>
          </a:p>
        </p:txBody>
      </p:sp>
      <p:sp>
        <p:nvSpPr>
          <p:cNvPr id="1048855" name="Google Shape;540;p46"/>
          <p:cNvSpPr txBox="1"/>
          <p:nvPr>
            <p:ph type="title"/>
          </p:nvPr>
        </p:nvSpPr>
        <p:spPr>
          <a:xfrm>
            <a:off x="2140080" y="-94845"/>
            <a:ext cx="7360538" cy="996551"/>
          </a:xfrm>
          <a:prstGeom prst="rect"/>
          <a:noFill/>
          <a:ln>
            <a:noFill/>
          </a:ln>
        </p:spPr>
        <p:txBody>
          <a:bodyPr anchor="ctr" anchorCtr="0" bIns="45700" lIns="91425" rIns="91425" spcFirstLastPara="1" tIns="45700" wrap="square">
            <a:noAutofit/>
          </a:bodyPr>
          <a:p>
            <a:pPr algn="ctr" indent="0" lvl="0" marL="0" rtl="0">
              <a:lnSpc>
                <a:spcPct val="80000"/>
              </a:lnSpc>
              <a:spcBef>
                <a:spcPts val="0"/>
              </a:spcBef>
              <a:spcAft>
                <a:spcPts val="0"/>
              </a:spcAft>
              <a:buSzPts val="3600"/>
              <a:buFont typeface="Arial"/>
              <a:buNone/>
            </a:pPr>
            <a:r>
              <a:rPr sz="3600" lang="en-US" u="sng"/>
              <a:t>Box Plot</a:t>
            </a:r>
            <a:endParaRPr sz="3600" u="sng"/>
          </a:p>
        </p:txBody>
      </p:sp>
      <p:sp>
        <p:nvSpPr>
          <p:cNvPr id="1048856" name="Google Shape;541;p46"/>
          <p:cNvSpPr/>
          <p:nvPr/>
        </p:nvSpPr>
        <p:spPr>
          <a:xfrm>
            <a:off x="0" y="2377440"/>
            <a:ext cx="12192000" cy="2245360"/>
          </a:xfrm>
          <a:prstGeom prst="rect"/>
          <a:solidFill>
            <a:srgbClr val="E3F59A"/>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r>
              <a:t/>
            </a:r>
            <a:endParaRPr b="0" cap="none" sz="1400" i="0" strike="noStrike" u="none">
              <a:solidFill>
                <a:schemeClr val="lt1"/>
              </a:solidFill>
              <a:latin typeface="Arial"/>
              <a:ea typeface="Arial"/>
              <a:cs typeface="Arial"/>
              <a:sym typeface="Arial"/>
            </a:endParaRPr>
          </a:p>
        </p:txBody>
      </p:sp>
      <p:pic>
        <p:nvPicPr>
          <p:cNvPr id="2097180" name="Google Shape;542;p46"/>
          <p:cNvPicPr preferRelativeResize="0">
            <a:picLocks/>
          </p:cNvPicPr>
          <p:nvPr/>
        </p:nvPicPr>
        <p:blipFill rotWithShape="1">
          <a:blip xmlns:r="http://schemas.openxmlformats.org/officeDocument/2006/relationships" r:embed="rId1">
            <a:alphaModFix/>
          </a:blip>
          <a:srcRect l="0" t="0" r="0" b="0"/>
          <a:stretch>
            <a:fillRect/>
          </a:stretch>
        </p:blipFill>
        <p:spPr>
          <a:xfrm>
            <a:off x="244008" y="1343025"/>
            <a:ext cx="5992342" cy="4466587"/>
          </a:xfrm>
          <a:prstGeom prst="rect"/>
          <a:noFill/>
          <a:ln>
            <a:noFill/>
          </a:ln>
        </p:spPr>
      </p:pic>
      <p:pic>
        <p:nvPicPr>
          <p:cNvPr id="2097181" name="Google Shape;543;p46"/>
          <p:cNvPicPr preferRelativeResize="0">
            <a:picLocks/>
          </p:cNvPicPr>
          <p:nvPr/>
        </p:nvPicPr>
        <p:blipFill rotWithShape="1">
          <a:blip xmlns:r="http://schemas.openxmlformats.org/officeDocument/2006/relationships" r:embed="rId2">
            <a:alphaModFix/>
          </a:blip>
          <a:srcRect l="0" t="0" r="0" b="0"/>
          <a:stretch>
            <a:fillRect/>
          </a:stretch>
        </p:blipFill>
        <p:spPr>
          <a:xfrm>
            <a:off x="6548508" y="1343025"/>
            <a:ext cx="5300854" cy="4639307"/>
          </a:xfrm>
          <a:prstGeom prst="rect"/>
          <a:noFill/>
          <a:ln>
            <a:noFill/>
          </a:ln>
        </p:spPr>
      </p:pic>
      <p:sp>
        <p:nvSpPr>
          <p:cNvPr id="1048857" name="Google Shape;544;p46"/>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6" name="Shape 548"/>
        <p:cNvGrpSpPr/>
        <p:nvPr/>
      </p:nvGrpSpPr>
      <p:grpSpPr>
        <a:xfrm>
          <a:off x="0" y="0"/>
          <a:ext cx="0" cy="0"/>
          <a:chOff x="0" y="0"/>
          <a:chExt cx="0" cy="0"/>
        </a:xfrm>
      </p:grpSpPr>
      <p:sp>
        <p:nvSpPr>
          <p:cNvPr id="1048874" name="Google Shape;549;p19"/>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21</a:t>
            </a:fld>
          </a:p>
        </p:txBody>
      </p:sp>
      <p:sp>
        <p:nvSpPr>
          <p:cNvPr id="1048875" name="Google Shape;550;p19"/>
          <p:cNvSpPr txBox="1"/>
          <p:nvPr/>
        </p:nvSpPr>
        <p:spPr>
          <a:xfrm>
            <a:off x="432462" y="5983745"/>
            <a:ext cx="4576418" cy="33851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600"/>
              <a:buFont typeface="Arial"/>
              <a:buNone/>
            </a:pPr>
            <a:r>
              <a:rPr b="1" cap="none" sz="1600" i="0" lang="en-US" strike="noStrike" u="sng">
                <a:solidFill>
                  <a:schemeClr val="dk1"/>
                </a:solidFill>
                <a:latin typeface="Calibri"/>
                <a:ea typeface="Calibri"/>
                <a:cs typeface="Calibri"/>
                <a:sym typeface="Calibri"/>
              </a:rPr>
              <a:t>Stripplot of the features included in the Dataset</a:t>
            </a:r>
          </a:p>
        </p:txBody>
      </p:sp>
      <p:sp>
        <p:nvSpPr>
          <p:cNvPr id="1048876" name="Google Shape;551;p19"/>
          <p:cNvSpPr txBox="1"/>
          <p:nvPr/>
        </p:nvSpPr>
        <p:spPr>
          <a:xfrm>
            <a:off x="6430216" y="5992803"/>
            <a:ext cx="4733988" cy="33855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600"/>
              <a:buFont typeface="Arial"/>
              <a:buNone/>
            </a:pPr>
            <a:r>
              <a:rPr b="1" cap="none" sz="1600" i="0" lang="en-US" strike="noStrike" u="sng">
                <a:solidFill>
                  <a:schemeClr val="dk1"/>
                </a:solidFill>
                <a:latin typeface="Calibri"/>
                <a:ea typeface="Calibri"/>
                <a:cs typeface="Calibri"/>
                <a:sym typeface="Calibri"/>
              </a:rPr>
              <a:t>KDE Plot of the features included in the Dataset</a:t>
            </a:r>
          </a:p>
        </p:txBody>
      </p:sp>
      <p:pic>
        <p:nvPicPr>
          <p:cNvPr id="2097182" name="Google Shape;552;p19"/>
          <p:cNvPicPr preferRelativeResize="0">
            <a:picLocks/>
          </p:cNvPicPr>
          <p:nvPr/>
        </p:nvPicPr>
        <p:blipFill rotWithShape="1">
          <a:blip xmlns:r="http://schemas.openxmlformats.org/officeDocument/2006/relationships" r:embed="rId1">
            <a:alphaModFix/>
          </a:blip>
          <a:srcRect l="0" t="0" r="0" b="0"/>
          <a:stretch>
            <a:fillRect/>
          </a:stretch>
        </p:blipFill>
        <p:spPr>
          <a:xfrm>
            <a:off x="0" y="439398"/>
            <a:ext cx="7425054" cy="4935925"/>
          </a:xfrm>
          <a:prstGeom prst="rect"/>
          <a:noFill/>
          <a:ln>
            <a:noFill/>
          </a:ln>
        </p:spPr>
      </p:pic>
      <p:pic>
        <p:nvPicPr>
          <p:cNvPr id="2097183" name="Google Shape;553;p19"/>
          <p:cNvPicPr preferRelativeResize="0">
            <a:picLocks/>
          </p:cNvPicPr>
          <p:nvPr/>
        </p:nvPicPr>
        <p:blipFill rotWithShape="1">
          <a:blip xmlns:r="http://schemas.openxmlformats.org/officeDocument/2006/relationships" r:embed="rId2">
            <a:alphaModFix/>
          </a:blip>
          <a:srcRect l="0" t="0" r="0" b="0"/>
          <a:stretch>
            <a:fillRect/>
          </a:stretch>
        </p:blipFill>
        <p:spPr>
          <a:xfrm>
            <a:off x="6280970" y="886184"/>
            <a:ext cx="5911030" cy="4861637"/>
          </a:xfrm>
          <a:prstGeom prst="rect"/>
          <a:noFill/>
          <a:ln>
            <a:noFill/>
          </a:ln>
        </p:spPr>
      </p:pic>
      <p:sp>
        <p:nvSpPr>
          <p:cNvPr id="1048877" name="Google Shape;554;p19"/>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40" name="Shape 558"/>
        <p:cNvGrpSpPr/>
        <p:nvPr/>
      </p:nvGrpSpPr>
      <p:grpSpPr>
        <a:xfrm>
          <a:off x="0" y="0"/>
          <a:ext cx="0" cy="0"/>
          <a:chOff x="0" y="0"/>
          <a:chExt cx="0" cy="0"/>
        </a:xfrm>
      </p:grpSpPr>
      <p:sp>
        <p:nvSpPr>
          <p:cNvPr id="1048887" name="Google Shape;559;p20"/>
          <p:cNvSpPr/>
          <p:nvPr/>
        </p:nvSpPr>
        <p:spPr>
          <a:xfrm>
            <a:off x="0" y="0"/>
            <a:ext cx="12188952" cy="6858000"/>
          </a:xfrm>
          <a:prstGeom prst="rect"/>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888" name="Google Shape;560;p20"/>
          <p:cNvSpPr txBox="1"/>
          <p:nvPr>
            <p:ph type="title"/>
          </p:nvPr>
        </p:nvSpPr>
        <p:spPr>
          <a:xfrm>
            <a:off x="520337" y="-229803"/>
            <a:ext cx="4368602" cy="1945956"/>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Clr>
                <a:schemeClr val="dk1"/>
              </a:buClr>
              <a:buSzPts val="4600"/>
              <a:buFont typeface="Arial"/>
              <a:buNone/>
            </a:pPr>
            <a:r>
              <a:rPr sz="4600" lang="en-US">
                <a:solidFill>
                  <a:schemeClr val="dk1"/>
                </a:solidFill>
              </a:rPr>
              <a:t>CONCLUSION</a:t>
            </a:r>
          </a:p>
        </p:txBody>
      </p:sp>
      <p:sp>
        <p:nvSpPr>
          <p:cNvPr id="1048889" name="Google Shape;561;p20"/>
          <p:cNvSpPr/>
          <p:nvPr/>
        </p:nvSpPr>
        <p:spPr>
          <a:xfrm>
            <a:off x="967278" y="1697865"/>
            <a:ext cx="3474720" cy="18288"/>
          </a:xfrm>
          <a:custGeom>
            <a:avLst/>
            <a:ah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cmpd="sng">
            <a:solidFill>
              <a:schemeClr val="accent2"/>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890" name="Google Shape;562;p20"/>
          <p:cNvSpPr txBox="1"/>
          <p:nvPr>
            <p:ph type="body" idx="1"/>
          </p:nvPr>
        </p:nvSpPr>
        <p:spPr>
          <a:xfrm>
            <a:off x="384583" y="2161699"/>
            <a:ext cx="4243589" cy="3658125"/>
          </a:xfrm>
          <a:prstGeom prst="rect"/>
          <a:noFill/>
          <a:ln>
            <a:noFill/>
          </a:ln>
        </p:spPr>
        <p:txBody>
          <a:bodyPr anchor="t" anchorCtr="0" bIns="45700" lIns="91425" rIns="91425" spcFirstLastPara="1" tIns="45700" wrap="square">
            <a:noAutofit/>
          </a:bodyPr>
          <a:p>
            <a:pPr algn="just" indent="-342900" lvl="0" marL="342900" rtl="0">
              <a:lnSpc>
                <a:spcPct val="90000"/>
              </a:lnSpc>
              <a:spcBef>
                <a:spcPts val="0"/>
              </a:spcBef>
              <a:spcAft>
                <a:spcPts val="0"/>
              </a:spcAft>
              <a:buClr>
                <a:schemeClr val="dk1"/>
              </a:buClr>
              <a:buSzPts val="1400"/>
              <a:buFont typeface="Arial"/>
              <a:buAutoNum type="arabicPeriod"/>
            </a:pPr>
            <a:r>
              <a:rPr b="1" sz="1400" lang="en-US">
                <a:solidFill>
                  <a:schemeClr val="dk1"/>
                </a:solidFill>
                <a:latin typeface="IBM Plex Sans"/>
                <a:ea typeface="IBM Plex Sans"/>
                <a:cs typeface="IBM Plex Sans"/>
                <a:sym typeface="IBM Plex Sans"/>
              </a:rPr>
              <a:t>Summary</a:t>
            </a:r>
            <a:r>
              <a:rPr sz="1400" lang="en-US">
                <a:solidFill>
                  <a:schemeClr val="dk1"/>
                </a:solidFill>
                <a:latin typeface="IBM Plex Sans"/>
                <a:ea typeface="IBM Plex Sans"/>
                <a:cs typeface="IBM Plex Sans"/>
                <a:sym typeface="IBM Plex Sans"/>
              </a:rPr>
              <a:t>:   - Weather data visualization and analysis effectively identify significant trends and anomalies.   - These insights are crucial for enhancing decision-making across various sectors.</a:t>
            </a:r>
          </a:p>
          <a:p>
            <a:pPr algn="just" indent="-254000" lvl="0" marL="342900" rtl="0">
              <a:lnSpc>
                <a:spcPct val="90000"/>
              </a:lnSpc>
              <a:spcBef>
                <a:spcPts val="0"/>
              </a:spcBef>
              <a:spcAft>
                <a:spcPts val="0"/>
              </a:spcAft>
              <a:buClr>
                <a:schemeClr val="dk1"/>
              </a:buClr>
              <a:buSzPts val="1400"/>
              <a:buFont typeface="Arial"/>
              <a:buNone/>
            </a:pPr>
            <a:r>
              <a:t/>
            </a:r>
            <a:endParaRPr b="1" sz="1400">
              <a:solidFill>
                <a:schemeClr val="dk1"/>
              </a:solidFill>
              <a:latin typeface="IBM Plex Sans"/>
              <a:ea typeface="IBM Plex Sans"/>
              <a:cs typeface="IBM Plex Sans"/>
              <a:sym typeface="IBM Plex Sans"/>
            </a:endParaRPr>
          </a:p>
          <a:p>
            <a:pPr algn="just" indent="-342900" lvl="0" marL="342900" rtl="0">
              <a:lnSpc>
                <a:spcPct val="90000"/>
              </a:lnSpc>
              <a:spcBef>
                <a:spcPts val="0"/>
              </a:spcBef>
              <a:spcAft>
                <a:spcPts val="0"/>
              </a:spcAft>
              <a:buClr>
                <a:schemeClr val="dk1"/>
              </a:buClr>
              <a:buSzPts val="1400"/>
              <a:buFont typeface="Arial"/>
              <a:buAutoNum type="arabicPeriod"/>
            </a:pPr>
            <a:r>
              <a:rPr b="1" sz="1400" lang="en-US">
                <a:solidFill>
                  <a:schemeClr val="dk1"/>
                </a:solidFill>
                <a:latin typeface="IBM Plex Sans"/>
                <a:ea typeface="IBM Plex Sans"/>
                <a:cs typeface="IBM Plex Sans"/>
                <a:sym typeface="IBM Plex Sans"/>
              </a:rPr>
              <a:t>Impact of Proposed Solution:   </a:t>
            </a:r>
            <a:r>
              <a:rPr sz="1400" lang="en-US">
                <a:solidFill>
                  <a:schemeClr val="dk1"/>
                </a:solidFill>
                <a:latin typeface="IBM Plex Sans"/>
                <a:ea typeface="IBM Plex Sans"/>
                <a:cs typeface="IBM Plex Sans"/>
                <a:sym typeface="IBM Plex Sans"/>
              </a:rPr>
              <a:t>- Improved     accuracy and clarity in weather predictions.   - Enhanced preparedness and response to climatic events, benefiting agriculture, disaster management, urban planning, transportation, and energy management.</a:t>
            </a:r>
          </a:p>
          <a:p>
            <a:pPr algn="just" indent="-254000" lvl="0" marL="342900" rtl="0">
              <a:lnSpc>
                <a:spcPct val="90000"/>
              </a:lnSpc>
              <a:spcBef>
                <a:spcPts val="0"/>
              </a:spcBef>
              <a:spcAft>
                <a:spcPts val="0"/>
              </a:spcAft>
              <a:buClr>
                <a:schemeClr val="dk1"/>
              </a:buClr>
              <a:buSzPts val="1400"/>
              <a:buFont typeface="Arial"/>
              <a:buNone/>
            </a:pPr>
            <a:r>
              <a:t/>
            </a:r>
            <a:endParaRPr sz="1400">
              <a:solidFill>
                <a:schemeClr val="dk1"/>
              </a:solidFill>
              <a:latin typeface="IBM Plex Sans"/>
              <a:ea typeface="IBM Plex Sans"/>
              <a:cs typeface="IBM Plex Sans"/>
              <a:sym typeface="IBM Plex Sans"/>
            </a:endParaRPr>
          </a:p>
          <a:p>
            <a:pPr algn="just" indent="-342900" lvl="0" marL="342900" rtl="0">
              <a:lnSpc>
                <a:spcPct val="90000"/>
              </a:lnSpc>
              <a:spcBef>
                <a:spcPts val="0"/>
              </a:spcBef>
              <a:spcAft>
                <a:spcPts val="0"/>
              </a:spcAft>
              <a:buClr>
                <a:schemeClr val="dk1"/>
              </a:buClr>
              <a:buSzPts val="1400"/>
              <a:buFont typeface="Arial"/>
              <a:buAutoNum type="arabicPeriod"/>
            </a:pPr>
            <a:r>
              <a:rPr b="1" sz="1400" lang="en-US">
                <a:solidFill>
                  <a:schemeClr val="dk1"/>
                </a:solidFill>
                <a:latin typeface="IBM Plex Sans"/>
                <a:ea typeface="IBM Plex Sans"/>
                <a:cs typeface="IBM Plex Sans"/>
                <a:sym typeface="IBM Plex Sans"/>
              </a:rPr>
              <a:t>Future Work: </a:t>
            </a:r>
            <a:r>
              <a:rPr sz="1400" lang="en-US">
                <a:solidFill>
                  <a:schemeClr val="dk1"/>
                </a:solidFill>
                <a:latin typeface="IBM Plex Sans"/>
                <a:ea typeface="IBM Plex Sans"/>
                <a:cs typeface="IBM Plex Sans"/>
                <a:sym typeface="IBM Plex Sans"/>
              </a:rPr>
              <a:t>- Development of more sophisticated visualization tools.   - Integration with real-time data and advanced predictive models.   - Expansion of applications to address new climate challenges and promote sustainable development</a:t>
            </a:r>
            <a:r>
              <a:rPr sz="1400" lang="en-US">
                <a:solidFill>
                  <a:schemeClr val="dk1"/>
                </a:solidFill>
              </a:rPr>
              <a:t>.</a:t>
            </a:r>
            <a:endParaRPr sz="1400">
              <a:solidFill>
                <a:schemeClr val="dk1"/>
              </a:solidFill>
            </a:endParaRPr>
          </a:p>
        </p:txBody>
      </p:sp>
      <p:sp>
        <p:nvSpPr>
          <p:cNvPr id="1048891" name="Google Shape;563;p20"/>
          <p:cNvSpPr txBox="1"/>
          <p:nvPr>
            <p:ph type="sldNum" idx="12"/>
          </p:nvPr>
        </p:nvSpPr>
        <p:spPr>
          <a:xfrm>
            <a:off x="10439400" y="6356350"/>
            <a:ext cx="914400" cy="365125"/>
          </a:xfrm>
          <a:prstGeom prst="rect"/>
          <a:noFill/>
          <a:ln>
            <a:noFill/>
          </a:ln>
        </p:spPr>
        <p:txBody>
          <a:bodyPr anchor="ctr" anchorCtr="0" bIns="45700" lIns="91425" rIns="91425" spcFirstLastPara="1" tIns="45700" wrap="square">
            <a:normAutofit/>
          </a:bodyPr>
          <a:p>
            <a:pPr algn="r" indent="0" lvl="0" marL="0" rtl="0">
              <a:lnSpc>
                <a:spcPct val="100000"/>
              </a:lnSpc>
              <a:spcBef>
                <a:spcPts val="0"/>
              </a:spcBef>
              <a:spcAft>
                <a:spcPts val="0"/>
              </a:spcAft>
              <a:buSzPts val="1200"/>
              <a:buNone/>
            </a:pPr>
            <a:fld id="{00000000-1234-1234-1234-123412341234}" type="slidenum">
              <a:rPr cap="none" sz="1200" lang="en-US">
                <a:solidFill>
                  <a:srgbClr val="FFFFFF"/>
                </a:solidFill>
                <a:latin typeface="Calibri"/>
                <a:ea typeface="Calibri"/>
                <a:cs typeface="Calibri"/>
                <a:sym typeface="Calibri"/>
              </a:rPr>
              <a:t>22</a:t>
            </a:fld>
            <a:endParaRPr cap="none" sz="1200">
              <a:solidFill>
                <a:srgbClr val="FFFFFF"/>
              </a:solidFill>
              <a:latin typeface="Calibri"/>
              <a:ea typeface="Calibri"/>
              <a:cs typeface="Calibri"/>
              <a:sym typeface="Calibri"/>
            </a:endParaRPr>
          </a:p>
        </p:txBody>
      </p:sp>
      <p:pic>
        <p:nvPicPr>
          <p:cNvPr id="2097184" name="Google Shape;564;p20" descr="Big Data Analytics in Weather Forecasting: A Systematic Review | Archives  of Computational Methods in Engineering"/>
          <p:cNvPicPr preferRelativeResize="0">
            <a:picLocks/>
          </p:cNvPicPr>
          <p:nvPr>
            <p:ph type="pic" idx="2"/>
          </p:nvPr>
        </p:nvPicPr>
        <p:blipFill rotWithShape="1">
          <a:blip xmlns:r="http://schemas.openxmlformats.org/officeDocument/2006/relationships" r:embed="rId1">
            <a:alphaModFix/>
          </a:blip>
          <a:srcRect l="0" t="4674" r="0" b="4674"/>
          <a:stretch>
            <a:fillRect/>
          </a:stretch>
        </p:blipFill>
        <p:spPr>
          <a:xfrm>
            <a:off x="5012755" y="1996756"/>
            <a:ext cx="7179245" cy="3658125"/>
          </a:xfrm>
          <a:prstGeom prst="rect"/>
          <a:noFill/>
          <a:ln>
            <a:noFill/>
          </a:ln>
        </p:spPr>
      </p:pic>
      <p:sp>
        <p:nvSpPr>
          <p:cNvPr id="1048892" name="Google Shape;565;p20"/>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68" name="Shape 378"/>
        <p:cNvGrpSpPr/>
        <p:nvPr/>
      </p:nvGrpSpPr>
      <p:grpSpPr>
        <a:xfrm>
          <a:off x="0" y="0"/>
          <a:ext cx="0" cy="0"/>
          <a:chOff x="0" y="0"/>
          <a:chExt cx="0" cy="0"/>
        </a:xfrm>
      </p:grpSpPr>
      <p:sp>
        <p:nvSpPr>
          <p:cNvPr id="1048602" name="Google Shape;379;p44"/>
          <p:cNvSpPr txBox="1"/>
          <p:nvPr/>
        </p:nvSpPr>
        <p:spPr>
          <a:xfrm>
            <a:off x="250400" y="225332"/>
            <a:ext cx="3498640" cy="1156427"/>
          </a:xfrm>
          <a:prstGeom prst="rect"/>
          <a:noFill/>
          <a:ln>
            <a:noFill/>
          </a:ln>
        </p:spPr>
        <p:txBody>
          <a:bodyPr anchor="t" anchorCtr="0" bIns="121900" lIns="121900" rIns="121900" spcFirstLastPara="1" tIns="121900" wrap="square">
            <a:noAutofit/>
          </a:bodyPr>
          <a:p>
            <a:pPr algn="l" indent="0" lvl="0" marL="0" marR="0" rtl="0">
              <a:lnSpc>
                <a:spcPct val="100000"/>
              </a:lnSpc>
              <a:spcBef>
                <a:spcPts val="0"/>
              </a:spcBef>
              <a:spcAft>
                <a:spcPts val="0"/>
              </a:spcAft>
              <a:buNone/>
            </a:pPr>
            <a:r>
              <a:rPr b="0" cap="none" sz="3600" i="0" lang="en-US" strike="noStrike" u="none">
                <a:solidFill>
                  <a:srgbClr val="000000"/>
                </a:solidFill>
                <a:latin typeface="IBM Plex Sans Medium"/>
                <a:ea typeface="IBM Plex Sans Medium"/>
                <a:cs typeface="IBM Plex Sans Medium"/>
                <a:sym typeface="IBM Plex Sans Medium"/>
              </a:rPr>
              <a:t>Team Members</a:t>
            </a:r>
            <a:endParaRPr b="0" cap="none" sz="3600" i="0" strike="noStrike" u="none">
              <a:solidFill>
                <a:srgbClr val="000000"/>
              </a:solidFill>
              <a:latin typeface="IBM Plex Sans Medium"/>
              <a:ea typeface="IBM Plex Sans Medium"/>
              <a:cs typeface="IBM Plex Sans Medium"/>
              <a:sym typeface="IBM Plex Sans Medium"/>
            </a:endParaRPr>
          </a:p>
        </p:txBody>
      </p:sp>
      <p:sp>
        <p:nvSpPr>
          <p:cNvPr id="1048603" name="Google Shape;380;p44"/>
          <p:cNvSpPr txBox="1"/>
          <p:nvPr>
            <p:ph type="body" idx="1"/>
          </p:nvPr>
        </p:nvSpPr>
        <p:spPr>
          <a:xfrm>
            <a:off x="415600" y="1852800"/>
            <a:ext cx="6635440" cy="4456560"/>
          </a:xfrm>
          <a:prstGeom prst="rect"/>
          <a:noFill/>
          <a:ln>
            <a:noFill/>
          </a:ln>
        </p:spPr>
        <p:txBody>
          <a:bodyPr anchor="t" anchorCtr="0" bIns="91425" lIns="91425" rIns="91425" spcFirstLastPara="1" tIns="91425" wrap="square">
            <a:noAutofit/>
          </a:bodyPr>
          <a:p>
            <a:pPr algn="l" indent="-406389" lvl="0" marL="609585" rtl="0">
              <a:lnSpc>
                <a:spcPct val="150000"/>
              </a:lnSpc>
              <a:spcBef>
                <a:spcPts val="0"/>
              </a:spcBef>
              <a:spcAft>
                <a:spcPts val="0"/>
              </a:spcAft>
              <a:buSzPts val="1200"/>
              <a:buFont typeface="Noto Sans Symbols"/>
              <a:buChar char="⮚"/>
            </a:pPr>
            <a:r>
              <a:rPr sz="2400" lang="en-US">
                <a:solidFill>
                  <a:schemeClr val="dk1"/>
                </a:solidFill>
                <a:latin typeface="IBM Plex Sans"/>
                <a:ea typeface="IBM Plex Sans"/>
                <a:cs typeface="IBM Plex Sans"/>
                <a:sym typeface="IBM Plex Sans"/>
              </a:rPr>
              <a:t>ROHIT RAI </a:t>
            </a:r>
          </a:p>
          <a:p>
            <a:pPr algn="l" indent="-406389" lvl="0" marL="609585" rtl="0">
              <a:lnSpc>
                <a:spcPct val="150000"/>
              </a:lnSpc>
              <a:spcBef>
                <a:spcPts val="0"/>
              </a:spcBef>
              <a:spcAft>
                <a:spcPts val="0"/>
              </a:spcAft>
              <a:buSzPts val="1200"/>
              <a:buFont typeface="Noto Sans Symbols"/>
              <a:buChar char="⮚"/>
            </a:pPr>
            <a:r>
              <a:rPr sz="2400" lang="en-US">
                <a:solidFill>
                  <a:schemeClr val="dk1"/>
                </a:solidFill>
                <a:latin typeface="IBM Plex Sans"/>
                <a:ea typeface="IBM Plex Sans"/>
                <a:cs typeface="IBM Plex Sans"/>
                <a:sym typeface="IBM Plex Sans"/>
              </a:rPr>
              <a:t>SUPRIYO DAS</a:t>
            </a:r>
          </a:p>
          <a:p>
            <a:pPr algn="l" indent="-406389" lvl="0" marL="609585" rtl="0">
              <a:lnSpc>
                <a:spcPct val="150000"/>
              </a:lnSpc>
              <a:spcBef>
                <a:spcPts val="0"/>
              </a:spcBef>
              <a:spcAft>
                <a:spcPts val="0"/>
              </a:spcAft>
              <a:buSzPts val="1200"/>
              <a:buFont typeface="Noto Sans Symbols"/>
              <a:buChar char="⮚"/>
            </a:pPr>
            <a:r>
              <a:rPr sz="2400" lang="en-US">
                <a:solidFill>
                  <a:schemeClr val="dk1"/>
                </a:solidFill>
                <a:latin typeface="IBM Plex Sans"/>
                <a:ea typeface="IBM Plex Sans"/>
                <a:cs typeface="IBM Plex Sans"/>
                <a:sym typeface="IBM Plex Sans"/>
              </a:rPr>
              <a:t>VIVEK PADIYAR</a:t>
            </a:r>
          </a:p>
          <a:p>
            <a:pPr algn="l" indent="-406389" lvl="0" marL="609585" rtl="0">
              <a:lnSpc>
                <a:spcPct val="150000"/>
              </a:lnSpc>
              <a:spcBef>
                <a:spcPts val="0"/>
              </a:spcBef>
              <a:spcAft>
                <a:spcPts val="0"/>
              </a:spcAft>
              <a:buSzPts val="1200"/>
              <a:buFont typeface="Noto Sans Symbols"/>
              <a:buChar char="⮚"/>
            </a:pPr>
            <a:r>
              <a:rPr sz="2400" lang="en-US">
                <a:solidFill>
                  <a:schemeClr val="dk1"/>
                </a:solidFill>
                <a:latin typeface="IBM Plex Sans"/>
                <a:ea typeface="IBM Plex Sans"/>
                <a:cs typeface="IBM Plex Sans"/>
                <a:sym typeface="IBM Plex Sans"/>
              </a:rPr>
              <a:t>TEJASVIN DAHIYA</a:t>
            </a:r>
            <a:endParaRPr sz="2400">
              <a:solidFill>
                <a:schemeClr val="dk1"/>
              </a:solidFill>
              <a:latin typeface="IBM Plex Sans"/>
              <a:ea typeface="IBM Plex Sans"/>
              <a:cs typeface="IBM Plex Sans"/>
              <a:sym typeface="IBM Plex Sans"/>
            </a:endParaRPr>
          </a:p>
          <a:p>
            <a:pPr algn="l" indent="-406389" lvl="0" marL="609585" rtl="0">
              <a:lnSpc>
                <a:spcPct val="150000"/>
              </a:lnSpc>
              <a:spcBef>
                <a:spcPts val="0"/>
              </a:spcBef>
              <a:spcAft>
                <a:spcPts val="0"/>
              </a:spcAft>
              <a:buSzPts val="1200"/>
              <a:buFont typeface="Noto Sans Symbols"/>
              <a:buChar char="⮚"/>
            </a:pPr>
            <a:r>
              <a:rPr sz="2400" lang="en-US">
                <a:solidFill>
                  <a:schemeClr val="dk1"/>
                </a:solidFill>
                <a:latin typeface="IBM Plex Sans"/>
                <a:ea typeface="IBM Plex Sans"/>
                <a:cs typeface="IBM Plex Sans"/>
                <a:sym typeface="IBM Plex Sans"/>
              </a:rPr>
              <a:t>NITESH BARMAN</a:t>
            </a:r>
            <a:endParaRPr sz="2400">
              <a:solidFill>
                <a:schemeClr val="dk1"/>
              </a:solidFill>
              <a:latin typeface="IBM Plex Sans"/>
              <a:ea typeface="IBM Plex Sans"/>
              <a:cs typeface="IBM Plex Sans"/>
              <a:sym typeface="IBM Plex Sans"/>
            </a:endParaRPr>
          </a:p>
        </p:txBody>
      </p:sp>
      <p:sp>
        <p:nvSpPr>
          <p:cNvPr id="1048604" name="Google Shape;381;p44"/>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2" name="Shape 385"/>
        <p:cNvGrpSpPr/>
        <p:nvPr/>
      </p:nvGrpSpPr>
      <p:grpSpPr>
        <a:xfrm>
          <a:off x="0" y="0"/>
          <a:ext cx="0" cy="0"/>
          <a:chOff x="0" y="0"/>
          <a:chExt cx="0" cy="0"/>
        </a:xfrm>
      </p:grpSpPr>
      <p:sp>
        <p:nvSpPr>
          <p:cNvPr id="1048614" name="Google Shape;386;p4"/>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4</a:t>
            </a:fld>
          </a:p>
        </p:txBody>
      </p:sp>
      <p:sp>
        <p:nvSpPr>
          <p:cNvPr id="1048615" name="Google Shape;387;p4"/>
          <p:cNvSpPr txBox="1"/>
          <p:nvPr>
            <p:ph type="body" idx="1"/>
          </p:nvPr>
        </p:nvSpPr>
        <p:spPr>
          <a:xfrm>
            <a:off x="6180029" y="2583509"/>
            <a:ext cx="5880735" cy="1774725"/>
          </a:xfrm>
          <a:prstGeom prst="rect"/>
          <a:noFill/>
          <a:ln>
            <a:noFill/>
          </a:ln>
        </p:spPr>
        <p:txBody>
          <a:bodyPr anchor="t" anchorCtr="0" bIns="45700" lIns="91425" rIns="91425" spcFirstLastPara="1" tIns="45700" wrap="square">
            <a:noAutofit/>
          </a:bodyPr>
          <a:p>
            <a:pPr algn="just" indent="0" lvl="0" marL="0" rtl="0">
              <a:lnSpc>
                <a:spcPct val="125000"/>
              </a:lnSpc>
              <a:spcBef>
                <a:spcPts val="0"/>
              </a:spcBef>
              <a:spcAft>
                <a:spcPts val="0"/>
              </a:spcAft>
              <a:buClr>
                <a:srgbClr val="FF0000"/>
              </a:buClr>
              <a:buSzPts val="1600"/>
              <a:buNone/>
            </a:pPr>
            <a:r>
              <a:rPr b="0" sz="2400" i="0" lang="en-US">
                <a:solidFill>
                  <a:srgbClr val="36363D"/>
                </a:solidFill>
                <a:highlight>
                  <a:srgbClr val="1F1F1F"/>
                </a:highlight>
                <a:latin typeface="Arial"/>
                <a:ea typeface="Arial"/>
                <a:cs typeface="Arial"/>
                <a:sym typeface="Arial"/>
              </a:rPr>
              <a:t>A three-step process that involves observation and analysis, extrapolation </a:t>
            </a:r>
            <a:r>
              <a:rPr b="0" sz="2800" i="0" lang="en-US">
                <a:solidFill>
                  <a:srgbClr val="36363D"/>
                </a:solidFill>
                <a:highlight>
                  <a:srgbClr val="1F1F1F"/>
                </a:highlight>
                <a:latin typeface="Arial"/>
                <a:ea typeface="Arial"/>
                <a:cs typeface="Arial"/>
                <a:sym typeface="Arial"/>
              </a:rPr>
              <a:t>to</a:t>
            </a:r>
            <a:r>
              <a:rPr b="0" sz="2400" i="0" lang="en-US">
                <a:solidFill>
                  <a:srgbClr val="36363D"/>
                </a:solidFill>
                <a:highlight>
                  <a:srgbClr val="1F1F1F"/>
                </a:highlight>
                <a:latin typeface="Arial"/>
                <a:ea typeface="Arial"/>
                <a:cs typeface="Arial"/>
                <a:sym typeface="Arial"/>
              </a:rPr>
              <a:t> predict future atmospheric conditions, and estimating specific variables</a:t>
            </a:r>
            <a:endParaRPr sz="2400">
              <a:solidFill>
                <a:srgbClr val="36363D"/>
              </a:solidFill>
              <a:highlight>
                <a:srgbClr val="FFFF00"/>
              </a:highlight>
            </a:endParaRPr>
          </a:p>
        </p:txBody>
      </p:sp>
      <p:sp>
        <p:nvSpPr>
          <p:cNvPr id="1048616" name="Google Shape;388;p4"/>
          <p:cNvSpPr txBox="1"/>
          <p:nvPr/>
        </p:nvSpPr>
        <p:spPr>
          <a:xfrm>
            <a:off x="495300" y="1101013"/>
            <a:ext cx="5374433" cy="4460200"/>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1" cap="none" sz="3200" i="0" lang="en-US" strike="noStrike" u="none">
                <a:solidFill>
                  <a:schemeClr val="dk1"/>
                </a:solidFill>
                <a:latin typeface="IBM Plex Sans"/>
                <a:ea typeface="IBM Plex Sans"/>
                <a:cs typeface="IBM Plex Sans"/>
                <a:sym typeface="IBM Plex Sans"/>
              </a:rPr>
              <a:t>WEATHER ANALYSIS AND WEATHERFORECASTING</a:t>
            </a:r>
            <a:r>
              <a:rPr b="0" cap="none" sz="2800" i="0" lang="en-US" strike="noStrike" u="none">
                <a:solidFill>
                  <a:schemeClr val="dk1"/>
                </a:solidFill>
                <a:latin typeface="IBM Plex Sans"/>
                <a:ea typeface="IBM Plex Sans"/>
                <a:cs typeface="IBM Plex Sans"/>
                <a:sym typeface="IBM Plex Sans"/>
              </a:rPr>
              <a:t>.</a:t>
            </a:r>
          </a:p>
          <a:p>
            <a:pPr algn="just" indent="0" lvl="0" marL="0" marR="0" rtl="0">
              <a:lnSpc>
                <a:spcPct val="100000"/>
              </a:lnSpc>
              <a:spcBef>
                <a:spcPts val="0"/>
              </a:spcBef>
              <a:spcAft>
                <a:spcPts val="0"/>
              </a:spcAft>
              <a:buNone/>
            </a:pPr>
            <a:r>
              <a:t/>
            </a:r>
            <a:endParaRPr b="0" cap="none" sz="2800" i="0" strike="noStrike" u="none">
              <a:solidFill>
                <a:schemeClr val="dk1"/>
              </a:solidFill>
              <a:latin typeface="IBM Plex Sans"/>
              <a:ea typeface="IBM Plex Sans"/>
              <a:cs typeface="IBM Plex Sans"/>
              <a:sym typeface="IBM Plex Sans"/>
            </a:endParaRPr>
          </a:p>
          <a:p>
            <a:pPr algn="just" indent="0" lvl="0" marL="0" marR="0" rtl="0">
              <a:lnSpc>
                <a:spcPct val="150000"/>
              </a:lnSpc>
              <a:spcBef>
                <a:spcPts val="0"/>
              </a:spcBef>
              <a:spcAft>
                <a:spcPts val="0"/>
              </a:spcAft>
              <a:buNone/>
            </a:pPr>
            <a:r>
              <a:rPr b="0" cap="none" sz="2000" i="0" lang="en-US" strike="noStrike" u="none">
                <a:solidFill>
                  <a:schemeClr val="dk1"/>
                </a:solidFill>
                <a:latin typeface="IBM Plex Sans"/>
                <a:ea typeface="IBM Plex Sans"/>
                <a:cs typeface="IBM Plex Sans"/>
                <a:sym typeface="IBM Plex Sans"/>
              </a:rPr>
              <a:t>Weather forecasting simply means prediction of atmospheric conditions like air temperature, humidity, sky conditions, air pressure and general circulation of the atmosphere of a particular place or a region using scientific tools and technological knowledge.</a:t>
            </a:r>
            <a:endParaRPr b="0" cap="none" sz="2400" i="0" strike="noStrike" u="none">
              <a:solidFill>
                <a:schemeClr val="dk1"/>
              </a:solidFill>
              <a:latin typeface="IBM Plex Sans"/>
              <a:ea typeface="IBM Plex Sans"/>
              <a:cs typeface="IBM Plex Sans"/>
              <a:sym typeface="IBM Plex Sans"/>
            </a:endParaRPr>
          </a:p>
        </p:txBody>
      </p:sp>
      <p:sp>
        <p:nvSpPr>
          <p:cNvPr id="1048617" name="Google Shape;389;p4"/>
          <p:cNvSpPr txBox="1"/>
          <p:nvPr/>
        </p:nvSpPr>
        <p:spPr>
          <a:xfrm>
            <a:off x="3812333" y="89497"/>
            <a:ext cx="4114800" cy="52318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2800"/>
              <a:buFont typeface="Arial"/>
              <a:buNone/>
            </a:pPr>
            <a:r>
              <a:rPr b="1" cap="none" sz="2800" i="0" lang="en-US" strike="noStrike" u="none">
                <a:solidFill>
                  <a:schemeClr val="dk1"/>
                </a:solidFill>
                <a:latin typeface="Arial"/>
                <a:ea typeface="Arial"/>
                <a:cs typeface="Arial"/>
                <a:sym typeface="Arial"/>
              </a:rPr>
              <a:t>INTRODUCTION</a:t>
            </a:r>
            <a:endParaRPr b="0" cap="none" sz="2000" i="0" strike="noStrike" u="none">
              <a:solidFill>
                <a:srgbClr val="000000"/>
              </a:solidFill>
              <a:latin typeface="Arial"/>
              <a:ea typeface="Arial"/>
              <a:cs typeface="Arial"/>
              <a:sym typeface="Arial"/>
            </a:endParaRPr>
          </a:p>
        </p:txBody>
      </p:sp>
      <p:sp>
        <p:nvSpPr>
          <p:cNvPr id="1048618" name="Google Shape;390;p4"/>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394"/>
        <p:cNvGrpSpPr/>
        <p:nvPr/>
      </p:nvGrpSpPr>
      <p:grpSpPr>
        <a:xfrm>
          <a:off x="0" y="0"/>
          <a:ext cx="0" cy="0"/>
          <a:chOff x="0" y="0"/>
          <a:chExt cx="0" cy="0"/>
        </a:xfrm>
      </p:grpSpPr>
      <p:sp>
        <p:nvSpPr>
          <p:cNvPr id="1048634" name="Google Shape;395;p5"/>
          <p:cNvSpPr txBox="1"/>
          <p:nvPr>
            <p:ph type="title"/>
          </p:nvPr>
        </p:nvSpPr>
        <p:spPr>
          <a:xfrm>
            <a:off x="5586411" y="398355"/>
            <a:ext cx="6074545" cy="639192"/>
          </a:xfrm>
          <a:prstGeom prst="rect"/>
          <a:noFill/>
          <a:ln>
            <a:noFill/>
          </a:ln>
        </p:spPr>
        <p:txBody>
          <a:bodyPr anchor="ctr" anchorCtr="0" bIns="45700" lIns="91425" rIns="91425" spcFirstLastPara="1" tIns="45700" wrap="square">
            <a:noAutofit/>
          </a:bodyPr>
          <a:p>
            <a:pPr algn="l" indent="0" lvl="0" marL="0" rtl="0">
              <a:lnSpc>
                <a:spcPct val="80000"/>
              </a:lnSpc>
              <a:spcBef>
                <a:spcPts val="0"/>
              </a:spcBef>
              <a:spcAft>
                <a:spcPts val="0"/>
              </a:spcAft>
              <a:buSzPts val="4000"/>
              <a:buFont typeface="Arial"/>
              <a:buNone/>
            </a:pPr>
            <a:r>
              <a:rPr sz="4400" lang="en-US">
                <a:latin typeface="IBM Plex Sans"/>
                <a:ea typeface="IBM Plex Sans"/>
                <a:cs typeface="IBM Plex Sans"/>
                <a:sym typeface="IBM Plex Sans"/>
              </a:rPr>
              <a:t>PROJECT SUMMARY</a:t>
            </a:r>
            <a:endParaRPr sz="4400">
              <a:latin typeface="IBM Plex Sans"/>
              <a:ea typeface="IBM Plex Sans"/>
              <a:cs typeface="IBM Plex Sans"/>
              <a:sym typeface="IBM Plex Sans"/>
            </a:endParaRPr>
          </a:p>
        </p:txBody>
      </p:sp>
      <p:sp>
        <p:nvSpPr>
          <p:cNvPr id="1048635" name="Google Shape;396;p5"/>
          <p:cNvSpPr txBox="1"/>
          <p:nvPr>
            <p:ph type="body" idx="4"/>
          </p:nvPr>
        </p:nvSpPr>
        <p:spPr>
          <a:xfrm>
            <a:off x="5586411" y="1105916"/>
            <a:ext cx="5936663" cy="5615559"/>
          </a:xfrm>
          <a:prstGeom prst="rect"/>
          <a:noFill/>
          <a:ln>
            <a:noFill/>
          </a:ln>
        </p:spPr>
        <p:txBody>
          <a:bodyPr anchor="t" anchorCtr="0" bIns="45700" lIns="91425" rIns="91425" spcFirstLastPara="1" tIns="45700" wrap="square">
            <a:noAutofit/>
          </a:bodyPr>
          <a:p>
            <a:pPr algn="just" indent="0" lvl="0" marL="0" rtl="0">
              <a:lnSpc>
                <a:spcPct val="125000"/>
              </a:lnSpc>
              <a:spcBef>
                <a:spcPts val="0"/>
              </a:spcBef>
              <a:spcAft>
                <a:spcPts val="0"/>
              </a:spcAft>
              <a:buClr>
                <a:srgbClr val="20313B"/>
              </a:buClr>
              <a:buSzPts val="1400"/>
              <a:buNone/>
            </a:pPr>
            <a:r>
              <a:rPr lang="en-US"/>
              <a:t>Concept of the Project Weather plays a fundamental role in influencing daily life and shaping economic activities across the globe. Its impact extends to agriculture, disaster management, public safety, and various other sectors. </a:t>
            </a:r>
          </a:p>
          <a:p>
            <a:pPr algn="just" indent="0" lvl="0" marL="0" rtl="0">
              <a:lnSpc>
                <a:spcPct val="125000"/>
              </a:lnSpc>
              <a:spcBef>
                <a:spcPts val="0"/>
              </a:spcBef>
              <a:spcAft>
                <a:spcPts val="0"/>
              </a:spcAft>
              <a:buClr>
                <a:srgbClr val="20313B"/>
              </a:buClr>
              <a:buSzPts val="1400"/>
              <a:buNone/>
            </a:pPr>
            <a:r>
              <a:rPr lang="en-US"/>
              <a:t>As climate change continues to alter weather patterns, understanding these changes and their implications becomes increasingly crucial. This project aims to tackle this challenge by focusing on the analysis and visualization of weather data. </a:t>
            </a:r>
          </a:p>
          <a:p>
            <a:pPr algn="just" indent="0" lvl="0" marL="0" rtl="0">
              <a:lnSpc>
                <a:spcPct val="125000"/>
              </a:lnSpc>
              <a:spcBef>
                <a:spcPts val="0"/>
              </a:spcBef>
              <a:spcAft>
                <a:spcPts val="0"/>
              </a:spcAft>
              <a:buClr>
                <a:srgbClr val="20313B"/>
              </a:buClr>
              <a:buSzPts val="1400"/>
              <a:buNone/>
            </a:pPr>
            <a:r>
              <a:rPr lang="en-US"/>
              <a:t>The goal is to gain a deeper understanding of climatic patterns and trends through robust data analysis tools and methodologies. By doing so, the project seeks to provide actionable insights that can enhance weather forecasting accuracy, support disaster preparedness, and inform agricultural planning.</a:t>
            </a:r>
          </a:p>
          <a:p>
            <a:pPr algn="just" indent="0" lvl="0" marL="0" rtl="0">
              <a:lnSpc>
                <a:spcPct val="125000"/>
              </a:lnSpc>
              <a:spcBef>
                <a:spcPts val="0"/>
              </a:spcBef>
              <a:spcAft>
                <a:spcPts val="0"/>
              </a:spcAft>
              <a:buClr>
                <a:srgbClr val="20313B"/>
              </a:buClr>
              <a:buSzPts val="1400"/>
              <a:buNone/>
            </a:pPr>
            <a:r>
              <a:rPr lang="en-US"/>
              <a:t>This initiative directly aligns with Sustainable Development Goal (SDG) 13: Climate Action, which emphasizes the need for urgent measures to combat climate change and its impacts. Through effective visualization of weather data, we can better understand climatic patterns, anticipate extreme weather events, and develop strategies to mitigate and adapt to the changing climate.</a:t>
            </a:r>
            <a:endParaRPr i="0">
              <a:solidFill>
                <a:srgbClr val="20313B"/>
              </a:solidFill>
              <a:latin typeface="Arial"/>
              <a:ea typeface="Arial"/>
              <a:cs typeface="Arial"/>
              <a:sym typeface="Arial"/>
            </a:endParaRPr>
          </a:p>
        </p:txBody>
      </p:sp>
      <p:sp>
        <p:nvSpPr>
          <p:cNvPr id="1048636" name="Google Shape;397;p5"/>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5</a:t>
            </a:fld>
          </a:p>
        </p:txBody>
      </p:sp>
      <p:pic>
        <p:nvPicPr>
          <p:cNvPr id="2097159" name="Google Shape;398;p5"/>
          <p:cNvPicPr preferRelativeResize="0">
            <a:picLocks/>
          </p:cNvPicPr>
          <p:nvPr/>
        </p:nvPicPr>
        <p:blipFill rotWithShape="1">
          <a:blip xmlns:r="http://schemas.openxmlformats.org/officeDocument/2006/relationships" r:embed="rId1">
            <a:alphaModFix/>
          </a:blip>
          <a:srcRect l="0" t="0" r="0" b="0"/>
          <a:stretch>
            <a:fillRect/>
          </a:stretch>
        </p:blipFill>
        <p:spPr>
          <a:xfrm>
            <a:off x="85638" y="398355"/>
            <a:ext cx="5362891" cy="6117398"/>
          </a:xfrm>
          <a:prstGeom prst="rect"/>
          <a:noFill/>
          <a:ln>
            <a:noFill/>
          </a:ln>
        </p:spPr>
      </p:pic>
      <p:sp>
        <p:nvSpPr>
          <p:cNvPr id="1048637" name="Google Shape;399;p5"/>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0" name="Shape 403"/>
        <p:cNvGrpSpPr/>
        <p:nvPr/>
      </p:nvGrpSpPr>
      <p:grpSpPr>
        <a:xfrm>
          <a:off x="0" y="0"/>
          <a:ext cx="0" cy="0"/>
          <a:chOff x="0" y="0"/>
          <a:chExt cx="0" cy="0"/>
        </a:xfrm>
      </p:grpSpPr>
      <p:pic>
        <p:nvPicPr>
          <p:cNvPr id="2097160" name="Google Shape;404;p6" descr="Weather forecasting - Wikipedia"/>
          <p:cNvPicPr preferRelativeResize="0">
            <a:picLocks/>
          </p:cNvPicPr>
          <p:nvPr/>
        </p:nvPicPr>
        <p:blipFill rotWithShape="1">
          <a:blip xmlns:r="http://schemas.openxmlformats.org/officeDocument/2006/relationships" r:embed="rId1">
            <a:alphaModFix/>
          </a:blip>
          <a:srcRect l="0" t="0" r="0" b="0"/>
          <a:stretch>
            <a:fillRect/>
          </a:stretch>
        </p:blipFill>
        <p:spPr>
          <a:xfrm>
            <a:off x="2438400" y="1019175"/>
            <a:ext cx="9753600" cy="5838825"/>
          </a:xfrm>
          <a:prstGeom prst="rect"/>
          <a:noFill/>
          <a:ln>
            <a:noFill/>
          </a:ln>
        </p:spPr>
      </p:pic>
      <p:sp>
        <p:nvSpPr>
          <p:cNvPr id="1048647" name="Google Shape;405;p6"/>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6</a:t>
            </a:fld>
          </a:p>
        </p:txBody>
      </p:sp>
      <p:sp>
        <p:nvSpPr>
          <p:cNvPr id="1048648" name="Google Shape;406;p6"/>
          <p:cNvSpPr txBox="1"/>
          <p:nvPr>
            <p:ph type="body" idx="1"/>
          </p:nvPr>
        </p:nvSpPr>
        <p:spPr>
          <a:xfrm>
            <a:off x="146766" y="2943070"/>
            <a:ext cx="4033352" cy="2468759"/>
          </a:xfrm>
          <a:prstGeom prst="rect"/>
          <a:noFill/>
          <a:ln>
            <a:noFill/>
          </a:ln>
        </p:spPr>
        <p:txBody>
          <a:bodyPr anchor="ctr" anchorCtr="0" bIns="45700" lIns="91425" rIns="91425" spcFirstLastPara="1" tIns="45700" wrap="square">
            <a:noAutofit/>
          </a:bodyPr>
          <a:p>
            <a:pPr algn="l" indent="0" lvl="0" marL="0" rtl="0">
              <a:lnSpc>
                <a:spcPct val="150000"/>
              </a:lnSpc>
              <a:spcBef>
                <a:spcPts val="0"/>
              </a:spcBef>
              <a:spcAft>
                <a:spcPts val="0"/>
              </a:spcAft>
              <a:buClr>
                <a:schemeClr val="dk1"/>
              </a:buClr>
              <a:buSzPts val="1600"/>
              <a:buNone/>
            </a:pPr>
            <a:r>
              <a:rPr b="1" lang="en-US">
                <a:solidFill>
                  <a:schemeClr val="dk1"/>
                </a:solidFill>
                <a:latin typeface="IBM Plex Sans"/>
                <a:ea typeface="IBM Plex Sans"/>
                <a:cs typeface="IBM Plex Sans"/>
                <a:sym typeface="IBM Plex Sans"/>
              </a:rPr>
              <a:t>The primary objective of this project is to analyze and visualize weather data to gain a comprehensive understanding of climatic trends and enhance weather forecasting accuracy. </a:t>
            </a:r>
            <a:endParaRPr b="1">
              <a:solidFill>
                <a:schemeClr val="dk1"/>
              </a:solidFill>
              <a:latin typeface="IBM Plex Sans"/>
              <a:ea typeface="IBM Plex Sans"/>
              <a:cs typeface="IBM Plex Sans"/>
              <a:sym typeface="IBM Plex Sans"/>
            </a:endParaRPr>
          </a:p>
        </p:txBody>
      </p:sp>
      <p:sp>
        <p:nvSpPr>
          <p:cNvPr id="1048649" name="Google Shape;407;p6"/>
          <p:cNvSpPr txBox="1"/>
          <p:nvPr>
            <p:ph type="title"/>
          </p:nvPr>
        </p:nvSpPr>
        <p:spPr>
          <a:xfrm>
            <a:off x="0" y="226995"/>
            <a:ext cx="7623111" cy="662096"/>
          </a:xfrm>
          <a:prstGeom prst="rect"/>
          <a:noFill/>
          <a:ln>
            <a:noFill/>
          </a:ln>
        </p:spPr>
        <p:txBody>
          <a:bodyPr anchor="ctr" anchorCtr="0" bIns="45700" lIns="91425" rIns="91425" spcFirstLastPara="1" tIns="45700" wrap="square">
            <a:noAutofit/>
          </a:bodyPr>
          <a:p>
            <a:pPr algn="l" indent="0" lvl="0" marL="0" rtl="0">
              <a:lnSpc>
                <a:spcPct val="80000"/>
              </a:lnSpc>
              <a:spcBef>
                <a:spcPts val="0"/>
              </a:spcBef>
              <a:spcAft>
                <a:spcPts val="0"/>
              </a:spcAft>
              <a:buSzPts val="4000"/>
              <a:buFont typeface="Arial"/>
              <a:buNone/>
            </a:pPr>
            <a:r>
              <a:rPr lang="en-US">
                <a:latin typeface="Times New Roman"/>
                <a:ea typeface="Times New Roman"/>
                <a:cs typeface="Times New Roman"/>
                <a:sym typeface="Times New Roman"/>
              </a:rPr>
              <a:t>PURPOSE OF THE PROJECT</a:t>
            </a:r>
            <a:endParaRPr>
              <a:latin typeface="Times New Roman"/>
              <a:ea typeface="Times New Roman"/>
              <a:cs typeface="Times New Roman"/>
              <a:sym typeface="Times New Roman"/>
            </a:endParaRPr>
          </a:p>
        </p:txBody>
      </p:sp>
      <p:sp>
        <p:nvSpPr>
          <p:cNvPr id="1048650" name="Google Shape;408;p6"/>
          <p:cNvSpPr/>
          <p:nvPr/>
        </p:nvSpPr>
        <p:spPr>
          <a:xfrm>
            <a:off x="7752183" y="5204067"/>
            <a:ext cx="4033351" cy="1291317"/>
          </a:xfrm>
          <a:prstGeom prst="rect"/>
          <a:solidFill>
            <a:srgbClr val="04B3C3"/>
          </a:solidFill>
          <a:ln w="12700" cap="flat" cmpd="sng">
            <a:solidFill>
              <a:srgbClr val="082329"/>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Arial"/>
              <a:ea typeface="Arial"/>
              <a:cs typeface="Arial"/>
              <a:sym typeface="Arial"/>
            </a:endParaRPr>
          </a:p>
        </p:txBody>
      </p:sp>
      <p:sp>
        <p:nvSpPr>
          <p:cNvPr id="1048651" name="Google Shape;409;p6"/>
          <p:cNvSpPr txBox="1"/>
          <p:nvPr/>
        </p:nvSpPr>
        <p:spPr>
          <a:xfrm>
            <a:off x="7850155" y="5295096"/>
            <a:ext cx="3806890" cy="115820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rgbClr val="000000"/>
                </a:solidFill>
                <a:latin typeface="IBM Plex Sans"/>
                <a:ea typeface="IBM Plex Sans"/>
                <a:cs typeface="IBM Plex Sans"/>
                <a:sym typeface="IBM Plex Sans"/>
              </a:rPr>
              <a:t>The project will be carried out in several phases, each contributing to the overall objective of analyzing and visualizing weather data</a:t>
            </a:r>
            <a:endParaRPr b="0" cap="none" sz="1100" i="0" strike="noStrike" u="none">
              <a:solidFill>
                <a:srgbClr val="000000"/>
              </a:solidFill>
              <a:latin typeface="IBM Plex Sans"/>
              <a:ea typeface="IBM Plex Sans"/>
              <a:cs typeface="IBM Plex Sans"/>
              <a:sym typeface="IBM Plex Sans"/>
            </a:endParaRPr>
          </a:p>
        </p:txBody>
      </p:sp>
      <p:sp>
        <p:nvSpPr>
          <p:cNvPr id="1048652" name="Google Shape;410;p6"/>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4" name="Shape 414"/>
        <p:cNvGrpSpPr/>
        <p:nvPr/>
      </p:nvGrpSpPr>
      <p:grpSpPr>
        <a:xfrm>
          <a:off x="0" y="0"/>
          <a:ext cx="0" cy="0"/>
          <a:chOff x="0" y="0"/>
          <a:chExt cx="0" cy="0"/>
        </a:xfrm>
      </p:grpSpPr>
      <p:sp>
        <p:nvSpPr>
          <p:cNvPr id="1048670" name="Google Shape;415;p7"/>
          <p:cNvSpPr txBox="1"/>
          <p:nvPr>
            <p:ph type="title"/>
          </p:nvPr>
        </p:nvSpPr>
        <p:spPr>
          <a:xfrm>
            <a:off x="2891574" y="658420"/>
            <a:ext cx="6541675" cy="665965"/>
          </a:xfrm>
          <a:prstGeom prst="rect"/>
          <a:noFill/>
          <a:ln>
            <a:noFill/>
          </a:ln>
        </p:spPr>
        <p:txBody>
          <a:bodyPr anchor="ctr" anchorCtr="0" bIns="45700" lIns="91425" rIns="91425" spcFirstLastPara="1" tIns="45700" wrap="square">
            <a:noAutofit/>
          </a:bodyPr>
          <a:p>
            <a:pPr algn="r" indent="0" lvl="0" marL="0" rtl="0">
              <a:lnSpc>
                <a:spcPct val="80000"/>
              </a:lnSpc>
              <a:spcBef>
                <a:spcPts val="0"/>
              </a:spcBef>
              <a:spcAft>
                <a:spcPts val="0"/>
              </a:spcAft>
              <a:buSzPts val="4000"/>
              <a:buFont typeface="Arial"/>
              <a:buNone/>
            </a:pPr>
            <a:r>
              <a:rPr lang="en-US">
                <a:latin typeface="IBM Plex Sans"/>
                <a:ea typeface="IBM Plex Sans"/>
                <a:cs typeface="IBM Plex Sans"/>
                <a:sym typeface="IBM Plex Sans"/>
              </a:rPr>
              <a:t>SOURCE OF DATA USED</a:t>
            </a:r>
            <a:endParaRPr>
              <a:latin typeface="IBM Plex Sans"/>
              <a:ea typeface="IBM Plex Sans"/>
              <a:cs typeface="IBM Plex Sans"/>
              <a:sym typeface="IBM Plex Sans"/>
            </a:endParaRPr>
          </a:p>
        </p:txBody>
      </p:sp>
      <p:sp>
        <p:nvSpPr>
          <p:cNvPr id="1048671" name="Google Shape;416;p7"/>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7</a:t>
            </a:fld>
          </a:p>
        </p:txBody>
      </p:sp>
      <p:pic>
        <p:nvPicPr>
          <p:cNvPr id="2097161" name="Google Shape;417;p7"/>
          <p:cNvPicPr preferRelativeResize="0">
            <a:picLocks/>
          </p:cNvPicPr>
          <p:nvPr/>
        </p:nvPicPr>
        <p:blipFill rotWithShape="1">
          <a:blip xmlns:r="http://schemas.openxmlformats.org/officeDocument/2006/relationships" r:embed="rId1">
            <a:alphaModFix/>
          </a:blip>
          <a:srcRect l="0" t="0" r="0" b="0"/>
          <a:stretch>
            <a:fillRect/>
          </a:stretch>
        </p:blipFill>
        <p:spPr>
          <a:xfrm>
            <a:off x="523928" y="3091514"/>
            <a:ext cx="7992590" cy="2883239"/>
          </a:xfrm>
          <a:prstGeom prst="rect"/>
          <a:noFill/>
          <a:ln>
            <a:noFill/>
          </a:ln>
        </p:spPr>
      </p:pic>
      <p:sp>
        <p:nvSpPr>
          <p:cNvPr id="1048672" name="Google Shape;418;p7"/>
          <p:cNvSpPr txBox="1"/>
          <p:nvPr/>
        </p:nvSpPr>
        <p:spPr>
          <a:xfrm>
            <a:off x="609599" y="1884784"/>
            <a:ext cx="10965024" cy="64633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r>
              <a:rPr b="1" cap="none" sz="1800" i="0" lang="en-US" strike="noStrike" u="none">
                <a:solidFill>
                  <a:schemeClr val="dk1"/>
                </a:solidFill>
                <a:latin typeface="Arial"/>
                <a:ea typeface="Arial"/>
                <a:cs typeface="Arial"/>
                <a:sym typeface="Arial"/>
              </a:rPr>
              <a:t>Data Source</a:t>
            </a:r>
            <a:r>
              <a:rPr b="0" cap="none" sz="1800" i="0" lang="en-US" strike="noStrike" u="none">
                <a:solidFill>
                  <a:schemeClr val="dk1"/>
                </a:solidFill>
                <a:latin typeface="Arial"/>
                <a:ea typeface="Arial"/>
                <a:cs typeface="Arial"/>
                <a:sym typeface="Arial"/>
              </a:rPr>
              <a:t> -  Data is taken from Kaggle. </a:t>
            </a:r>
            <a:r>
              <a:rPr b="0" cap="none" sz="1800" i="0" lang="en-US" strike="noStrike" u="none">
                <a:solidFill>
                  <a:srgbClr val="000000"/>
                </a:solidFill>
                <a:latin typeface="Arial"/>
                <a:ea typeface="Arial"/>
                <a:cs typeface="Arial"/>
                <a:sym typeface="Arial"/>
              </a:rPr>
              <a:t>There are several attributes in the data set on the basis of which we are predicting, analyzing, visualizing, the Weather.</a:t>
            </a:r>
            <a:endParaRPr b="0" cap="none" sz="1800" i="0" strike="noStrike" u="none">
              <a:solidFill>
                <a:schemeClr val="dk1"/>
              </a:solidFill>
              <a:latin typeface="Arial"/>
              <a:ea typeface="Arial"/>
              <a:cs typeface="Arial"/>
              <a:sym typeface="Arial"/>
            </a:endParaRPr>
          </a:p>
        </p:txBody>
      </p:sp>
      <p:sp>
        <p:nvSpPr>
          <p:cNvPr id="1048673" name="Google Shape;419;p7"/>
          <p:cNvSpPr txBox="1"/>
          <p:nvPr/>
        </p:nvSpPr>
        <p:spPr>
          <a:xfrm>
            <a:off x="8610600" y="3680555"/>
            <a:ext cx="2743200" cy="124710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400"/>
              <a:buFont typeface="Arial"/>
              <a:buNone/>
            </a:pPr>
            <a:r>
              <a:rPr b="0" cap="none" sz="2400" i="0" lang="en-US" strike="noStrike" u="sng">
                <a:solidFill>
                  <a:schemeClr val="dk1"/>
                </a:solidFill>
                <a:latin typeface="Arial"/>
                <a:ea typeface="Arial"/>
                <a:cs typeface="Arial"/>
                <a:sym typeface="Arial"/>
              </a:rPr>
              <a:t>Link - </a:t>
            </a:r>
            <a:r>
              <a:rPr b="0" cap="none" sz="1800" i="0" lang="en-US" strike="noStrike" u="none">
                <a:solidFill>
                  <a:schemeClr val="dk1"/>
                </a:solidFill>
                <a:latin typeface="Arial"/>
                <a:ea typeface="Arial"/>
                <a:cs typeface="Arial"/>
                <a:sym typeface="Arial"/>
              </a:rPr>
              <a:t>https://www.kaggle.com/datasets/ananthr1/weather-prediction</a:t>
            </a:r>
            <a:endParaRPr b="0" cap="none" sz="1400" i="0" strike="noStrike" u="none">
              <a:solidFill>
                <a:srgbClr val="000000"/>
              </a:solidFill>
              <a:latin typeface="Arial"/>
              <a:ea typeface="Arial"/>
              <a:cs typeface="Arial"/>
              <a:sym typeface="Arial"/>
            </a:endParaRPr>
          </a:p>
        </p:txBody>
      </p:sp>
      <p:sp>
        <p:nvSpPr>
          <p:cNvPr id="1048674" name="Google Shape;420;p7"/>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8" name="Shape 424"/>
        <p:cNvGrpSpPr/>
        <p:nvPr/>
      </p:nvGrpSpPr>
      <p:grpSpPr>
        <a:xfrm>
          <a:off x="0" y="0"/>
          <a:ext cx="0" cy="0"/>
          <a:chOff x="0" y="0"/>
          <a:chExt cx="0" cy="0"/>
        </a:xfrm>
      </p:grpSpPr>
      <p:sp>
        <p:nvSpPr>
          <p:cNvPr id="1048682" name="Google Shape;425;p8"/>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8</a:t>
            </a:fld>
          </a:p>
        </p:txBody>
      </p:sp>
      <p:sp>
        <p:nvSpPr>
          <p:cNvPr id="1048683" name="Google Shape;426;p8"/>
          <p:cNvSpPr txBox="1"/>
          <p:nvPr>
            <p:ph type="title"/>
          </p:nvPr>
        </p:nvSpPr>
        <p:spPr>
          <a:xfrm>
            <a:off x="265886" y="105338"/>
            <a:ext cx="7360538" cy="996551"/>
          </a:xfrm>
          <a:prstGeom prst="rect"/>
          <a:noFill/>
          <a:ln>
            <a:noFill/>
          </a:ln>
        </p:spPr>
        <p:txBody>
          <a:bodyPr anchor="ctr" anchorCtr="0" bIns="45700" lIns="91425" rIns="91425" spcFirstLastPara="1" tIns="45700" wrap="square">
            <a:noAutofit/>
          </a:bodyPr>
          <a:p>
            <a:pPr algn="l" indent="0" lvl="0" marL="0" rtl="0">
              <a:lnSpc>
                <a:spcPct val="80000"/>
              </a:lnSpc>
              <a:spcBef>
                <a:spcPts val="0"/>
              </a:spcBef>
              <a:spcAft>
                <a:spcPts val="0"/>
              </a:spcAft>
              <a:buSzPts val="4000"/>
              <a:buFont typeface="Arial"/>
              <a:buNone/>
            </a:pPr>
            <a:r>
              <a:rPr lang="en-US"/>
              <a:t>DATA BEFORE CLEANING</a:t>
            </a:r>
          </a:p>
        </p:txBody>
      </p:sp>
      <p:pic>
        <p:nvPicPr>
          <p:cNvPr id="2097162" name="Google Shape;427;p8"/>
          <p:cNvPicPr preferRelativeResize="0">
            <a:picLocks/>
          </p:cNvPicPr>
          <p:nvPr/>
        </p:nvPicPr>
        <p:blipFill rotWithShape="1">
          <a:blip xmlns:r="http://schemas.openxmlformats.org/officeDocument/2006/relationships" r:embed="rId1">
            <a:alphaModFix/>
          </a:blip>
          <a:srcRect l="0" t="0" r="0" b="0"/>
          <a:stretch>
            <a:fillRect/>
          </a:stretch>
        </p:blipFill>
        <p:spPr>
          <a:xfrm>
            <a:off x="265886" y="2059689"/>
            <a:ext cx="11660227" cy="3410426"/>
          </a:xfrm>
          <a:prstGeom prst="rect"/>
          <a:noFill/>
          <a:ln>
            <a:noFill/>
          </a:ln>
        </p:spPr>
      </p:pic>
      <p:pic>
        <p:nvPicPr>
          <p:cNvPr id="2097163" name="Google Shape;428;p8"/>
          <p:cNvPicPr preferRelativeResize="0">
            <a:picLocks/>
          </p:cNvPicPr>
          <p:nvPr/>
        </p:nvPicPr>
        <p:blipFill rotWithShape="1">
          <a:blip xmlns:r="http://schemas.openxmlformats.org/officeDocument/2006/relationships" r:embed="rId2">
            <a:alphaModFix/>
          </a:blip>
          <a:srcRect l="0" t="0" r="0" b="0"/>
          <a:stretch>
            <a:fillRect/>
          </a:stretch>
        </p:blipFill>
        <p:spPr>
          <a:xfrm>
            <a:off x="0" y="1493223"/>
            <a:ext cx="12192000" cy="3871554"/>
          </a:xfrm>
          <a:prstGeom prst="rect"/>
          <a:noFill/>
          <a:ln>
            <a:noFill/>
          </a:ln>
        </p:spPr>
      </p:pic>
      <p:pic>
        <p:nvPicPr>
          <p:cNvPr id="2097164" name="Google Shape;429;p8"/>
          <p:cNvPicPr preferRelativeResize="0">
            <a:picLocks/>
          </p:cNvPicPr>
          <p:nvPr/>
        </p:nvPicPr>
        <p:blipFill rotWithShape="1">
          <a:blip xmlns:r="http://schemas.openxmlformats.org/officeDocument/2006/relationships" r:embed="rId3">
            <a:alphaModFix/>
          </a:blip>
          <a:srcRect l="0" t="0" r="0" b="0"/>
          <a:stretch>
            <a:fillRect/>
          </a:stretch>
        </p:blipFill>
        <p:spPr>
          <a:xfrm>
            <a:off x="-1" y="1101889"/>
            <a:ext cx="12192000" cy="5579672"/>
          </a:xfrm>
          <a:prstGeom prst="rect"/>
          <a:noFill/>
          <a:ln>
            <a:noFill/>
          </a:ln>
        </p:spPr>
      </p:pic>
      <p:sp>
        <p:nvSpPr>
          <p:cNvPr id="1048684" name="Google Shape;430;p8"/>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2" name="Shape 434"/>
        <p:cNvGrpSpPr/>
        <p:nvPr/>
      </p:nvGrpSpPr>
      <p:grpSpPr>
        <a:xfrm>
          <a:off x="0" y="0"/>
          <a:ext cx="0" cy="0"/>
          <a:chOff x="0" y="0"/>
          <a:chExt cx="0" cy="0"/>
        </a:xfrm>
      </p:grpSpPr>
      <p:sp>
        <p:nvSpPr>
          <p:cNvPr id="1048705" name="Google Shape;435;p9"/>
          <p:cNvSpPr txBox="1"/>
          <p:nvPr>
            <p:ph type="sldNum" idx="12"/>
          </p:nvPr>
        </p:nvSpPr>
        <p:spPr>
          <a:xfrm>
            <a:off x="8610600" y="6515753"/>
            <a:ext cx="2743200" cy="205722"/>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000"/>
              <a:buNone/>
            </a:pPr>
            <a:fld id="{00000000-1234-1234-1234-123412341234}" type="slidenum">
              <a:rPr lang="en-US"/>
              <a:t>9</a:t>
            </a:fld>
          </a:p>
        </p:txBody>
      </p:sp>
      <p:sp>
        <p:nvSpPr>
          <p:cNvPr id="1048706" name="Google Shape;436;p9"/>
          <p:cNvSpPr txBox="1"/>
          <p:nvPr>
            <p:ph type="title"/>
          </p:nvPr>
        </p:nvSpPr>
        <p:spPr>
          <a:xfrm>
            <a:off x="430524" y="391334"/>
            <a:ext cx="7360538" cy="996551"/>
          </a:xfrm>
          <a:prstGeom prst="rect"/>
          <a:noFill/>
          <a:ln>
            <a:noFill/>
          </a:ln>
        </p:spPr>
        <p:txBody>
          <a:bodyPr anchor="ctr" anchorCtr="0" bIns="45700" lIns="91425" rIns="91425" spcFirstLastPara="1" tIns="45700" wrap="square">
            <a:noAutofit/>
          </a:bodyPr>
          <a:p>
            <a:pPr algn="ctr" indent="0" lvl="0" marL="0" rtl="0">
              <a:lnSpc>
                <a:spcPct val="80000"/>
              </a:lnSpc>
              <a:spcBef>
                <a:spcPts val="0"/>
              </a:spcBef>
              <a:spcAft>
                <a:spcPts val="0"/>
              </a:spcAft>
              <a:buSzPts val="4000"/>
              <a:buFont typeface="Arial"/>
              <a:buNone/>
            </a:pPr>
            <a:r>
              <a:rPr lang="en-US"/>
              <a:t>DATA AFTER CLEANING</a:t>
            </a:r>
          </a:p>
        </p:txBody>
      </p:sp>
      <p:pic>
        <p:nvPicPr>
          <p:cNvPr id="2097165" name="Google Shape;437;p9"/>
          <p:cNvPicPr preferRelativeResize="0">
            <a:picLocks/>
          </p:cNvPicPr>
          <p:nvPr/>
        </p:nvPicPr>
        <p:blipFill rotWithShape="1">
          <a:blip xmlns:r="http://schemas.openxmlformats.org/officeDocument/2006/relationships" r:embed="rId1">
            <a:alphaModFix/>
          </a:blip>
          <a:srcRect l="0" t="0" r="0" b="0"/>
          <a:stretch>
            <a:fillRect/>
          </a:stretch>
        </p:blipFill>
        <p:spPr>
          <a:xfrm>
            <a:off x="338704" y="2387435"/>
            <a:ext cx="11383964" cy="3296110"/>
          </a:xfrm>
          <a:prstGeom prst="rect"/>
          <a:noFill/>
          <a:ln>
            <a:noFill/>
          </a:ln>
        </p:spPr>
      </p:pic>
      <p:pic>
        <p:nvPicPr>
          <p:cNvPr id="2097166" name="Google Shape;438;p9"/>
          <p:cNvPicPr preferRelativeResize="0">
            <a:picLocks/>
          </p:cNvPicPr>
          <p:nvPr/>
        </p:nvPicPr>
        <p:blipFill rotWithShape="1">
          <a:blip xmlns:r="http://schemas.openxmlformats.org/officeDocument/2006/relationships" r:embed="rId2">
            <a:alphaModFix/>
          </a:blip>
          <a:srcRect l="0" t="0" r="0" b="0"/>
          <a:stretch>
            <a:fillRect/>
          </a:stretch>
        </p:blipFill>
        <p:spPr>
          <a:xfrm>
            <a:off x="0" y="1493223"/>
            <a:ext cx="12192000" cy="3871554"/>
          </a:xfrm>
          <a:prstGeom prst="rect"/>
          <a:noFill/>
          <a:ln>
            <a:noFill/>
          </a:ln>
        </p:spPr>
      </p:pic>
      <p:sp>
        <p:nvSpPr>
          <p:cNvPr id="1048707" name="Google Shape;439;p9"/>
          <p:cNvSpPr/>
          <p:nvPr/>
        </p:nvSpPr>
        <p:spPr>
          <a:xfrm rot="10800000" flipH="1">
            <a:off x="0" y="6721474"/>
            <a:ext cx="12192000" cy="136525"/>
          </a:xfrm>
          <a:prstGeom prst="rect"/>
          <a:solidFill>
            <a:srgbClr val="061727"/>
          </a:solidFill>
          <a:ln w="9525" cap="flat" cmpd="sng">
            <a:solidFill>
              <a:srgbClr val="061727"/>
            </a:solidFill>
            <a:prstDash val="solid"/>
            <a:round/>
            <a:headEnd type="none" w="sm" len="sm"/>
            <a:tailEnd type="none" w="sm" len="sm"/>
          </a:ln>
        </p:spPr>
        <p:txBody>
          <a:bodyPr anchor="ctr" anchorCtr="0" bIns="121900" lIns="121900" rIns="121900" spcFirstLastPara="1" tIns="121900" wrap="square">
            <a:noAutofit/>
          </a:bodyPr>
          <a:p>
            <a:pPr algn="ctr" indent="0" lvl="0" marL="0" marR="0" rtl="0">
              <a:lnSpc>
                <a:spcPct val="100000"/>
              </a:lnSpc>
              <a:spcBef>
                <a:spcPts val="0"/>
              </a:spcBef>
              <a:spcAft>
                <a:spcPts val="0"/>
              </a:spcAft>
              <a:buClr>
                <a:srgbClr val="000000"/>
              </a:buClr>
              <a:buSzPts val="1867"/>
              <a:buFont typeface="Arial"/>
              <a:buNone/>
            </a:pPr>
            <a:r>
              <a:t/>
            </a:r>
            <a:endParaRPr b="0" cap="none" sz="1867" i="0" strike="noStrike" u="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22">
      <a:dk1>
        <a:srgbClr val="000000"/>
      </a:dk1>
      <a:lt1>
        <a:srgbClr val="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Shounak Roy Chowdhury</dc:creator>
  <dcterms:created xsi:type="dcterms:W3CDTF">2023-07-21T09:13:28Z</dcterms:created>
  <dcterms:modified xsi:type="dcterms:W3CDTF">2024-07-30T12:00:54Z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9ee4677e38e346b4aca44f04b3424d73</vt:lpwstr>
  </property>
</Properties>
</file>