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78" r:id="rId7"/>
    <p:sldId id="283" r:id="rId8"/>
    <p:sldId id="258" r:id="rId9"/>
    <p:sldId id="285" r:id="rId10"/>
    <p:sldId id="286" r:id="rId11"/>
    <p:sldId id="284" r:id="rId12"/>
    <p:sldId id="287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787C77-7E11-4F6D-AAB3-8A9A276689EF}" v="1" dt="2025-03-19T17:47:12.1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 varScale="1">
        <p:scale>
          <a:sx n="75" d="100"/>
          <a:sy n="75" d="100"/>
        </p:scale>
        <p:origin x="974" y="43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priyodey/HireRight_Hackathon25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3/10/a-step-by-step-guide-to-pdf-chatbots-with-langchain-and-ollama/" TargetMode="External"/><Relationship Id="rId2" Type="http://schemas.openxmlformats.org/officeDocument/2006/relationships/hyperlink" Target="https://medium.com/@pandeyarpit88/building-a-pdf-question-answering-system-with-ollama-and-langchain-5e851bdea447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reddit.com/r/ollama/comments/1dyffg8/has_anyone_have_a_good_tutorial_for_a_chatbot/" TargetMode="External"/><Relationship Id="rId4" Type="http://schemas.openxmlformats.org/officeDocument/2006/relationships/hyperlink" Target="https://github.com/jacoblee93/fully-local-pdf-chatbo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0229" y="3657600"/>
            <a:ext cx="4941771" cy="3200400"/>
          </a:xfrm>
        </p:spPr>
        <p:txBody>
          <a:bodyPr anchor="ctr"/>
          <a:lstStyle/>
          <a:p>
            <a:r>
              <a:rPr lang="en-US" dirty="0"/>
              <a:t>Hire</a:t>
            </a:r>
            <a:r>
              <a:rPr lang="en-US" dirty="0">
                <a:solidFill>
                  <a:srgbClr val="FF0000"/>
                </a:solidFill>
              </a:rPr>
              <a:t>Right </a:t>
            </a:r>
            <a:r>
              <a:rPr lang="en-US" dirty="0"/>
              <a:t>Hackathon </a:t>
            </a:r>
            <a:r>
              <a:rPr lang="en-US" dirty="0">
                <a:solidFill>
                  <a:srgbClr val="FF0000"/>
                </a:solidFill>
              </a:rPr>
              <a:t>2025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sz="2000" dirty="0"/>
              <a:t>-&gt;Supriyo Dey (Group 9)</a:t>
            </a:r>
            <a:br>
              <a:rPr lang="en-US" sz="2000" dirty="0"/>
            </a:br>
            <a:r>
              <a:rPr lang="en-US" sz="2000" dirty="0"/>
              <a:t>-&gt;Neeraj Chandra </a:t>
            </a:r>
            <a:r>
              <a:rPr lang="en-US" sz="2000"/>
              <a:t>(group 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18" y="604434"/>
            <a:ext cx="9660642" cy="125161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Project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en-US" sz="3600" dirty="0"/>
              <a:t> </a:t>
            </a:r>
            <a:r>
              <a:rPr lang="en-US" sz="4000" b="1" dirty="0"/>
              <a:t>PDF </a:t>
            </a:r>
            <a:r>
              <a:rPr lang="en-US" sz="4000" b="1" dirty="0" err="1"/>
              <a:t>ChatBot</a:t>
            </a:r>
            <a:r>
              <a:rPr lang="en-US" sz="4000" b="1" dirty="0"/>
              <a:t> Powered by LLM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2992" y="2764938"/>
            <a:ext cx="5317054" cy="3488628"/>
          </a:xfrm>
        </p:spPr>
        <p:txBody>
          <a:bodyPr>
            <a:normAutofit/>
          </a:bodyPr>
          <a:lstStyle/>
          <a:p>
            <a:r>
              <a:rPr lang="en-US" sz="2400" b="0" i="1" dirty="0">
                <a:effectLst/>
                <a:latin typeface="-apple-system"/>
              </a:rPr>
              <a:t>This project allows us to upload a PDF document and ask questions about its content. This uses Microsoft Phi3 Model via </a:t>
            </a:r>
            <a:r>
              <a:rPr lang="en-US" sz="2400" b="0" i="1" dirty="0" err="1">
                <a:effectLst/>
                <a:latin typeface="-apple-system"/>
              </a:rPr>
              <a:t>Ollama</a:t>
            </a:r>
            <a:r>
              <a:rPr lang="en-US" sz="2400" b="0" i="1" dirty="0">
                <a:effectLst/>
                <a:latin typeface="-apple-system"/>
              </a:rPr>
              <a:t>. The application processes PDFs, extracts text, indexes them, </a:t>
            </a:r>
            <a:r>
              <a:rPr lang="en-US" sz="2400" b="0" i="0" dirty="0">
                <a:solidFill>
                  <a:srgbClr val="1F2328"/>
                </a:solidFill>
                <a:effectLst/>
                <a:latin typeface="-apple-system"/>
              </a:rPr>
              <a:t>and retrieves relevant context to generate concise answers.</a:t>
            </a:r>
            <a:endParaRPr lang="en-US" sz="24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1427A1-AF4B-FCD4-7CE7-0153F90AE5C9}"/>
              </a:ext>
            </a:extLst>
          </p:cNvPr>
          <p:cNvSpPr txBox="1"/>
          <p:nvPr/>
        </p:nvSpPr>
        <p:spPr>
          <a:xfrm>
            <a:off x="6959600" y="2621803"/>
            <a:ext cx="496824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ighlight>
                  <a:srgbClr val="FFFF00"/>
                </a:highlight>
              </a:rPr>
              <a:t>Features ::</a:t>
            </a:r>
          </a:p>
          <a:p>
            <a:endParaRPr lang="en-US" dirty="0"/>
          </a:p>
          <a:p>
            <a:r>
              <a:rPr lang="en-US" dirty="0"/>
              <a:t>📂 Upload a PDF: Select a PDF file to process.</a:t>
            </a:r>
          </a:p>
          <a:p>
            <a:endParaRPr lang="en-US" dirty="0"/>
          </a:p>
          <a:p>
            <a:r>
              <a:rPr lang="en-US" dirty="0"/>
              <a:t>🔍 Text Extraction &amp; Indexing: Extracts content and indexes it for efficient search.</a:t>
            </a:r>
          </a:p>
          <a:p>
            <a:endParaRPr lang="en-US" dirty="0"/>
          </a:p>
          <a:p>
            <a:r>
              <a:rPr lang="en-US" dirty="0"/>
              <a:t>💡 Question-Answering: Ask questions related to the PDF content and get relevant answers.</a:t>
            </a:r>
          </a:p>
          <a:p>
            <a:endParaRPr lang="en-US" dirty="0"/>
          </a:p>
          <a:p>
            <a:r>
              <a:rPr lang="en-US" dirty="0"/>
              <a:t>🚀 Powered by </a:t>
            </a:r>
            <a:r>
              <a:rPr lang="en-US" dirty="0" err="1"/>
              <a:t>Ollama</a:t>
            </a:r>
            <a:r>
              <a:rPr lang="en-US" dirty="0"/>
              <a:t> &amp; Phi3: Uses Microsoft Phi3 Model for embeddings and responses.</a:t>
            </a: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F57FC9-F2E6-09B0-D576-40ABDE659B76}"/>
              </a:ext>
            </a:extLst>
          </p:cNvPr>
          <p:cNvSpPr txBox="1"/>
          <p:nvPr/>
        </p:nvSpPr>
        <p:spPr>
          <a:xfrm>
            <a:off x="1190308" y="852998"/>
            <a:ext cx="7090092" cy="550335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sz="6400" b="1" spc="50" dirty="0"/>
              <a:t>Use  Cases ::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b="1" spc="50" dirty="0"/>
          </a:p>
          <a:p>
            <a:pPr marL="685800" indent="-6858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sz="5100" spc="50" dirty="0"/>
              <a:t>Can be trained with our existing internal documentations / process documents. This can act as point of reference for any process / product related query.</a:t>
            </a:r>
          </a:p>
          <a:p>
            <a:pPr marL="685800" indent="-6858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endParaRPr lang="en-US" sz="5100" spc="50" dirty="0"/>
          </a:p>
          <a:p>
            <a:pPr marL="685800" indent="-6858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sz="5100" spc="50" dirty="0"/>
              <a:t>Department specific Modular Bots can be trained and integrated with existing messaging application.</a:t>
            </a:r>
            <a:endParaRPr lang="en-US" sz="5100" b="1" spc="50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273810D8-C892-0B24-307F-68F821D8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33ED-4F54-BA89-28DC-C88B22E2C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585080"/>
          </a:xfrm>
        </p:spPr>
        <p:txBody>
          <a:bodyPr>
            <a:noAutofit/>
          </a:bodyPr>
          <a:lstStyle/>
          <a:p>
            <a:r>
              <a:rPr lang="en-US" sz="3600" b="1" dirty="0"/>
              <a:t>Challenges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BF650-1798-9B45-8AA6-525CF0CAB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0878" y="1076519"/>
            <a:ext cx="8268722" cy="3525961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Existing Process documents might require formatting to improve training quality of LLM and better inference.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Adequate testing required to ensure reliability.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Department specific segregation of database might be required to ensure unwanted access of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C6BF0-749C-9A42-3B07-DD9F0449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0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9668" y="568518"/>
            <a:ext cx="8299132" cy="6152956"/>
          </a:xfrm>
        </p:spPr>
        <p:txBody>
          <a:bodyPr>
            <a:normAutofit/>
          </a:bodyPr>
          <a:lstStyle/>
          <a:p>
            <a:r>
              <a:rPr lang="en-US" sz="2400" dirty="0"/>
              <a:t>Project Prototype: </a:t>
            </a:r>
            <a:r>
              <a:rPr lang="en-US" b="0" dirty="0">
                <a:hlinkClick r:id="rId3"/>
              </a:rPr>
              <a:t>https://github.com/supriyodey/HireRight_Hackathon25.git</a:t>
            </a:r>
            <a:endParaRPr lang="en-US" b="0" dirty="0"/>
          </a:p>
          <a:p>
            <a:r>
              <a:rPr lang="en-US" sz="2000" dirty="0"/>
              <a:t>Setup :</a:t>
            </a:r>
          </a:p>
          <a:p>
            <a:r>
              <a:rPr lang="en-US" sz="1600" b="0" dirty="0"/>
              <a:t>Clone the repository:</a:t>
            </a:r>
          </a:p>
          <a:p>
            <a:r>
              <a:rPr lang="en-US" sz="1600" b="0" dirty="0"/>
              <a:t>git clone </a:t>
            </a:r>
            <a:r>
              <a:rPr lang="en-US" sz="1600" b="0" dirty="0">
                <a:hlinkClick r:id="rId3"/>
              </a:rPr>
              <a:t>https://github.com/supriyodey/HireRight_Hackathon25.git</a:t>
            </a:r>
            <a:endParaRPr lang="en-US" sz="1600" b="0" dirty="0"/>
          </a:p>
          <a:p>
            <a:r>
              <a:rPr lang="en-US" sz="1600" b="0" dirty="0"/>
              <a:t>Install dependencies:</a:t>
            </a:r>
          </a:p>
          <a:p>
            <a:r>
              <a:rPr lang="en-US" sz="1600" b="0" dirty="0"/>
              <a:t>pip install -r requirements.txt</a:t>
            </a:r>
          </a:p>
          <a:p>
            <a:r>
              <a:rPr lang="en-US" sz="1600" b="0" dirty="0"/>
              <a:t>Run the </a:t>
            </a:r>
            <a:r>
              <a:rPr lang="en-US" sz="1600" b="0" dirty="0" err="1"/>
              <a:t>Streamlit</a:t>
            </a:r>
            <a:r>
              <a:rPr lang="en-US" sz="1600" b="0" dirty="0"/>
              <a:t> app:</a:t>
            </a:r>
          </a:p>
          <a:p>
            <a:r>
              <a:rPr lang="en-US" sz="1600" b="0" dirty="0" err="1"/>
              <a:t>streamlit</a:t>
            </a:r>
            <a:r>
              <a:rPr lang="en-US" sz="1600" b="0" dirty="0"/>
              <a:t> run pdf_rag.py</a:t>
            </a:r>
          </a:p>
          <a:p>
            <a:r>
              <a:rPr lang="en-US" sz="2000" dirty="0"/>
              <a:t>Prerequisites:</a:t>
            </a:r>
          </a:p>
          <a:p>
            <a:r>
              <a:rPr lang="en-US" sz="1600" b="0" dirty="0"/>
              <a:t>Python 3.8+</a:t>
            </a:r>
          </a:p>
          <a:p>
            <a:r>
              <a:rPr lang="en-US" sz="1600" b="0" dirty="0" err="1"/>
              <a:t>Ollama</a:t>
            </a:r>
            <a:r>
              <a:rPr lang="en-US" sz="1600" b="0" dirty="0"/>
              <a:t> installed and running</a:t>
            </a:r>
          </a:p>
          <a:p>
            <a:r>
              <a:rPr lang="en-US" sz="1600" b="0" dirty="0"/>
              <a:t>Microsoft Phi3 model running </a:t>
            </a:r>
          </a:p>
          <a:p>
            <a:r>
              <a:rPr lang="en-US" sz="1600" b="0" dirty="0"/>
              <a:t>Dependencies installed via pip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76AEF-6193-37B5-45A8-94BD936A0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419511"/>
          </a:xfrm>
        </p:spPr>
        <p:txBody>
          <a:bodyPr>
            <a:noAutofit/>
          </a:bodyPr>
          <a:lstStyle/>
          <a:p>
            <a:r>
              <a:rPr lang="en-US" b="1" dirty="0"/>
              <a:t>Test Results 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A04BE-37D4-AFE1-4236-C006C5629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ECC1A9-64DD-5159-8CBC-C85306807743}"/>
              </a:ext>
            </a:extLst>
          </p:cNvPr>
          <p:cNvSpPr txBox="1"/>
          <p:nvPr/>
        </p:nvSpPr>
        <p:spPr>
          <a:xfrm>
            <a:off x="1005840" y="894080"/>
            <a:ext cx="873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testing, we used the Criminal Reporting Guidelines document </a:t>
            </a:r>
          </a:p>
          <a:p>
            <a:r>
              <a:rPr lang="en-US" dirty="0"/>
              <a:t>and asked the bot to explain the reporting guidelines for New York State. 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073BB4D-3099-6910-384C-21201A42E7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352647"/>
              </p:ext>
            </p:extLst>
          </p:nvPr>
        </p:nvGraphicFramePr>
        <p:xfrm>
          <a:off x="7647305" y="780092"/>
          <a:ext cx="131381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3055812" imgH="518370" progId="Package">
                  <p:embed/>
                </p:oleObj>
              </mc:Choice>
              <mc:Fallback>
                <p:oleObj name="Packager Shell Object" showAsIcon="1" r:id="rId2" imgW="3055812" imgH="51837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47305" y="780092"/>
                        <a:ext cx="1313815" cy="519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604CD3DF-F5D3-978F-AD50-5ABB6B701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156" y="1705171"/>
            <a:ext cx="7307203" cy="488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44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34C1-4B1D-B338-8393-B6E319CB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513960"/>
          </a:xfrm>
        </p:spPr>
        <p:txBody>
          <a:bodyPr/>
          <a:lstStyle/>
          <a:p>
            <a:r>
              <a:rPr lang="en-US" b="1" dirty="0"/>
              <a:t>Response 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DEB5F-13E9-1B65-F094-950270524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550FA1-1F50-50FE-A552-24F86BC03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480" y="1261006"/>
            <a:ext cx="4917730" cy="41199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437206-91E7-CC65-446A-B18465526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12" y="1261006"/>
            <a:ext cx="5889296" cy="30741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A6294F-9588-6BCE-1F70-094EB2FEED5F}"/>
              </a:ext>
            </a:extLst>
          </p:cNvPr>
          <p:cNvSpPr txBox="1"/>
          <p:nvPr/>
        </p:nvSpPr>
        <p:spPr>
          <a:xfrm>
            <a:off x="494512" y="4693920"/>
            <a:ext cx="5889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Comparing the response with the actual document, it did cover some of the guidelines, but a more accurate inference can be obtained by re-formatting the training document and training the bot in batches.</a:t>
            </a:r>
          </a:p>
        </p:txBody>
      </p:sp>
    </p:spTree>
    <p:extLst>
      <p:ext uri="{BB962C8B-B14F-4D97-AF65-F5344CB8AC3E}">
        <p14:creationId xmlns:p14="http://schemas.microsoft.com/office/powerpoint/2010/main" val="3971801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25078-C1D7-BAF2-603F-0F3FC52EB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D2D469-EFE5-635E-0E47-BFC3AB887BFA}"/>
              </a:ext>
            </a:extLst>
          </p:cNvPr>
          <p:cNvSpPr txBox="1"/>
          <p:nvPr/>
        </p:nvSpPr>
        <p:spPr>
          <a:xfrm>
            <a:off x="1320800" y="304800"/>
            <a:ext cx="2966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Screenshots</a:t>
            </a:r>
            <a:r>
              <a:rPr lang="en-US" dirty="0"/>
              <a:t> ::</a:t>
            </a:r>
          </a:p>
        </p:txBody>
      </p:sp>
      <p:pic>
        <p:nvPicPr>
          <p:cNvPr id="7" name="Picture 6" descr="A computer screen shot of a chatbot&#10;&#10;AI-generated content may be incorrect.">
            <a:extLst>
              <a:ext uri="{FF2B5EF4-FFF2-40B4-BE49-F238E27FC236}">
                <a16:creationId xmlns:a16="http://schemas.microsoft.com/office/drawing/2014/main" id="{3ED66EEE-0B9F-C737-FC4B-EFDC9D726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69" y="920760"/>
            <a:ext cx="5105011" cy="4728199"/>
          </a:xfrm>
          <a:prstGeom prst="rect">
            <a:avLst/>
          </a:prstGeom>
        </p:spPr>
      </p:pic>
      <p:pic>
        <p:nvPicPr>
          <p:cNvPr id="13" name="Picture 12" descr="A screenshot of a computer">
            <a:extLst>
              <a:ext uri="{FF2B5EF4-FFF2-40B4-BE49-F238E27FC236}">
                <a16:creationId xmlns:a16="http://schemas.microsoft.com/office/drawing/2014/main" id="{55D7B4FE-035D-C4E3-6E92-EF18506C7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20760"/>
            <a:ext cx="6395056" cy="472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26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FD41B-25BB-B60C-91A0-11CF0F0EE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8C878-9B69-CC7A-B6DB-704761E05FB0}"/>
              </a:ext>
            </a:extLst>
          </p:cNvPr>
          <p:cNvSpPr txBox="1"/>
          <p:nvPr/>
        </p:nvSpPr>
        <p:spPr>
          <a:xfrm>
            <a:off x="1544320" y="599440"/>
            <a:ext cx="71323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References Used ::</a:t>
            </a:r>
          </a:p>
          <a:p>
            <a:endParaRPr lang="en-US" dirty="0"/>
          </a:p>
          <a:p>
            <a:r>
              <a:rPr lang="nn-NO" b="0" i="0" dirty="0">
                <a:solidFill>
                  <a:srgbClr val="1F2328"/>
                </a:solidFill>
                <a:effectLst/>
                <a:latin typeface="-apple-system"/>
              </a:rPr>
              <a:t>Medium Blogpost: </a:t>
            </a:r>
            <a:r>
              <a:rPr lang="nn-NO" b="0" i="0" u="sng" dirty="0">
                <a:effectLst/>
                <a:latin typeface="-apple-system"/>
                <a:hlinkClick r:id="rId2"/>
              </a:rPr>
              <a:t>https://medium.com/@pandeyarpit88/building-a-pdf-question-answering-system-with-ollama-and-langchain-5e851bdea447</a:t>
            </a:r>
            <a:r>
              <a:rPr lang="nn-NO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</a:p>
          <a:p>
            <a:endParaRPr lang="nn-NO" dirty="0">
              <a:solidFill>
                <a:srgbClr val="1F2328"/>
              </a:solidFill>
              <a:latin typeface="-apple-system"/>
            </a:endParaRPr>
          </a:p>
          <a:p>
            <a:r>
              <a:rPr lang="nn-NO" b="0" i="0" dirty="0">
                <a:solidFill>
                  <a:srgbClr val="1F2328"/>
                </a:solidFill>
                <a:effectLst/>
                <a:latin typeface="-apple-system"/>
              </a:rPr>
              <a:t>Analytic Vidya Blog: </a:t>
            </a:r>
            <a:r>
              <a:rPr lang="nn-NO" b="0" i="0" u="sng" dirty="0">
                <a:effectLst/>
                <a:latin typeface="-apple-system"/>
                <a:hlinkClick r:id="rId3"/>
              </a:rPr>
              <a:t>https://www.analyticsvidhya.com/blog/2023/10/a-step-by-step-guide-to-pdf-chatbots-with-langchain-and-ollama/</a:t>
            </a:r>
            <a:r>
              <a:rPr lang="nn-NO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</a:p>
          <a:p>
            <a:endParaRPr lang="nn-NO" dirty="0">
              <a:solidFill>
                <a:srgbClr val="1F2328"/>
              </a:solidFill>
              <a:latin typeface="-apple-system"/>
            </a:endParaRPr>
          </a:p>
          <a:p>
            <a:r>
              <a:rPr lang="nn-NO" b="0" i="0" dirty="0">
                <a:solidFill>
                  <a:srgbClr val="1F2328"/>
                </a:solidFill>
                <a:effectLst/>
                <a:latin typeface="-apple-system"/>
              </a:rPr>
              <a:t>Git Repo: </a:t>
            </a:r>
            <a:r>
              <a:rPr lang="nn-NO" b="0" i="0" u="sng" dirty="0">
                <a:effectLst/>
                <a:latin typeface="-apple-system"/>
                <a:hlinkClick r:id="rId4"/>
              </a:rPr>
              <a:t>https://github.com/jacoblee93/fully-local-pdf-chatbot</a:t>
            </a:r>
            <a:r>
              <a:rPr lang="nn-NO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</a:p>
          <a:p>
            <a:endParaRPr lang="nn-NO" dirty="0">
              <a:solidFill>
                <a:srgbClr val="1F2328"/>
              </a:solidFill>
              <a:latin typeface="-apple-system"/>
            </a:endParaRPr>
          </a:p>
          <a:p>
            <a:r>
              <a:rPr lang="nn-NO" b="0" i="0" dirty="0">
                <a:solidFill>
                  <a:srgbClr val="1F2328"/>
                </a:solidFill>
                <a:effectLst/>
                <a:latin typeface="-apple-system"/>
              </a:rPr>
              <a:t>Reddit thread: </a:t>
            </a:r>
            <a:r>
              <a:rPr lang="nn-NO" b="0" i="0" u="sng" dirty="0">
                <a:effectLst/>
                <a:latin typeface="-apple-system"/>
                <a:hlinkClick r:id="rId5"/>
              </a:rPr>
              <a:t>https://www.reddit.com/r/ollama/comments/1dyffg8/has_anyone_have_a_good_tutorial_for_a_chatbot/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25116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{82FD6A2F-3DFB-411D-9699-C422B3728A34}tf67328976_win32</Template>
  <TotalTime>199</TotalTime>
  <Words>456</Words>
  <Application>Microsoft Office PowerPoint</Application>
  <PresentationFormat>Widescreen</PresentationFormat>
  <Paragraphs>66</Paragraphs>
  <Slides>10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Calibri</vt:lpstr>
      <vt:lpstr>Tenorite</vt:lpstr>
      <vt:lpstr>Wingdings</vt:lpstr>
      <vt:lpstr>Custom</vt:lpstr>
      <vt:lpstr>Package</vt:lpstr>
      <vt:lpstr>HireRight Hackathon 2025  -&gt;Supriyo Dey (Group 9) -&gt;Neeraj Chandra (group 9)</vt:lpstr>
      <vt:lpstr>Project: PDF ChatBot Powered by LLM</vt:lpstr>
      <vt:lpstr>PowerPoint Presentation</vt:lpstr>
      <vt:lpstr>Challenges :</vt:lpstr>
      <vt:lpstr>PowerPoint Presentation</vt:lpstr>
      <vt:lpstr>Test Results :</vt:lpstr>
      <vt:lpstr>Response :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Supriyo Dey</dc:creator>
  <cp:lastModifiedBy>Supriyo Dey</cp:lastModifiedBy>
  <cp:revision>2</cp:revision>
  <dcterms:created xsi:type="dcterms:W3CDTF">2025-03-19T14:31:42Z</dcterms:created>
  <dcterms:modified xsi:type="dcterms:W3CDTF">2025-03-19T17:51:11Z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