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322" r:id="rId4"/>
    <p:sldId id="328" r:id="rId5"/>
    <p:sldId id="332" r:id="rId6"/>
    <p:sldId id="333" r:id="rId7"/>
    <p:sldId id="330" r:id="rId8"/>
    <p:sldId id="331" r:id="rId9"/>
    <p:sldId id="325" r:id="rId10"/>
    <p:sldId id="321" r:id="rId11"/>
    <p:sldId id="323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64196" autoAdjust="0"/>
  </p:normalViewPr>
  <p:slideViewPr>
    <p:cSldViewPr snapToGrid="0">
      <p:cViewPr varScale="1">
        <p:scale>
          <a:sx n="55" d="100"/>
          <a:sy n="55" d="100"/>
        </p:scale>
        <p:origin x="1661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C98C5-7F99-4B2E-9E14-252D7109D393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A2592-3D83-49B7-9668-7590E66CF4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6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1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73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166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79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26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11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54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36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A2592-3D83-49B7-9668-7590E66CF4C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95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04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49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ACE1-F821-4963-B890-5951E935E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DE2E-1A70-4D3E-80E2-C419B985D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4871-87AC-4E23-901E-2756591A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F007-4E28-43F1-A24D-81632C47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EBA4-90C5-4F2F-A8B3-116ED65C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3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4616-734B-466F-B642-062D64A4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17D20-0D5E-4BDE-BC42-F7BFCC8C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9E7A-993A-4ED7-8D40-1DB21A5E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8890-7206-4DA9-A6D7-C26E0AF1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BAA7-8A14-4FB4-93B7-544C0252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7D189-6F62-4C2F-9107-7941FD567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005AB-902E-48C2-B967-11861C38F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DC3F-B9B3-4E94-A43A-3878E814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49A9-DB8F-4143-9030-31B6C0A2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B92C-E622-4304-929C-9BFE3494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03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DA50-F3FD-4F76-A9C2-147428CB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8659-E224-445F-BB7C-AEB069D0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D105-E849-44A5-A011-0EE30CAA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1FD-E048-4836-AE0D-41FF635E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13FC-DAA9-4647-9CAF-6A6B4510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5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8F76-D8DF-4581-8B81-9757D266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33D6-C924-4E08-B8C9-938EED4F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DA6F-80EE-4E67-8F62-AC033D41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1DCB-935C-41FE-A5B9-54591133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3AB1-8323-49F8-9024-1E08A56B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7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6EB8-7F94-42D0-B245-0951603D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DB70-B344-42F8-8238-4038AB991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A2AAE-AEE4-439A-826C-D3A7C193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E44F-5761-4546-A2E4-B2832114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B3AF-5117-4326-BE2B-E4EB6EEC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2725-0B9F-45F4-AF19-C3013DE2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77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142F-738F-40D1-9560-9834B3D2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B3E3E-FA02-4580-914B-C8C40AA3C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2B8A2-A3AF-4BEA-ACCF-765ACE79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B8D0-7EF3-4CD2-8280-2C2C985D8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02D7-A642-4C88-A8A0-4E8FC8AB8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DB6C5-B451-4DAE-91F2-0AEE5EAC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92427-2F9B-4BDF-9F33-ADA3FB53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A62E7-C653-4D12-8303-B9C4D9F4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1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1943-0671-4D09-864B-E00B644B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8D5D6-A6F6-4C8B-8BB0-1614C94F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7A94-DB42-4F9B-81A5-F628212B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C28FE-67F3-4CA1-A180-C9005DF6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88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1820D-7972-4EF0-ACFF-6290E867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3D6BF-A806-47DD-8475-9697BEC9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82D05-1B98-4928-9BCA-A718E49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3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B92-DCE9-475F-ADE1-B5474B9F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3C83-C91C-4C64-BC5D-1B4560CE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5DC9-40D1-463C-9054-86C835AC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5727A-BAE8-4D36-BFA4-C514D45B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F9A5-0833-4ADA-8E1B-A8266C1F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031A0-73D6-4AFC-979B-E993A496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7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72C3-4456-4056-BE39-2C1782F5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8E8F9-E428-4808-BCC6-92CA901E7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4DA0-00B7-42BC-8CAF-04A692FD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3A6E-9A06-406C-B29B-7B7E5B60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68E5A-59CB-4491-8A9F-F4160607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A03E9-2CF8-4B16-A3F1-19ACDBB4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8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92A83-35CF-4337-B705-68A50B63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6395-68A1-4E98-AABA-0AEC5397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B675-9CAB-476D-9F37-AA3CB9964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CD3A-3D60-4A91-8703-FFF279320BBA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768A-E046-4DE0-9E22-0D41BD076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356D-2209-44C5-8943-8639798F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6D1E-23B6-4A39-AC00-CECFC07D85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09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API and Python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67EE-734A-4DD0-BF1C-0E2E47D6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Session 6</a:t>
            </a:r>
          </a:p>
        </p:txBody>
      </p:sp>
    </p:spTree>
    <p:extLst>
      <p:ext uri="{BB962C8B-B14F-4D97-AF65-F5344CB8AC3E}">
        <p14:creationId xmlns:p14="http://schemas.microsoft.com/office/powerpoint/2010/main" val="25716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292" cy="1325563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Demo 5 – defining functions, using modules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4CFC9F-8611-46F5-8BBF-3A029BAD51B6}"/>
              </a:ext>
            </a:extLst>
          </p:cNvPr>
          <p:cNvSpPr txBox="1">
            <a:spLocks/>
          </p:cNvSpPr>
          <p:nvPr/>
        </p:nvSpPr>
        <p:spPr>
          <a:xfrm>
            <a:off x="6932141" y="1724698"/>
            <a:ext cx="4892941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&lt;--- Main program, note Line 3 – import and Line 19 – calling function </a:t>
            </a:r>
            <a:r>
              <a:rPr lang="en-AU" sz="1600" i="1" dirty="0" err="1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get_device_details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with argument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token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Module is below, Line 4 – definition of function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70E4C43-9993-4950-8CC9-44E9C0DC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8" y="1690688"/>
            <a:ext cx="6439458" cy="336833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A81DF67-509B-4CD8-A8F0-BFD35DABF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36" y="3294837"/>
            <a:ext cx="6881456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5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292" cy="1325563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Demo 6 – defining functions with return values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4CFC9F-8611-46F5-8BBF-3A029BAD51B6}"/>
              </a:ext>
            </a:extLst>
          </p:cNvPr>
          <p:cNvSpPr txBox="1">
            <a:spLocks/>
          </p:cNvSpPr>
          <p:nvPr/>
        </p:nvSpPr>
        <p:spPr>
          <a:xfrm>
            <a:off x="7648832" y="1534344"/>
            <a:ext cx="4176250" cy="2283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&lt;--- Main program, note Line 1 and 2 – we don’t need import requests and json anymore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Line 3 – import from functions from your module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Below is the function defined in the module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Note Line 15 – we return token only of there were no exceptions and code is OK, other wise we return empty value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70B21A3-3836-48BC-8FDD-8DAAC1F1F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8" y="1534344"/>
            <a:ext cx="7175482" cy="211089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1CA1401-8A52-4F70-A204-01D76AF2B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81" y="3731741"/>
            <a:ext cx="7175482" cy="29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4"/>
            <a:ext cx="10515600" cy="507303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Summary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– functions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Next time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Classes and objects</a:t>
            </a:r>
          </a:p>
          <a:p>
            <a:r>
              <a:rPr lang="en-US" sz="160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Using SDKs</a:t>
            </a:r>
            <a:endParaRPr lang="en-US" sz="16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2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538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This session agenda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2"/>
            <a:ext cx="10515600" cy="4351338"/>
          </a:xfrm>
        </p:spPr>
        <p:txBody>
          <a:bodyPr/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Functions in programming languages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Functions in Python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Function arguments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Position vs named arguments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Variable scope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Return values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96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8" y="172996"/>
            <a:ext cx="10725589" cy="949567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Functions in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8" y="1268963"/>
            <a:ext cx="7607768" cy="5416041"/>
          </a:xfrm>
        </p:spPr>
        <p:txBody>
          <a:bodyPr>
            <a:normAutofit/>
          </a:bodyPr>
          <a:lstStyle/>
          <a:p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Re-usable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block of code which you can run by calling it</a:t>
            </a:r>
          </a:p>
          <a:p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Can have </a:t>
            </a:r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arguments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ru-R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(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also </a:t>
            </a: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called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parameters)</a:t>
            </a:r>
          </a:p>
          <a:p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Can </a:t>
            </a:r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return values 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– you can use returned value in the main program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When you use the function name in the main program you </a:t>
            </a:r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call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it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function is ‘black box’ – you supply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parameters and get a result, you don’t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need to know the internal function’s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implementation details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E3DFD8B-AD3E-4B58-86DF-A1FD853E2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11" y="3238626"/>
            <a:ext cx="2424606" cy="313860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CAFB475-E2F8-41AA-A6F7-E98EE4E77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9000"/>
                    </a14:imgEffect>
                    <a14:imgEffect>
                      <a14:brightnessContrast bright="-19000"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06" y="208199"/>
            <a:ext cx="3529964" cy="6234804"/>
          </a:xfrm>
          <a:prstGeom prst="rect">
            <a:avLst/>
          </a:prstGeom>
          <a:ln>
            <a:solidFill>
              <a:schemeClr val="accent1">
                <a:alpha val="39000"/>
              </a:schemeClr>
            </a:solidFill>
          </a:ln>
          <a:effectLst>
            <a:softEdge rad="127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259B1-FBB5-44E9-8525-C2D5AA2304B4}"/>
              </a:ext>
            </a:extLst>
          </p:cNvPr>
          <p:cNvSpPr txBox="1"/>
          <p:nvPr/>
        </p:nvSpPr>
        <p:spPr>
          <a:xfrm>
            <a:off x="5561351" y="6589403"/>
            <a:ext cx="760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https://www.ooportal.com/building-cplus-classes/module2/black-box-principle.php</a:t>
            </a:r>
          </a:p>
        </p:txBody>
      </p:sp>
    </p:spTree>
    <p:extLst>
      <p:ext uri="{BB962C8B-B14F-4D97-AF65-F5344CB8AC3E}">
        <p14:creationId xmlns:p14="http://schemas.microsoft.com/office/powerpoint/2010/main" val="51055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81" y="172996"/>
            <a:ext cx="10217835" cy="889465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Functions in Python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07DF60-0CB3-452C-9384-15014A2455D7}"/>
              </a:ext>
            </a:extLst>
          </p:cNvPr>
          <p:cNvSpPr txBox="1">
            <a:spLocks/>
          </p:cNvSpPr>
          <p:nvPr/>
        </p:nvSpPr>
        <p:spPr>
          <a:xfrm>
            <a:off x="587829" y="1062462"/>
            <a:ext cx="7493854" cy="5271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def &lt;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function_name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&gt; (parameters)</a:t>
            </a:r>
            <a:r>
              <a:rPr lang="en-US" sz="16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&lt;block of code&gt;</a:t>
            </a: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block of code within the function has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indentation to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define where the function starts and ends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Functions can be in the same module as your main program or in different – in this case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import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it</a:t>
            </a:r>
            <a:endParaRPr lang="en-US" sz="1600" b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def function1(): &lt;----------- defining functions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command1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command2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14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etc</a:t>
            </a:r>
            <a:endParaRPr lang="en-US" sz="1400" i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def function2():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command1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command2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14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etc</a:t>
            </a:r>
            <a:endParaRPr lang="en-US" sz="1400" i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function1()   &lt;--------- calling functions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function2()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i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FF0000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62271-E2D8-4B8D-9407-B34F21C4D713}"/>
              </a:ext>
            </a:extLst>
          </p:cNvPr>
          <p:cNvSpPr txBox="1"/>
          <p:nvPr/>
        </p:nvSpPr>
        <p:spPr>
          <a:xfrm>
            <a:off x="6095998" y="6531115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https://www.tutorialspoint.com/python/python_functions.htm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E1193CE-55F1-45E3-9962-11CA3A45F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05" y="492788"/>
            <a:ext cx="4014066" cy="6038327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4B6D56-8B97-4C75-8D65-6F378CA00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82" y="5303520"/>
            <a:ext cx="4292230" cy="12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4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81" y="172996"/>
            <a:ext cx="10217835" cy="660381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Arguments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07DF60-0CB3-452C-9384-15014A2455D7}"/>
              </a:ext>
            </a:extLst>
          </p:cNvPr>
          <p:cNvSpPr txBox="1">
            <a:spLocks/>
          </p:cNvSpPr>
          <p:nvPr/>
        </p:nvSpPr>
        <p:spPr>
          <a:xfrm>
            <a:off x="987082" y="928255"/>
            <a:ext cx="10984523" cy="592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When you use arguments/parameters you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pass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them to the function. 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 function may not have any arguments, so just use empty brackets: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def &lt;name&gt;():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Example 1 - The number of arguments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you pass from the main program should be the same as defined in the function (there are some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special cases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though – default argument and arbitrary arguments)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Correct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:                                                                  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Incorrect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def 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my_func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my_param1, my_param2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):                      def 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my_func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my_param1, </a:t>
            </a:r>
            <a:r>
              <a:rPr lang="en-US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my_param2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):  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&lt;--- two arguments defined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print(my_param1)                                                       print(my_param1)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my_func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param1, param2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                                          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my_func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param1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             &lt;------ but called with only 1 argument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Example 2 - Special case - default arguments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def 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my_func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(my_param1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, my_param2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= ‘some default value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’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print(my_param1)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my_func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param1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                                     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&lt;------ when calling this function, you can omit default argument</a:t>
            </a:r>
            <a:r>
              <a:rPr lang="en-US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my_param2 </a:t>
            </a: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rgbClr val="FF0000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4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81" y="172996"/>
            <a:ext cx="10217835" cy="660381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Arguments – positioned vs named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07DF60-0CB3-452C-9384-15014A2455D7}"/>
              </a:ext>
            </a:extLst>
          </p:cNvPr>
          <p:cNvSpPr txBox="1">
            <a:spLocks/>
          </p:cNvSpPr>
          <p:nvPr/>
        </p:nvSpPr>
        <p:spPr>
          <a:xfrm>
            <a:off x="987082" y="928255"/>
            <a:ext cx="10984524" cy="592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b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b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b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b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</a:t>
            </a:r>
            <a:r>
              <a:rPr lang="en-US" sz="1400" dirty="0">
                <a:latin typeface="Segoe UI Semilight" panose="020B0702040204020203" pitchFamily="34" charset="0"/>
                <a:cs typeface="Segoe UI" panose="020B0502040204020203" pitchFamily="34" charset="0"/>
              </a:rPr>
              <a:t>^^^ here we specific parameters (network, mask) by their position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</a:t>
            </a:r>
            <a:r>
              <a:rPr lang="en-US" sz="1400" dirty="0">
                <a:latin typeface="Segoe UI Semilight" panose="020B0702040204020203" pitchFamily="34" charset="0"/>
                <a:cs typeface="Segoe UI" panose="020B0502040204020203" pitchFamily="34" charset="0"/>
              </a:rPr>
              <a:t>&lt;- here we use parameter names (such as -c -v) in any order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Positional arguments - the order of arguments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is important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def divide(</a:t>
            </a:r>
            <a:r>
              <a:rPr lang="en-US" sz="1600" dirty="0" err="1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a,b,c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):                                                                  def divide(</a:t>
            </a:r>
            <a:r>
              <a:rPr lang="en-US" sz="1600" dirty="0" err="1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b,a,c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print(‘dividing:’, a/b/c)                                                         print(‘dividing:’, a/b/c)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divide(10,5,2)         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--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&gt; result is 1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                            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divide(10,5,2)              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--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&gt; result is 0.25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Named arguments - the order of arguments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can be any, but you need to know variable names in function definition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def divide(</a:t>
            </a:r>
            <a:r>
              <a:rPr lang="en-US" sz="1600" dirty="0" err="1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a,c,b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print(‘dividing:’, a/b/c)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divide(</a:t>
            </a:r>
            <a:r>
              <a:rPr lang="en-US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b=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5,</a:t>
            </a:r>
            <a:r>
              <a:rPr lang="en-US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a=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10, </a:t>
            </a:r>
            <a:r>
              <a:rPr lang="en-US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c=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2)         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--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&gt; result is 1 </a:t>
            </a:r>
            <a:endParaRPr lang="en-US" sz="1600" b="1" dirty="0">
              <a:solidFill>
                <a:srgbClr val="FF0000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25BCC5B-D9B9-40D4-94D8-7A90383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0" y="807251"/>
            <a:ext cx="5759048" cy="2301709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77AAE5-3964-4D42-98E2-F5A7BCA4E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98" y="833377"/>
            <a:ext cx="5295209" cy="133505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AA9049D-8F88-479F-8F3D-AC0EF691A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78" y="5476295"/>
            <a:ext cx="5361382" cy="1009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EEDD0B-D1C3-469F-9BAE-A6EDA0FE2BEB}"/>
              </a:ext>
            </a:extLst>
          </p:cNvPr>
          <p:cNvSpPr txBox="1"/>
          <p:nvPr/>
        </p:nvSpPr>
        <p:spPr>
          <a:xfrm>
            <a:off x="6243678" y="6581001"/>
            <a:ext cx="60938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https://stackoverflow.com/questions/9450656/positional-argument-v-s-keyword-argument</a:t>
            </a:r>
          </a:p>
        </p:txBody>
      </p:sp>
    </p:spTree>
    <p:extLst>
      <p:ext uri="{BB962C8B-B14F-4D97-AF65-F5344CB8AC3E}">
        <p14:creationId xmlns:p14="http://schemas.microsoft.com/office/powerpoint/2010/main" val="82397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4DB3-02B3-43AA-A6EF-2E154F00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Variable</a:t>
            </a:r>
            <a:r>
              <a:rPr lang="en-AU" sz="44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219C-2E46-41C3-B6AA-BE49F343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2744"/>
            <a:ext cx="11106873" cy="545167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Variable names you use in the function definition will become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function variables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and available for use inside the function</a:t>
            </a: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def my_func1(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url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token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print(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url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user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)                                      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&lt;------- user variable is not defined in this function, but 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url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and token is</a:t>
            </a: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my_func1(‘https://api-server, ‘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abcd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’)</a:t>
            </a:r>
            <a:endParaRPr lang="en-AU" sz="1600" i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Variables defined in functions have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function scope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– you can’t access it outside the function</a:t>
            </a: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def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my_func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my_var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= ‘my awesome function variable’</a:t>
            </a: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print(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my_var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)                  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&lt;---------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Incorrect, </a:t>
            </a:r>
            <a:r>
              <a:rPr lang="en-US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my_var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is defined in function, but this is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outside the function, note indentation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You can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 re-use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same the same variable name in different functions – they are different</a:t>
            </a: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def my_func1():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response_code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= 200                                 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\</a:t>
            </a: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def my_func2():                                                    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you can use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the same variable name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response_code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in different functions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response_code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= 404                                  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/  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8" y="172996"/>
            <a:ext cx="10725589" cy="713269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Functions returning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7" y="886265"/>
            <a:ext cx="11329813" cy="5798739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Can </a:t>
            </a:r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return values 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– you can use returned value in the main program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When you use the function name in the main program you </a:t>
            </a:r>
            <a:r>
              <a:rPr lang="en-US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call</a:t>
            </a:r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it</a:t>
            </a:r>
          </a:p>
          <a:p>
            <a:pPr marL="0" indent="0">
              <a:buNone/>
            </a:pPr>
            <a:endParaRPr lang="en-AU" sz="1600" b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Example 1.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No returned value: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def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get_sum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(</a:t>
            </a:r>
            <a:r>
              <a:rPr lang="en-AU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var1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AU" sz="1600" dirty="0">
                <a:solidFill>
                  <a:srgbClr val="FFC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var2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AU" sz="1600" dirty="0">
                <a:solidFill>
                  <a:schemeClr val="accent6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var3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sum = </a:t>
            </a:r>
            <a:r>
              <a:rPr lang="en-AU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var1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+ </a:t>
            </a:r>
            <a:r>
              <a:rPr lang="en-AU" sz="1600" dirty="0">
                <a:solidFill>
                  <a:srgbClr val="00B05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var3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+</a:t>
            </a:r>
            <a:r>
              <a:rPr lang="en-AU" sz="1600" dirty="0">
                <a:solidFill>
                  <a:srgbClr val="FFC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var2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print(sum)                       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AU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get_sum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(10,20,30)                   &lt;--- main program, we call this function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Example 2. 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With returned value: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def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get_sum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(</a:t>
            </a:r>
            <a:r>
              <a:rPr lang="en-AU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var1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AU" sz="1600" dirty="0">
                <a:solidFill>
                  <a:schemeClr val="accent2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var2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AU" sz="1600" dirty="0">
                <a:solidFill>
                  <a:schemeClr val="accent6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var3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):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sum = var1 + var2 +var3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return sum                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&lt;---- 2. after the function completes, this will be the value the caller use in place of the function call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print(</a:t>
            </a:r>
            <a:r>
              <a:rPr lang="en-AU" sz="1600" b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get_sum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(</a:t>
            </a:r>
            <a:r>
              <a:rPr lang="en-AU" sz="16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10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AU" sz="1600" b="1" dirty="0">
                <a:solidFill>
                  <a:schemeClr val="accent2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20</a:t>
            </a:r>
            <a:r>
              <a:rPr lang="en-AU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AU" sz="1600" b="1" dirty="0">
                <a:solidFill>
                  <a:schemeClr val="accent6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30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))     &lt;---  1. we call the function from the main program, pass arguments 10,20,30 and print 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259B1-FBB5-44E9-8525-C2D5AA2304B4}"/>
              </a:ext>
            </a:extLst>
          </p:cNvPr>
          <p:cNvSpPr txBox="1"/>
          <p:nvPr/>
        </p:nvSpPr>
        <p:spPr>
          <a:xfrm>
            <a:off x="5561351" y="6589403"/>
            <a:ext cx="760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https://www.ooportal.com/building-cplus-classes/module2/black-box-principle.php</a:t>
            </a:r>
          </a:p>
        </p:txBody>
      </p:sp>
    </p:spTree>
    <p:extLst>
      <p:ext uri="{BB962C8B-B14F-4D97-AF65-F5344CB8AC3E}">
        <p14:creationId xmlns:p14="http://schemas.microsoft.com/office/powerpoint/2010/main" val="10117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1524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1067</Words>
  <Application>Microsoft Office PowerPoint</Application>
  <PresentationFormat>Widescreen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Segoe UI Semilight</vt:lpstr>
      <vt:lpstr>Office Theme</vt:lpstr>
      <vt:lpstr>API and Python training</vt:lpstr>
      <vt:lpstr>This session agenda</vt:lpstr>
      <vt:lpstr>Functions in programming languages</vt:lpstr>
      <vt:lpstr>Functions in Python</vt:lpstr>
      <vt:lpstr>Arguments</vt:lpstr>
      <vt:lpstr>Arguments – positioned vs named</vt:lpstr>
      <vt:lpstr>Variable scope</vt:lpstr>
      <vt:lpstr>Functions returning values</vt:lpstr>
      <vt:lpstr>Demo</vt:lpstr>
      <vt:lpstr>Demo 5 – defining functions, using modules</vt:lpstr>
      <vt:lpstr>Demo 6 – defining functions with return values</vt:lpstr>
      <vt:lpstr>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Python training</dc:title>
  <dc:creator>Alexander Zyuzin (AP)</dc:creator>
  <cp:lastModifiedBy>Alexander Zyuzin (AP)</cp:lastModifiedBy>
  <cp:revision>45</cp:revision>
  <dcterms:created xsi:type="dcterms:W3CDTF">2020-12-08T11:05:02Z</dcterms:created>
  <dcterms:modified xsi:type="dcterms:W3CDTF">2020-12-18T05:23:09Z</dcterms:modified>
</cp:coreProperties>
</file>