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7895" y="819175"/>
            <a:ext cx="714820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1524" y="1430936"/>
            <a:ext cx="7120950" cy="1958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794" y="0"/>
            <a:ext cx="9143999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231" y="1817877"/>
            <a:ext cx="5077950" cy="9304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0354" y="1925637"/>
            <a:ext cx="395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SONG</a:t>
            </a:r>
            <a:r>
              <a:rPr sz="3600" spc="-185" dirty="0"/>
              <a:t> </a:t>
            </a:r>
            <a:r>
              <a:rPr sz="3600" spc="-30" dirty="0"/>
              <a:t>ANA</a:t>
            </a:r>
            <a:r>
              <a:rPr sz="3600" spc="-355" dirty="0"/>
              <a:t>L</a:t>
            </a:r>
            <a:r>
              <a:rPr sz="3600" spc="-215" dirty="0"/>
              <a:t>Y</a:t>
            </a:r>
            <a:r>
              <a:rPr sz="3600" spc="-405" dirty="0"/>
              <a:t>SIS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3965604" y="3846563"/>
            <a:ext cx="1977996" cy="692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spc="125" dirty="0">
                <a:solidFill>
                  <a:srgbClr val="FFC000"/>
                </a:solidFill>
                <a:latin typeface="Verdana"/>
                <a:cs typeface="Verdana"/>
              </a:rPr>
              <a:t>P</a:t>
            </a:r>
            <a:r>
              <a:rPr sz="1400" spc="-60" dirty="0">
                <a:solidFill>
                  <a:srgbClr val="FFC000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FFC000"/>
                </a:solidFill>
                <a:latin typeface="Verdana"/>
                <a:cs typeface="Verdana"/>
              </a:rPr>
              <a:t>esen</a:t>
            </a:r>
            <a:r>
              <a:rPr sz="1400" spc="-25" dirty="0">
                <a:solidFill>
                  <a:srgbClr val="FFC000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FFC000"/>
                </a:solidFill>
                <a:latin typeface="Verdana"/>
                <a:cs typeface="Verdana"/>
              </a:rPr>
              <a:t>ed</a:t>
            </a:r>
            <a:r>
              <a:rPr sz="1400" spc="-130" dirty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sz="1400" spc="10" dirty="0" smtClean="0">
                <a:solidFill>
                  <a:srgbClr val="FFC000"/>
                </a:solidFill>
                <a:latin typeface="Verdana"/>
                <a:cs typeface="Verdana"/>
              </a:rPr>
              <a:t>By</a:t>
            </a:r>
            <a:r>
              <a:rPr lang="en-GB" sz="1400" spc="10" dirty="0" smtClean="0">
                <a:solidFill>
                  <a:srgbClr val="FFC000"/>
                </a:solidFill>
                <a:latin typeface="Verdana"/>
                <a:cs typeface="Verdana"/>
              </a:rPr>
              <a:t>-</a:t>
            </a:r>
            <a:endParaRPr lang="en-GB" sz="1400" dirty="0">
              <a:solidFill>
                <a:srgbClr val="FFC000"/>
              </a:solidFill>
              <a:latin typeface="Verdana"/>
              <a:cs typeface="Verdana"/>
            </a:endParaRPr>
          </a:p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lang="en-GB" sz="1400" dirty="0" err="1" smtClean="0">
                <a:solidFill>
                  <a:srgbClr val="FFC000"/>
                </a:solidFill>
                <a:latin typeface="Verdana"/>
                <a:cs typeface="Verdana"/>
              </a:rPr>
              <a:t>Suprakrit</a:t>
            </a:r>
            <a:r>
              <a:rPr lang="en-GB" sz="1400" dirty="0" smtClean="0">
                <a:solidFill>
                  <a:srgbClr val="FFC000"/>
                </a:solidFill>
                <a:latin typeface="Verdana"/>
                <a:cs typeface="Verdana"/>
              </a:rPr>
              <a:t> </a:t>
            </a:r>
            <a:r>
              <a:rPr lang="en-GB" sz="1400" dirty="0" err="1" smtClean="0">
                <a:solidFill>
                  <a:srgbClr val="FFC000"/>
                </a:solidFill>
                <a:latin typeface="Verdana"/>
                <a:cs typeface="Verdana"/>
              </a:rPr>
              <a:t>Debnath</a:t>
            </a:r>
            <a:endParaRPr lang="en-GB" sz="1400" dirty="0" smtClean="0">
              <a:solidFill>
                <a:srgbClr val="FFC000"/>
              </a:solidFill>
              <a:latin typeface="Verdana"/>
              <a:cs typeface="Verdana"/>
            </a:endParaRPr>
          </a:p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lang="en-GB" sz="1400" dirty="0" smtClean="0">
                <a:solidFill>
                  <a:srgbClr val="FFC000"/>
                </a:solidFill>
                <a:latin typeface="Verdana"/>
                <a:cs typeface="Verdana"/>
              </a:rPr>
              <a:t>Batch:DA-10</a:t>
            </a:r>
            <a:endParaRPr lang="en-GB" sz="12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1032" y="2536350"/>
            <a:ext cx="3159825" cy="664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18874" y="2646099"/>
            <a:ext cx="2638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2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50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2200" spc="1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00" spc="6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22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BI</a:t>
            </a:r>
            <a:r>
              <a:rPr sz="22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37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20137" y="2538962"/>
            <a:ext cx="3943985" cy="437515"/>
            <a:chOff x="2620137" y="2538962"/>
            <a:chExt cx="3943985" cy="4375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0137" y="2538962"/>
              <a:ext cx="3943725" cy="138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82049" y="2581825"/>
              <a:ext cx="3820160" cy="15240"/>
            </a:xfrm>
            <a:custGeom>
              <a:avLst/>
              <a:gdLst/>
              <a:ahLst/>
              <a:cxnLst/>
              <a:rect l="l" t="t" r="r" b="b"/>
              <a:pathLst>
                <a:path w="3820160" h="15239">
                  <a:moveTo>
                    <a:pt x="0" y="14999"/>
                  </a:moveTo>
                  <a:lnTo>
                    <a:pt x="3819899" y="0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6775" y="2707050"/>
              <a:ext cx="269437" cy="269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943" y="3200668"/>
            <a:ext cx="2641500" cy="11601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75134" y="3252870"/>
            <a:ext cx="999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2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6000" b="1" spc="-6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5724" y="2872258"/>
            <a:ext cx="4634865" cy="1362710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3600" spc="-65" dirty="0"/>
              <a:t>Re</a:t>
            </a:r>
            <a:r>
              <a:rPr sz="3600" spc="-75" dirty="0"/>
              <a:t>c</a:t>
            </a:r>
            <a:r>
              <a:rPr sz="3600" spc="-55" dirty="0"/>
              <a:t>om</a:t>
            </a:r>
            <a:r>
              <a:rPr sz="3600" spc="-45" dirty="0"/>
              <a:t>m</a:t>
            </a:r>
            <a:r>
              <a:rPr sz="3600" spc="-70" dirty="0"/>
              <a:t>e</a:t>
            </a:r>
            <a:r>
              <a:rPr sz="3600" spc="-55" dirty="0"/>
              <a:t>n</a:t>
            </a:r>
            <a:r>
              <a:rPr sz="3600" spc="-85" dirty="0"/>
              <a:t>dations</a:t>
            </a:r>
            <a:endParaRPr sz="3600"/>
          </a:p>
          <a:p>
            <a:pPr marL="12700" marR="2298065">
              <a:lnSpc>
                <a:spcPts val="1650"/>
              </a:lnSpc>
              <a:spcBef>
                <a:spcPts val="890"/>
              </a:spcBef>
            </a:pPr>
            <a:r>
              <a:rPr sz="1400" b="0" dirty="0">
                <a:solidFill>
                  <a:srgbClr val="FFAB40"/>
                </a:solidFill>
                <a:latin typeface="Verdana"/>
                <a:cs typeface="Verdana"/>
              </a:rPr>
              <a:t>Anal</a:t>
            </a:r>
            <a:r>
              <a:rPr sz="1400" b="0" spc="-15" dirty="0">
                <a:solidFill>
                  <a:srgbClr val="FFAB40"/>
                </a:solidFill>
                <a:latin typeface="Verdana"/>
                <a:cs typeface="Verdana"/>
              </a:rPr>
              <a:t>y</a:t>
            </a:r>
            <a:r>
              <a:rPr sz="1400" b="0" spc="-40" dirty="0">
                <a:solidFill>
                  <a:srgbClr val="FFAB40"/>
                </a:solidFill>
                <a:latin typeface="Verdana"/>
                <a:cs typeface="Verdana"/>
              </a:rPr>
              <a:t>z</a:t>
            </a:r>
            <a:r>
              <a:rPr sz="1400" b="0" spc="10" dirty="0">
                <a:solidFill>
                  <a:srgbClr val="FFAB40"/>
                </a:solidFill>
                <a:latin typeface="Verdana"/>
                <a:cs typeface="Verdana"/>
              </a:rPr>
              <a:t>e</a:t>
            </a:r>
            <a:r>
              <a:rPr sz="1400" b="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FFAB40"/>
                </a:solidFill>
                <a:latin typeface="Verdana"/>
                <a:cs typeface="Verdana"/>
              </a:rPr>
              <a:t>visualizations</a:t>
            </a:r>
            <a:r>
              <a:rPr sz="1400" b="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b="0" spc="30" dirty="0">
                <a:solidFill>
                  <a:srgbClr val="FFAB40"/>
                </a:solidFill>
                <a:latin typeface="Verdana"/>
                <a:cs typeface="Verdana"/>
              </a:rPr>
              <a:t>and  </a:t>
            </a:r>
            <a:r>
              <a:rPr sz="1400" b="0" spc="20" dirty="0">
                <a:solidFill>
                  <a:srgbClr val="FFAB40"/>
                </a:solidFill>
                <a:latin typeface="Verdana"/>
                <a:cs typeface="Verdana"/>
              </a:rPr>
              <a:t>p</a:t>
            </a:r>
            <a:r>
              <a:rPr sz="1400" b="0" spc="-5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1400" b="0" spc="5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1400" b="0" dirty="0">
                <a:solidFill>
                  <a:srgbClr val="FFAB40"/>
                </a:solidFill>
                <a:latin typeface="Verdana"/>
                <a:cs typeface="Verdana"/>
              </a:rPr>
              <a:t>vide</a:t>
            </a:r>
            <a:r>
              <a:rPr sz="1400" b="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b="0" spc="20" dirty="0">
                <a:solidFill>
                  <a:srgbClr val="FFAB40"/>
                </a:solidFill>
                <a:latin typeface="Verdana"/>
                <a:cs typeface="Verdana"/>
              </a:rPr>
              <a:t>a</a:t>
            </a:r>
            <a:r>
              <a:rPr sz="1400" b="0" spc="25" dirty="0">
                <a:solidFill>
                  <a:srgbClr val="FFAB40"/>
                </a:solidFill>
                <a:latin typeface="Verdana"/>
                <a:cs typeface="Verdana"/>
              </a:rPr>
              <a:t>c</a:t>
            </a:r>
            <a:r>
              <a:rPr sz="1400" b="0" spc="20" dirty="0">
                <a:solidFill>
                  <a:srgbClr val="FFAB40"/>
                </a:solidFill>
                <a:latin typeface="Verdana"/>
                <a:cs typeface="Verdana"/>
              </a:rPr>
              <a:t>tionable</a:t>
            </a:r>
            <a:r>
              <a:rPr sz="1400" b="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b="0" spc="5" dirty="0">
                <a:solidFill>
                  <a:srgbClr val="FFAB40"/>
                </a:solidFill>
                <a:latin typeface="Verdana"/>
                <a:cs typeface="Verdana"/>
              </a:rPr>
              <a:t>advi</a:t>
            </a:r>
            <a:r>
              <a:rPr sz="1400" b="0" spc="-10" dirty="0">
                <a:solidFill>
                  <a:srgbClr val="FFAB40"/>
                </a:solidFill>
                <a:latin typeface="Verdana"/>
                <a:cs typeface="Verdana"/>
              </a:rPr>
              <a:t>c</a:t>
            </a:r>
            <a:r>
              <a:rPr sz="1400" b="0" spc="10" dirty="0">
                <a:solidFill>
                  <a:srgbClr val="FFAB40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10712" y="3244634"/>
            <a:ext cx="123825" cy="1123950"/>
            <a:chOff x="3310712" y="3244634"/>
            <a:chExt cx="123825" cy="11239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0712" y="3244634"/>
              <a:ext cx="123825" cy="1123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72625" y="3287496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899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311697" y="3308572"/>
            <a:ext cx="290195" cy="335280"/>
            <a:chOff x="8311697" y="3308572"/>
            <a:chExt cx="290195" cy="3352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1697" y="3308572"/>
              <a:ext cx="246331" cy="1500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12036" y="3418865"/>
              <a:ext cx="289560" cy="224790"/>
            </a:xfrm>
            <a:custGeom>
              <a:avLst/>
              <a:gdLst/>
              <a:ahLst/>
              <a:cxnLst/>
              <a:rect l="l" t="t" r="r" b="b"/>
              <a:pathLst>
                <a:path w="289559" h="224789">
                  <a:moveTo>
                    <a:pt x="68249" y="144005"/>
                  </a:moveTo>
                  <a:lnTo>
                    <a:pt x="65951" y="142125"/>
                  </a:lnTo>
                  <a:lnTo>
                    <a:pt x="58381" y="142125"/>
                  </a:lnTo>
                  <a:lnTo>
                    <a:pt x="58381" y="151612"/>
                  </a:lnTo>
                  <a:lnTo>
                    <a:pt x="58381" y="170548"/>
                  </a:lnTo>
                  <a:lnTo>
                    <a:pt x="39446" y="170548"/>
                  </a:lnTo>
                  <a:lnTo>
                    <a:pt x="39446" y="151612"/>
                  </a:lnTo>
                  <a:lnTo>
                    <a:pt x="58381" y="151612"/>
                  </a:lnTo>
                  <a:lnTo>
                    <a:pt x="58381" y="142125"/>
                  </a:lnTo>
                  <a:lnTo>
                    <a:pt x="31102" y="142125"/>
                  </a:lnTo>
                  <a:lnTo>
                    <a:pt x="29578" y="144767"/>
                  </a:lnTo>
                  <a:lnTo>
                    <a:pt x="29578" y="178892"/>
                  </a:lnTo>
                  <a:lnTo>
                    <a:pt x="31864" y="180771"/>
                  </a:lnTo>
                  <a:lnTo>
                    <a:pt x="65951" y="180771"/>
                  </a:lnTo>
                  <a:lnTo>
                    <a:pt x="67868" y="178130"/>
                  </a:lnTo>
                  <a:lnTo>
                    <a:pt x="67868" y="170548"/>
                  </a:lnTo>
                  <a:lnTo>
                    <a:pt x="67868" y="151612"/>
                  </a:lnTo>
                  <a:lnTo>
                    <a:pt x="67868" y="147053"/>
                  </a:lnTo>
                  <a:lnTo>
                    <a:pt x="68249" y="144005"/>
                  </a:lnTo>
                  <a:close/>
                </a:path>
                <a:path w="289559" h="224789">
                  <a:moveTo>
                    <a:pt x="68249" y="63284"/>
                  </a:moveTo>
                  <a:lnTo>
                    <a:pt x="65951" y="60642"/>
                  </a:lnTo>
                  <a:lnTo>
                    <a:pt x="58381" y="60642"/>
                  </a:lnTo>
                  <a:lnTo>
                    <a:pt x="58381" y="70129"/>
                  </a:lnTo>
                  <a:lnTo>
                    <a:pt x="58381" y="89065"/>
                  </a:lnTo>
                  <a:lnTo>
                    <a:pt x="39446" y="89065"/>
                  </a:lnTo>
                  <a:lnTo>
                    <a:pt x="39446" y="70129"/>
                  </a:lnTo>
                  <a:lnTo>
                    <a:pt x="58381" y="70129"/>
                  </a:lnTo>
                  <a:lnTo>
                    <a:pt x="58381" y="60642"/>
                  </a:lnTo>
                  <a:lnTo>
                    <a:pt x="31102" y="60642"/>
                  </a:lnTo>
                  <a:lnTo>
                    <a:pt x="29578" y="63284"/>
                  </a:lnTo>
                  <a:lnTo>
                    <a:pt x="29578" y="97409"/>
                  </a:lnTo>
                  <a:lnTo>
                    <a:pt x="31864" y="99314"/>
                  </a:lnTo>
                  <a:lnTo>
                    <a:pt x="65951" y="99314"/>
                  </a:lnTo>
                  <a:lnTo>
                    <a:pt x="67868" y="96634"/>
                  </a:lnTo>
                  <a:lnTo>
                    <a:pt x="67868" y="89065"/>
                  </a:lnTo>
                  <a:lnTo>
                    <a:pt x="67868" y="70129"/>
                  </a:lnTo>
                  <a:lnTo>
                    <a:pt x="67868" y="65570"/>
                  </a:lnTo>
                  <a:lnTo>
                    <a:pt x="68249" y="63284"/>
                  </a:lnTo>
                  <a:close/>
                </a:path>
                <a:path w="289559" h="224789">
                  <a:moveTo>
                    <a:pt x="209600" y="86804"/>
                  </a:moveTo>
                  <a:lnTo>
                    <a:pt x="207695" y="84518"/>
                  </a:lnTo>
                  <a:lnTo>
                    <a:pt x="86423" y="84518"/>
                  </a:lnTo>
                  <a:lnTo>
                    <a:pt x="83400" y="84518"/>
                  </a:lnTo>
                  <a:lnTo>
                    <a:pt x="81483" y="86804"/>
                  </a:lnTo>
                  <a:lnTo>
                    <a:pt x="81483" y="91706"/>
                  </a:lnTo>
                  <a:lnTo>
                    <a:pt x="83781" y="93992"/>
                  </a:lnTo>
                  <a:lnTo>
                    <a:pt x="207695" y="93992"/>
                  </a:lnTo>
                  <a:lnTo>
                    <a:pt x="209600" y="91706"/>
                  </a:lnTo>
                  <a:lnTo>
                    <a:pt x="209600" y="86804"/>
                  </a:lnTo>
                  <a:close/>
                </a:path>
                <a:path w="289559" h="224789">
                  <a:moveTo>
                    <a:pt x="209600" y="67830"/>
                  </a:moveTo>
                  <a:lnTo>
                    <a:pt x="207695" y="65570"/>
                  </a:lnTo>
                  <a:lnTo>
                    <a:pt x="86423" y="65570"/>
                  </a:lnTo>
                  <a:lnTo>
                    <a:pt x="83400" y="65570"/>
                  </a:lnTo>
                  <a:lnTo>
                    <a:pt x="81483" y="67830"/>
                  </a:lnTo>
                  <a:lnTo>
                    <a:pt x="81483" y="72771"/>
                  </a:lnTo>
                  <a:lnTo>
                    <a:pt x="83781" y="75057"/>
                  </a:lnTo>
                  <a:lnTo>
                    <a:pt x="207695" y="75057"/>
                  </a:lnTo>
                  <a:lnTo>
                    <a:pt x="209600" y="72771"/>
                  </a:lnTo>
                  <a:lnTo>
                    <a:pt x="209600" y="67830"/>
                  </a:lnTo>
                  <a:close/>
                </a:path>
                <a:path w="289559" h="224789">
                  <a:moveTo>
                    <a:pt x="289560" y="189484"/>
                  </a:moveTo>
                  <a:lnTo>
                    <a:pt x="285775" y="185318"/>
                  </a:lnTo>
                  <a:lnTo>
                    <a:pt x="278574" y="178244"/>
                  </a:lnTo>
                  <a:lnTo>
                    <a:pt x="278574" y="192887"/>
                  </a:lnTo>
                  <a:lnTo>
                    <a:pt x="267563" y="203911"/>
                  </a:lnTo>
                  <a:lnTo>
                    <a:pt x="259715" y="195948"/>
                  </a:lnTo>
                  <a:lnTo>
                    <a:pt x="252577" y="188722"/>
                  </a:lnTo>
                  <a:lnTo>
                    <a:pt x="238760" y="174713"/>
                  </a:lnTo>
                  <a:lnTo>
                    <a:pt x="238023" y="173951"/>
                  </a:lnTo>
                  <a:lnTo>
                    <a:pt x="236499" y="173570"/>
                  </a:lnTo>
                  <a:lnTo>
                    <a:pt x="234594" y="173570"/>
                  </a:lnTo>
                  <a:lnTo>
                    <a:pt x="233095" y="173951"/>
                  </a:lnTo>
                  <a:lnTo>
                    <a:pt x="231571" y="174713"/>
                  </a:lnTo>
                  <a:lnTo>
                    <a:pt x="230809" y="176212"/>
                  </a:lnTo>
                  <a:lnTo>
                    <a:pt x="221729" y="195948"/>
                  </a:lnTo>
                  <a:lnTo>
                    <a:pt x="194424" y="119392"/>
                  </a:lnTo>
                  <a:lnTo>
                    <a:pt x="270624" y="147053"/>
                  </a:lnTo>
                  <a:lnTo>
                    <a:pt x="251269" y="155778"/>
                  </a:lnTo>
                  <a:lnTo>
                    <a:pt x="249770" y="156514"/>
                  </a:lnTo>
                  <a:lnTo>
                    <a:pt x="248627" y="157657"/>
                  </a:lnTo>
                  <a:lnTo>
                    <a:pt x="248246" y="159562"/>
                  </a:lnTo>
                  <a:lnTo>
                    <a:pt x="247865" y="161061"/>
                  </a:lnTo>
                  <a:lnTo>
                    <a:pt x="248246" y="162979"/>
                  </a:lnTo>
                  <a:lnTo>
                    <a:pt x="249770" y="164084"/>
                  </a:lnTo>
                  <a:lnTo>
                    <a:pt x="278574" y="192887"/>
                  </a:lnTo>
                  <a:lnTo>
                    <a:pt x="278574" y="178244"/>
                  </a:lnTo>
                  <a:lnTo>
                    <a:pt x="261899" y="161823"/>
                  </a:lnTo>
                  <a:lnTo>
                    <a:pt x="275145" y="155397"/>
                  </a:lnTo>
                  <a:lnTo>
                    <a:pt x="278930" y="153492"/>
                  </a:lnTo>
                  <a:lnTo>
                    <a:pt x="281228" y="149694"/>
                  </a:lnTo>
                  <a:lnTo>
                    <a:pt x="280454" y="142125"/>
                  </a:lnTo>
                  <a:lnTo>
                    <a:pt x="278193" y="138341"/>
                  </a:lnTo>
                  <a:lnTo>
                    <a:pt x="274408" y="137185"/>
                  </a:lnTo>
                  <a:lnTo>
                    <a:pt x="245986" y="126974"/>
                  </a:lnTo>
                  <a:lnTo>
                    <a:pt x="245986" y="123913"/>
                  </a:lnTo>
                  <a:lnTo>
                    <a:pt x="245986" y="53060"/>
                  </a:lnTo>
                  <a:lnTo>
                    <a:pt x="243700" y="51155"/>
                  </a:lnTo>
                  <a:lnTo>
                    <a:pt x="238379" y="51155"/>
                  </a:lnTo>
                  <a:lnTo>
                    <a:pt x="236499" y="53822"/>
                  </a:lnTo>
                  <a:lnTo>
                    <a:pt x="236499" y="123913"/>
                  </a:lnTo>
                  <a:lnTo>
                    <a:pt x="224142" y="119392"/>
                  </a:lnTo>
                  <a:lnTo>
                    <a:pt x="198208" y="109918"/>
                  </a:lnTo>
                  <a:lnTo>
                    <a:pt x="197129" y="109562"/>
                  </a:lnTo>
                  <a:lnTo>
                    <a:pt x="196011" y="109397"/>
                  </a:lnTo>
                  <a:lnTo>
                    <a:pt x="192290" y="109397"/>
                  </a:lnTo>
                  <a:lnTo>
                    <a:pt x="189776" y="110426"/>
                  </a:lnTo>
                  <a:lnTo>
                    <a:pt x="187604" y="112560"/>
                  </a:lnTo>
                  <a:lnTo>
                    <a:pt x="184581" y="115227"/>
                  </a:lnTo>
                  <a:lnTo>
                    <a:pt x="183819" y="119011"/>
                  </a:lnTo>
                  <a:lnTo>
                    <a:pt x="185356" y="122809"/>
                  </a:lnTo>
                  <a:lnTo>
                    <a:pt x="193687" y="147053"/>
                  </a:lnTo>
                  <a:lnTo>
                    <a:pt x="83781" y="147053"/>
                  </a:lnTo>
                  <a:lnTo>
                    <a:pt x="81876" y="149313"/>
                  </a:lnTo>
                  <a:lnTo>
                    <a:pt x="81876" y="154635"/>
                  </a:lnTo>
                  <a:lnTo>
                    <a:pt x="84162" y="156514"/>
                  </a:lnTo>
                  <a:lnTo>
                    <a:pt x="197472" y="156514"/>
                  </a:lnTo>
                  <a:lnTo>
                    <a:pt x="200888" y="166001"/>
                  </a:lnTo>
                  <a:lnTo>
                    <a:pt x="83781" y="166001"/>
                  </a:lnTo>
                  <a:lnTo>
                    <a:pt x="81876" y="168262"/>
                  </a:lnTo>
                  <a:lnTo>
                    <a:pt x="81876" y="173570"/>
                  </a:lnTo>
                  <a:lnTo>
                    <a:pt x="84162" y="175488"/>
                  </a:lnTo>
                  <a:lnTo>
                    <a:pt x="204292" y="175488"/>
                  </a:lnTo>
                  <a:lnTo>
                    <a:pt x="212242" y="198589"/>
                  </a:lnTo>
                  <a:lnTo>
                    <a:pt x="213779" y="202374"/>
                  </a:lnTo>
                  <a:lnTo>
                    <a:pt x="216801" y="205397"/>
                  </a:lnTo>
                  <a:lnTo>
                    <a:pt x="225526" y="205397"/>
                  </a:lnTo>
                  <a:lnTo>
                    <a:pt x="229311" y="203530"/>
                  </a:lnTo>
                  <a:lnTo>
                    <a:pt x="230809" y="199732"/>
                  </a:lnTo>
                  <a:lnTo>
                    <a:pt x="232498" y="195948"/>
                  </a:lnTo>
                  <a:lnTo>
                    <a:pt x="235737" y="188722"/>
                  </a:lnTo>
                  <a:lnTo>
                    <a:pt x="235737" y="214122"/>
                  </a:lnTo>
                  <a:lnTo>
                    <a:pt x="9486" y="214122"/>
                  </a:lnTo>
                  <a:lnTo>
                    <a:pt x="9486" y="1917"/>
                  </a:lnTo>
                  <a:lnTo>
                    <a:pt x="7226" y="0"/>
                  </a:lnTo>
                  <a:lnTo>
                    <a:pt x="1917" y="0"/>
                  </a:lnTo>
                  <a:lnTo>
                    <a:pt x="0" y="2641"/>
                  </a:lnTo>
                  <a:lnTo>
                    <a:pt x="0" y="222465"/>
                  </a:lnTo>
                  <a:lnTo>
                    <a:pt x="2298" y="224370"/>
                  </a:lnTo>
                  <a:lnTo>
                    <a:pt x="244081" y="224370"/>
                  </a:lnTo>
                  <a:lnTo>
                    <a:pt x="245986" y="221703"/>
                  </a:lnTo>
                  <a:lnTo>
                    <a:pt x="245986" y="214122"/>
                  </a:lnTo>
                  <a:lnTo>
                    <a:pt x="245986" y="195948"/>
                  </a:lnTo>
                  <a:lnTo>
                    <a:pt x="263017" y="212979"/>
                  </a:lnTo>
                  <a:lnTo>
                    <a:pt x="265303" y="213741"/>
                  </a:lnTo>
                  <a:lnTo>
                    <a:pt x="270967" y="213741"/>
                  </a:lnTo>
                  <a:lnTo>
                    <a:pt x="273265" y="212979"/>
                  </a:lnTo>
                  <a:lnTo>
                    <a:pt x="282359" y="203911"/>
                  </a:lnTo>
                  <a:lnTo>
                    <a:pt x="286156" y="200113"/>
                  </a:lnTo>
                  <a:lnTo>
                    <a:pt x="289560" y="195948"/>
                  </a:lnTo>
                  <a:lnTo>
                    <a:pt x="289560" y="189484"/>
                  </a:lnTo>
                  <a:close/>
                </a:path>
              </a:pathLst>
            </a:custGeom>
            <a:solidFill>
              <a:srgbClr val="7893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125" y="572362"/>
            <a:ext cx="675449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90805" indent="-428625">
              <a:lnSpc>
                <a:spcPct val="140600"/>
              </a:lnSpc>
              <a:spcBef>
                <a:spcPts val="100"/>
              </a:spcBef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75" dirty="0">
                <a:solidFill>
                  <a:srgbClr val="FFFFFF"/>
                </a:solidFill>
                <a:latin typeface="Verdana"/>
                <a:cs typeface="Verdana"/>
              </a:rPr>
              <a:t>Leverage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popular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songs: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around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songs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similar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600">
              <a:latin typeface="Verdana"/>
              <a:cs typeface="Verdana"/>
            </a:endParaRPr>
          </a:p>
          <a:p>
            <a:pPr marL="441325" marR="204470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Optimi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ze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len</a:t>
            </a:r>
            <a:r>
              <a:rPr sz="1600" b="1" spc="-75" dirty="0">
                <a:solidFill>
                  <a:srgbClr val="FFFFFF"/>
                </a:solidFill>
                <a:latin typeface="Verdana"/>
                <a:cs typeface="Verdana"/>
              </a:rPr>
              <a:t>gth: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eep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ise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higher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vi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w 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counts.</a:t>
            </a:r>
            <a:endParaRPr sz="1600">
              <a:latin typeface="Verdana"/>
              <a:cs typeface="Verdana"/>
            </a:endParaRPr>
          </a:p>
          <a:p>
            <a:pPr marL="441325" marR="800735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Imp</a:t>
            </a:r>
            <a:r>
              <a:rPr sz="1600" b="1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quali</a:t>
            </a:r>
            <a:r>
              <a:rPr sz="1600" b="1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b="1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Uplo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HD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er 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engagement.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2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captions:</a:t>
            </a:r>
            <a:r>
              <a:rPr sz="16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accessibility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captions.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Boost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Verdana"/>
                <a:cs typeface="Verdana"/>
              </a:rPr>
              <a:t>rate: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call-to-action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prompts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encourage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likes.</a:t>
            </a:r>
            <a:endParaRPr sz="1600">
              <a:latin typeface="Verdana"/>
              <a:cs typeface="Verdana"/>
            </a:endParaRPr>
          </a:p>
          <a:p>
            <a:pPr marL="441325" marR="635000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Post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optimal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times: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post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publish_month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>
              <a:latin typeface="Verdana"/>
              <a:cs typeface="Verdana"/>
            </a:endParaRPr>
          </a:p>
          <a:p>
            <a:pPr marL="441325" marR="647700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Engage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audience: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Encourage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comments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boost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interaction.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9769" y="1795258"/>
            <a:ext cx="1829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AB40"/>
                </a:solidFill>
              </a:rPr>
              <a:t>C</a:t>
            </a:r>
            <a:r>
              <a:rPr sz="2400" spc="-45" dirty="0">
                <a:solidFill>
                  <a:srgbClr val="FFAB40"/>
                </a:solidFill>
              </a:rPr>
              <a:t>o</a:t>
            </a:r>
            <a:r>
              <a:rPr sz="2400" spc="-40" dirty="0">
                <a:solidFill>
                  <a:srgbClr val="FFAB40"/>
                </a:solidFill>
              </a:rPr>
              <a:t>n</a:t>
            </a:r>
            <a:r>
              <a:rPr sz="2400" spc="30" dirty="0">
                <a:solidFill>
                  <a:srgbClr val="FFAB40"/>
                </a:solidFill>
              </a:rPr>
              <a:t>c</a:t>
            </a:r>
            <a:r>
              <a:rPr sz="2400" spc="-65" dirty="0">
                <a:solidFill>
                  <a:srgbClr val="FFAB40"/>
                </a:solidFill>
              </a:rPr>
              <a:t>lusion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969524" y="2722463"/>
            <a:ext cx="3202305" cy="1915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Analyzing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valuable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optimizing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strategies.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leveraging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metrics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trends, </a:t>
            </a:r>
            <a:r>
              <a:rPr sz="14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creators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engage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4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audiences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more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effectively,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ultimately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greater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success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plat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28587" y="2387634"/>
            <a:ext cx="2887345" cy="123825"/>
            <a:chOff x="3128587" y="2387634"/>
            <a:chExt cx="2887345" cy="1238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8587" y="2387634"/>
              <a:ext cx="2886825" cy="123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90499" y="2430496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99" y="0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2038350"/>
            <a:ext cx="403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75" dirty="0" smtClean="0"/>
              <a:t>THAN</a:t>
            </a:r>
            <a:r>
              <a:rPr spc="-114" dirty="0" smtClean="0"/>
              <a:t>K</a:t>
            </a:r>
            <a:r>
              <a:rPr lang="en-GB" spc="-235" dirty="0"/>
              <a:t> </a:t>
            </a:r>
            <a:r>
              <a:rPr lang="en-GB" spc="-235" dirty="0" smtClean="0"/>
              <a:t>YOU</a:t>
            </a:r>
            <a:endParaRPr spc="-2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524" y="505857"/>
            <a:ext cx="157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AB40"/>
                </a:solidFill>
              </a:rPr>
              <a:t>O</a:t>
            </a:r>
            <a:r>
              <a:rPr sz="2400" spc="-75" dirty="0">
                <a:solidFill>
                  <a:srgbClr val="FFAB40"/>
                </a:solidFill>
              </a:rPr>
              <a:t>v</a:t>
            </a:r>
            <a:r>
              <a:rPr sz="2400" spc="-105" dirty="0">
                <a:solidFill>
                  <a:srgbClr val="FFAB40"/>
                </a:solidFill>
              </a:rPr>
              <a:t>e</a:t>
            </a:r>
            <a:r>
              <a:rPr sz="2400" spc="-50" dirty="0">
                <a:solidFill>
                  <a:srgbClr val="FFAB40"/>
                </a:solidFill>
              </a:rPr>
              <a:t>r</a:t>
            </a:r>
            <a:r>
              <a:rPr sz="2400" spc="-60" dirty="0">
                <a:solidFill>
                  <a:srgbClr val="FFAB40"/>
                </a:solidFill>
              </a:rPr>
              <a:t>vi</a:t>
            </a:r>
            <a:r>
              <a:rPr sz="2400" spc="-105" dirty="0">
                <a:solidFill>
                  <a:srgbClr val="FFAB40"/>
                </a:solidFill>
              </a:rPr>
              <a:t>e</a:t>
            </a:r>
            <a:r>
              <a:rPr sz="2400" spc="-60" dirty="0">
                <a:solidFill>
                  <a:srgbClr val="FFAB40"/>
                </a:solidFill>
              </a:rPr>
              <a:t>w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011524" y="1430936"/>
            <a:ext cx="7012305" cy="195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analyzes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Power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BI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uncover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insights into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performance,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engagement,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trends.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examining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views,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likes,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comments,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actionable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recommendations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optimization.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goal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creators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stakeholders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audience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preferences,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video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performance,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engagement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visibili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plat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4287" y="371159"/>
            <a:ext cx="2887345" cy="123825"/>
            <a:chOff x="964287" y="371159"/>
            <a:chExt cx="2887345" cy="1238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287" y="371159"/>
              <a:ext cx="2886825" cy="123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6200" y="414021"/>
              <a:ext cx="2763520" cy="0"/>
            </a:xfrm>
            <a:custGeom>
              <a:avLst/>
              <a:gdLst/>
              <a:ahLst/>
              <a:cxnLst/>
              <a:rect l="l" t="t" r="r" b="b"/>
              <a:pathLst>
                <a:path w="2763520">
                  <a:moveTo>
                    <a:pt x="0" y="0"/>
                  </a:moveTo>
                  <a:lnTo>
                    <a:pt x="2762999" y="0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7763" y="1825437"/>
            <a:ext cx="521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FFAB40"/>
                </a:solidFill>
                <a:latin typeface="Verdana"/>
                <a:cs typeface="Verdana"/>
              </a:rPr>
              <a:t>0</a:t>
            </a:r>
            <a:r>
              <a:rPr sz="3600" b="1" spc="-1105" dirty="0">
                <a:solidFill>
                  <a:srgbClr val="FFAB40"/>
                </a:solidFill>
                <a:latin typeface="Verdana"/>
                <a:cs typeface="Verdana"/>
              </a:rPr>
              <a:t>1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1843" y="2780180"/>
            <a:ext cx="17221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endParaRPr sz="1800">
              <a:latin typeface="Verdana"/>
              <a:cs typeface="Verdana"/>
            </a:endParaRPr>
          </a:p>
          <a:p>
            <a:pPr marL="12700" marR="5080" indent="-635" algn="ctr">
              <a:lnSpc>
                <a:spcPts val="1650"/>
              </a:lnSpc>
              <a:spcBef>
                <a:spcPts val="1335"/>
              </a:spcBef>
            </a:pP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140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BI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build 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Dashboards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2068" y="2780180"/>
            <a:ext cx="168148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335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 marR="5080" indent="-635" algn="ctr">
              <a:lnSpc>
                <a:spcPts val="1650"/>
              </a:lnSpc>
              <a:spcBef>
                <a:spcPts val="133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Analyze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visualizations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vide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tionable 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advice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596" y="2762306"/>
            <a:ext cx="175006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Verdana"/>
                <a:cs typeface="Verdana"/>
              </a:rPr>
              <a:t>Cl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Verdana"/>
                <a:cs typeface="Verdana"/>
              </a:rPr>
              <a:t>anin</a:t>
            </a:r>
            <a:r>
              <a:rPr sz="1800" b="1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255904" marR="161290" indent="-635" algn="ctr">
              <a:lnSpc>
                <a:spcPts val="1650"/>
              </a:lnSpc>
              <a:spcBef>
                <a:spcPts val="1864"/>
              </a:spcBef>
            </a:pPr>
            <a:r>
              <a:rPr sz="1400" spc="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4975" y="1565679"/>
            <a:ext cx="1353820" cy="1238250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2145"/>
              </a:spcBef>
            </a:pPr>
            <a:r>
              <a:rPr sz="3600" b="1" spc="-265" dirty="0">
                <a:solidFill>
                  <a:srgbClr val="FFAB40"/>
                </a:solidFill>
                <a:latin typeface="Verdana"/>
                <a:cs typeface="Verdana"/>
              </a:rPr>
              <a:t>02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Dashb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5546" y="1565679"/>
            <a:ext cx="2205355" cy="1238250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589915">
              <a:lnSpc>
                <a:spcPct val="100000"/>
              </a:lnSpc>
              <a:spcBef>
                <a:spcPts val="2145"/>
              </a:spcBef>
            </a:pPr>
            <a:r>
              <a:rPr sz="3600" b="1" spc="-260" dirty="0">
                <a:solidFill>
                  <a:srgbClr val="FFAB40"/>
                </a:solidFill>
                <a:latin typeface="Verdana"/>
                <a:cs typeface="Verdana"/>
              </a:rPr>
              <a:t>03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-35" dirty="0">
                <a:solidFill>
                  <a:srgbClr val="FFFFFF"/>
                </a:solidFill>
                <a:latin typeface="Verdana"/>
                <a:cs typeface="Verdana"/>
              </a:rPr>
              <a:t>Recommendation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71812" y="2503298"/>
            <a:ext cx="521334" cy="123825"/>
            <a:chOff x="1971812" y="2503298"/>
            <a:chExt cx="521334" cy="1238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1812" y="2503298"/>
              <a:ext cx="521025" cy="1238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725" y="2546160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>
                  <a:moveTo>
                    <a:pt x="0" y="0"/>
                  </a:moveTo>
                  <a:lnTo>
                    <a:pt x="397199" y="0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11487" y="2503298"/>
            <a:ext cx="521334" cy="123825"/>
            <a:chOff x="4311487" y="2503298"/>
            <a:chExt cx="521334" cy="1238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1487" y="2503298"/>
              <a:ext cx="521025" cy="1238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73399" y="2546160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>
                  <a:moveTo>
                    <a:pt x="0" y="0"/>
                  </a:moveTo>
                  <a:lnTo>
                    <a:pt x="397199" y="0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01537" y="2503298"/>
            <a:ext cx="521334" cy="123825"/>
            <a:chOff x="6801537" y="2503298"/>
            <a:chExt cx="521334" cy="1238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1537" y="2503298"/>
              <a:ext cx="521025" cy="1238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63449" y="2546160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09">
                  <a:moveTo>
                    <a:pt x="0" y="0"/>
                  </a:moveTo>
                  <a:lnTo>
                    <a:pt x="397199" y="0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91512" y="489858"/>
            <a:ext cx="293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AB40"/>
                </a:solidFill>
              </a:rPr>
              <a:t>P</a:t>
            </a:r>
            <a:r>
              <a:rPr sz="2400" spc="-145" dirty="0">
                <a:solidFill>
                  <a:srgbClr val="FFAB40"/>
                </a:solidFill>
              </a:rPr>
              <a:t>r</a:t>
            </a:r>
            <a:r>
              <a:rPr sz="2400" spc="-10" dirty="0">
                <a:solidFill>
                  <a:srgbClr val="FFAB40"/>
                </a:solidFill>
              </a:rPr>
              <a:t>o</a:t>
            </a:r>
            <a:r>
              <a:rPr sz="2400" spc="-25" dirty="0">
                <a:solidFill>
                  <a:srgbClr val="FFAB40"/>
                </a:solidFill>
              </a:rPr>
              <a:t>c</a:t>
            </a:r>
            <a:r>
              <a:rPr sz="2400" spc="-95" dirty="0">
                <a:solidFill>
                  <a:srgbClr val="FFAB40"/>
                </a:solidFill>
              </a:rPr>
              <a:t>ess</a:t>
            </a:r>
            <a:r>
              <a:rPr sz="2400" spc="-125" dirty="0">
                <a:solidFill>
                  <a:srgbClr val="FFAB40"/>
                </a:solidFill>
              </a:rPr>
              <a:t> </a:t>
            </a:r>
            <a:r>
              <a:rPr sz="2400" spc="-50" dirty="0">
                <a:solidFill>
                  <a:srgbClr val="FFAB40"/>
                </a:solidFill>
              </a:rPr>
              <a:t>O</a:t>
            </a:r>
            <a:r>
              <a:rPr sz="2400" spc="-75" dirty="0">
                <a:solidFill>
                  <a:srgbClr val="FFAB40"/>
                </a:solidFill>
              </a:rPr>
              <a:t>v</a:t>
            </a:r>
            <a:r>
              <a:rPr sz="2400" spc="-105" dirty="0">
                <a:solidFill>
                  <a:srgbClr val="FFAB40"/>
                </a:solidFill>
              </a:rPr>
              <a:t>e</a:t>
            </a:r>
            <a:r>
              <a:rPr sz="2400" spc="-50" dirty="0">
                <a:solidFill>
                  <a:srgbClr val="FFAB40"/>
                </a:solidFill>
              </a:rPr>
              <a:t>r</a:t>
            </a:r>
            <a:r>
              <a:rPr sz="2400" spc="-60" dirty="0">
                <a:solidFill>
                  <a:srgbClr val="FFAB40"/>
                </a:solidFill>
              </a:rPr>
              <a:t>vi</a:t>
            </a:r>
            <a:r>
              <a:rPr sz="2400" spc="-105" dirty="0">
                <a:solidFill>
                  <a:srgbClr val="FFAB40"/>
                </a:solidFill>
              </a:rPr>
              <a:t>e</a:t>
            </a:r>
            <a:r>
              <a:rPr sz="2400" spc="-60" dirty="0">
                <a:solidFill>
                  <a:srgbClr val="FFAB40"/>
                </a:solidFill>
              </a:rPr>
              <a:t>w</a:t>
            </a:r>
            <a:endParaRPr sz="2400"/>
          </a:p>
        </p:txBody>
      </p:sp>
      <p:grpSp>
        <p:nvGrpSpPr>
          <p:cNvPr id="19" name="object 19"/>
          <p:cNvGrpSpPr/>
          <p:nvPr/>
        </p:nvGrpSpPr>
        <p:grpSpPr>
          <a:xfrm>
            <a:off x="964287" y="371159"/>
            <a:ext cx="3284220" cy="140970"/>
            <a:chOff x="964287" y="371159"/>
            <a:chExt cx="3284220" cy="14097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287" y="371159"/>
              <a:ext cx="3283725" cy="1409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26200" y="414021"/>
              <a:ext cx="3160395" cy="17145"/>
            </a:xfrm>
            <a:custGeom>
              <a:avLst/>
              <a:gdLst/>
              <a:ahLst/>
              <a:cxnLst/>
              <a:rect l="l" t="t" r="r" b="b"/>
              <a:pathLst>
                <a:path w="3160395" h="17145">
                  <a:moveTo>
                    <a:pt x="0" y="0"/>
                  </a:moveTo>
                  <a:lnTo>
                    <a:pt x="3159899" y="17099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524" y="505857"/>
            <a:ext cx="327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AB40"/>
                </a:solidFill>
              </a:rPr>
              <a:t>Dataset</a:t>
            </a:r>
            <a:r>
              <a:rPr sz="2400" spc="-125" dirty="0">
                <a:solidFill>
                  <a:srgbClr val="FFAB40"/>
                </a:solidFill>
              </a:rPr>
              <a:t> </a:t>
            </a:r>
            <a:r>
              <a:rPr sz="2400" spc="-60" dirty="0">
                <a:solidFill>
                  <a:srgbClr val="FFAB40"/>
                </a:solidFill>
              </a:rPr>
              <a:t>Desc</a:t>
            </a:r>
            <a:r>
              <a:rPr sz="2400" spc="-50" dirty="0">
                <a:solidFill>
                  <a:srgbClr val="FFAB40"/>
                </a:solidFill>
              </a:rPr>
              <a:t>r</a:t>
            </a:r>
            <a:r>
              <a:rPr sz="2400" spc="-45" dirty="0">
                <a:solidFill>
                  <a:srgbClr val="FFAB40"/>
                </a:solidFill>
              </a:rPr>
              <a:t>iption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964287" y="371159"/>
            <a:ext cx="3599815" cy="126364"/>
            <a:chOff x="964287" y="371159"/>
            <a:chExt cx="3599815" cy="12636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287" y="371159"/>
              <a:ext cx="3599325" cy="125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6200" y="414021"/>
              <a:ext cx="3475990" cy="2540"/>
            </a:xfrm>
            <a:custGeom>
              <a:avLst/>
              <a:gdLst/>
              <a:ahLst/>
              <a:cxnLst/>
              <a:rect l="l" t="t" r="r" b="b"/>
              <a:pathLst>
                <a:path w="3475990" h="2540">
                  <a:moveTo>
                    <a:pt x="0" y="0"/>
                  </a:moveTo>
                  <a:lnTo>
                    <a:pt x="3475499" y="2099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6850" y="1004529"/>
            <a:ext cx="7522209" cy="39090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video_id: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identiﬁer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channelTitle: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channel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publishing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song.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title: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ube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vide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description: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provided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tags: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Tags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associated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publishedAt: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published.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viewCount: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received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likeCount: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likes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received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422275" marR="5080" indent="-409575">
              <a:lnSpc>
                <a:spcPct val="130000"/>
              </a:lnSpc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favoriteCount: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marked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favorite.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45" dirty="0">
                <a:solidFill>
                  <a:srgbClr val="FFFFFF"/>
                </a:solidFill>
                <a:latin typeface="Verdana"/>
                <a:cs typeface="Verdana"/>
              </a:rPr>
              <a:t>commentCount: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comments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posted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duration: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Duration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deﬁnition: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deﬁnition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(e.g.,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HD,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SD).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caption: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captions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093" y="3200668"/>
            <a:ext cx="2641500" cy="11601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89874" y="3252870"/>
            <a:ext cx="851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6000" b="1" spc="-1839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695" y="3107387"/>
            <a:ext cx="347408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Data</a:t>
            </a:r>
            <a:r>
              <a:rPr sz="3600" spc="-185" dirty="0"/>
              <a:t> </a:t>
            </a:r>
            <a:r>
              <a:rPr sz="3600" spc="-45" dirty="0"/>
              <a:t>Cl</a:t>
            </a:r>
            <a:r>
              <a:rPr sz="3600" spc="-110" dirty="0"/>
              <a:t>e</a:t>
            </a:r>
            <a:r>
              <a:rPr sz="3600" spc="-90" dirty="0"/>
              <a:t>anin</a:t>
            </a:r>
            <a:r>
              <a:rPr sz="3600" spc="20" dirty="0"/>
              <a:t>g</a:t>
            </a:r>
            <a:endParaRPr sz="3600"/>
          </a:p>
          <a:p>
            <a:pPr marL="12700" marR="984885">
              <a:lnSpc>
                <a:spcPts val="1650"/>
              </a:lnSpc>
              <a:spcBef>
                <a:spcPts val="1105"/>
              </a:spcBef>
            </a:pPr>
            <a:r>
              <a:rPr sz="1400" b="0" spc="125" dirty="0">
                <a:solidFill>
                  <a:srgbClr val="FFAB40"/>
                </a:solidFill>
                <a:latin typeface="Verdana"/>
                <a:cs typeface="Verdana"/>
              </a:rPr>
              <a:t>P</a:t>
            </a:r>
            <a:r>
              <a:rPr sz="1400" b="0" spc="-60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1400" b="0" spc="40" dirty="0">
                <a:solidFill>
                  <a:srgbClr val="FFAB40"/>
                </a:solidFill>
                <a:latin typeface="Verdana"/>
                <a:cs typeface="Verdana"/>
              </a:rPr>
              <a:t>ep</a:t>
            </a:r>
            <a:r>
              <a:rPr sz="1400" b="0" spc="-30" dirty="0">
                <a:solidFill>
                  <a:srgbClr val="FFAB40"/>
                </a:solidFill>
                <a:latin typeface="Verdana"/>
                <a:cs typeface="Verdana"/>
              </a:rPr>
              <a:t>a</a:t>
            </a:r>
            <a:r>
              <a:rPr sz="1400" b="0" spc="-45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1400" b="0" spc="10" dirty="0">
                <a:solidFill>
                  <a:srgbClr val="FFAB40"/>
                </a:solidFill>
                <a:latin typeface="Verdana"/>
                <a:cs typeface="Verdana"/>
              </a:rPr>
              <a:t>e</a:t>
            </a:r>
            <a:r>
              <a:rPr sz="1400" b="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b="0" spc="40" dirty="0">
                <a:solidFill>
                  <a:srgbClr val="FFAB40"/>
                </a:solidFill>
                <a:latin typeface="Verdana"/>
                <a:cs typeface="Verdana"/>
              </a:rPr>
              <a:t>and</a:t>
            </a:r>
            <a:r>
              <a:rPr sz="1400" b="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b="0" spc="125" dirty="0">
                <a:solidFill>
                  <a:srgbClr val="FFAB40"/>
                </a:solidFill>
                <a:latin typeface="Verdana"/>
                <a:cs typeface="Verdana"/>
              </a:rPr>
              <a:t>P</a:t>
            </a:r>
            <a:r>
              <a:rPr sz="1400" b="0" spc="-60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1400" b="0" spc="15" dirty="0">
                <a:solidFill>
                  <a:srgbClr val="FFAB40"/>
                </a:solidFill>
                <a:latin typeface="Verdana"/>
                <a:cs typeface="Verdana"/>
              </a:rPr>
              <a:t>ep</a:t>
            </a:r>
            <a:r>
              <a:rPr sz="1400" b="0" spc="-10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1400" b="0" spc="45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1400" b="0" spc="25" dirty="0">
                <a:solidFill>
                  <a:srgbClr val="FFAB40"/>
                </a:solidFill>
                <a:latin typeface="Verdana"/>
                <a:cs typeface="Verdana"/>
              </a:rPr>
              <a:t>c</a:t>
            </a:r>
            <a:r>
              <a:rPr sz="1400" b="0" spc="-30" dirty="0">
                <a:solidFill>
                  <a:srgbClr val="FFAB40"/>
                </a:solidFill>
                <a:latin typeface="Verdana"/>
                <a:cs typeface="Verdana"/>
              </a:rPr>
              <a:t>ess</a:t>
            </a:r>
            <a:r>
              <a:rPr sz="1400" b="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b="0" spc="25" dirty="0">
                <a:solidFill>
                  <a:srgbClr val="FFAB40"/>
                </a:solidFill>
                <a:latin typeface="Verdana"/>
                <a:cs typeface="Verdana"/>
              </a:rPr>
              <a:t>the  </a:t>
            </a:r>
            <a:r>
              <a:rPr sz="1400" b="0" spc="5" dirty="0">
                <a:solidFill>
                  <a:srgbClr val="FFAB40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48837" y="3210434"/>
            <a:ext cx="123825" cy="1123950"/>
            <a:chOff x="3548837" y="3210434"/>
            <a:chExt cx="123825" cy="11239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8837" y="3210434"/>
              <a:ext cx="123825" cy="1123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10750" y="3253296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899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369797" y="3307016"/>
            <a:ext cx="248285" cy="340360"/>
          </a:xfrm>
          <a:custGeom>
            <a:avLst/>
            <a:gdLst/>
            <a:ahLst/>
            <a:cxnLst/>
            <a:rect l="l" t="t" r="r" b="b"/>
            <a:pathLst>
              <a:path w="248284" h="340360">
                <a:moveTo>
                  <a:pt x="90373" y="273227"/>
                </a:moveTo>
                <a:lnTo>
                  <a:pt x="86715" y="128841"/>
                </a:lnTo>
                <a:lnTo>
                  <a:pt x="86702" y="124294"/>
                </a:lnTo>
                <a:lnTo>
                  <a:pt x="86702" y="120510"/>
                </a:lnTo>
                <a:lnTo>
                  <a:pt x="81711" y="115150"/>
                </a:lnTo>
                <a:lnTo>
                  <a:pt x="81711" y="275513"/>
                </a:lnTo>
                <a:lnTo>
                  <a:pt x="81038" y="276250"/>
                </a:lnTo>
                <a:lnTo>
                  <a:pt x="80378" y="277393"/>
                </a:lnTo>
                <a:lnTo>
                  <a:pt x="79362" y="278155"/>
                </a:lnTo>
                <a:lnTo>
                  <a:pt x="78689" y="278536"/>
                </a:lnTo>
                <a:lnTo>
                  <a:pt x="75361" y="278536"/>
                </a:lnTo>
                <a:lnTo>
                  <a:pt x="73710" y="276631"/>
                </a:lnTo>
                <a:lnTo>
                  <a:pt x="73685" y="273227"/>
                </a:lnTo>
                <a:lnTo>
                  <a:pt x="70040" y="128841"/>
                </a:lnTo>
                <a:lnTo>
                  <a:pt x="70040" y="127698"/>
                </a:lnTo>
                <a:lnTo>
                  <a:pt x="70370" y="126555"/>
                </a:lnTo>
                <a:lnTo>
                  <a:pt x="71043" y="125818"/>
                </a:lnTo>
                <a:lnTo>
                  <a:pt x="72021" y="124675"/>
                </a:lnTo>
                <a:lnTo>
                  <a:pt x="72694" y="124294"/>
                </a:lnTo>
                <a:lnTo>
                  <a:pt x="76034" y="124294"/>
                </a:lnTo>
                <a:lnTo>
                  <a:pt x="77711" y="126174"/>
                </a:lnTo>
                <a:lnTo>
                  <a:pt x="77724" y="128841"/>
                </a:lnTo>
                <a:lnTo>
                  <a:pt x="81699" y="273227"/>
                </a:lnTo>
                <a:lnTo>
                  <a:pt x="81711" y="275513"/>
                </a:lnTo>
                <a:lnTo>
                  <a:pt x="81711" y="115150"/>
                </a:lnTo>
                <a:lnTo>
                  <a:pt x="81038" y="114427"/>
                </a:lnTo>
                <a:lnTo>
                  <a:pt x="70713" y="114427"/>
                </a:lnTo>
                <a:lnTo>
                  <a:pt x="67373" y="115570"/>
                </a:lnTo>
                <a:lnTo>
                  <a:pt x="65024" y="118592"/>
                </a:lnTo>
                <a:lnTo>
                  <a:pt x="62369" y="121272"/>
                </a:lnTo>
                <a:lnTo>
                  <a:pt x="61023" y="125056"/>
                </a:lnTo>
                <a:lnTo>
                  <a:pt x="61023" y="128841"/>
                </a:lnTo>
                <a:lnTo>
                  <a:pt x="64998" y="273227"/>
                </a:lnTo>
                <a:lnTo>
                  <a:pt x="65024" y="282333"/>
                </a:lnTo>
                <a:lnTo>
                  <a:pt x="70713" y="287997"/>
                </a:lnTo>
                <a:lnTo>
                  <a:pt x="80708" y="287997"/>
                </a:lnTo>
                <a:lnTo>
                  <a:pt x="84035" y="286499"/>
                </a:lnTo>
                <a:lnTo>
                  <a:pt x="86702" y="283819"/>
                </a:lnTo>
                <a:lnTo>
                  <a:pt x="89027" y="280797"/>
                </a:lnTo>
                <a:lnTo>
                  <a:pt x="89916" y="278536"/>
                </a:lnTo>
                <a:lnTo>
                  <a:pt x="90373" y="277393"/>
                </a:lnTo>
                <a:lnTo>
                  <a:pt x="90373" y="273227"/>
                </a:lnTo>
                <a:close/>
              </a:path>
              <a:path w="248284" h="340360">
                <a:moveTo>
                  <a:pt x="137388" y="120891"/>
                </a:moveTo>
                <a:lnTo>
                  <a:pt x="131699" y="114427"/>
                </a:lnTo>
                <a:lnTo>
                  <a:pt x="128701" y="114427"/>
                </a:lnTo>
                <a:lnTo>
                  <a:pt x="128701" y="126746"/>
                </a:lnTo>
                <a:lnTo>
                  <a:pt x="128701" y="276631"/>
                </a:lnTo>
                <a:lnTo>
                  <a:pt x="127050" y="278536"/>
                </a:lnTo>
                <a:lnTo>
                  <a:pt x="122720" y="278536"/>
                </a:lnTo>
                <a:lnTo>
                  <a:pt x="121031" y="276631"/>
                </a:lnTo>
                <a:lnTo>
                  <a:pt x="121031" y="126555"/>
                </a:lnTo>
                <a:lnTo>
                  <a:pt x="122720" y="124675"/>
                </a:lnTo>
                <a:lnTo>
                  <a:pt x="125044" y="124675"/>
                </a:lnTo>
                <a:lnTo>
                  <a:pt x="125209" y="124637"/>
                </a:lnTo>
                <a:lnTo>
                  <a:pt x="127279" y="124637"/>
                </a:lnTo>
                <a:lnTo>
                  <a:pt x="128701" y="126746"/>
                </a:lnTo>
                <a:lnTo>
                  <a:pt x="128701" y="114427"/>
                </a:lnTo>
                <a:lnTo>
                  <a:pt x="117703" y="114427"/>
                </a:lnTo>
                <a:lnTo>
                  <a:pt x="112382" y="120891"/>
                </a:lnTo>
                <a:lnTo>
                  <a:pt x="112382" y="281952"/>
                </a:lnTo>
                <a:lnTo>
                  <a:pt x="118376" y="287997"/>
                </a:lnTo>
                <a:lnTo>
                  <a:pt x="132041" y="287997"/>
                </a:lnTo>
                <a:lnTo>
                  <a:pt x="137388" y="281559"/>
                </a:lnTo>
                <a:lnTo>
                  <a:pt x="137388" y="278536"/>
                </a:lnTo>
                <a:lnTo>
                  <a:pt x="137388" y="124637"/>
                </a:lnTo>
                <a:lnTo>
                  <a:pt x="137388" y="120891"/>
                </a:lnTo>
                <a:close/>
              </a:path>
              <a:path w="248284" h="340360">
                <a:moveTo>
                  <a:pt x="188074" y="125818"/>
                </a:moveTo>
                <a:lnTo>
                  <a:pt x="187071" y="121653"/>
                </a:lnTo>
                <a:lnTo>
                  <a:pt x="184404" y="118973"/>
                </a:lnTo>
                <a:lnTo>
                  <a:pt x="182054" y="116332"/>
                </a:lnTo>
                <a:lnTo>
                  <a:pt x="179057" y="114808"/>
                </a:lnTo>
                <a:lnTo>
                  <a:pt x="175387" y="114808"/>
                </a:lnTo>
                <a:lnTo>
                  <a:pt x="168059" y="114808"/>
                </a:lnTo>
                <a:lnTo>
                  <a:pt x="162737" y="120891"/>
                </a:lnTo>
                <a:lnTo>
                  <a:pt x="162737" y="128460"/>
                </a:lnTo>
                <a:lnTo>
                  <a:pt x="159067" y="273989"/>
                </a:lnTo>
                <a:lnTo>
                  <a:pt x="159067" y="277774"/>
                </a:lnTo>
                <a:lnTo>
                  <a:pt x="160375" y="281559"/>
                </a:lnTo>
                <a:lnTo>
                  <a:pt x="162737" y="284200"/>
                </a:lnTo>
                <a:lnTo>
                  <a:pt x="165392" y="287261"/>
                </a:lnTo>
                <a:lnTo>
                  <a:pt x="168059" y="288378"/>
                </a:lnTo>
                <a:lnTo>
                  <a:pt x="179057" y="288378"/>
                </a:lnTo>
                <a:lnTo>
                  <a:pt x="184404" y="282333"/>
                </a:lnTo>
                <a:lnTo>
                  <a:pt x="184404" y="274751"/>
                </a:lnTo>
                <a:lnTo>
                  <a:pt x="184746" y="251612"/>
                </a:lnTo>
                <a:lnTo>
                  <a:pt x="184746" y="248970"/>
                </a:lnTo>
                <a:lnTo>
                  <a:pt x="183057" y="246329"/>
                </a:lnTo>
                <a:lnTo>
                  <a:pt x="178054" y="246329"/>
                </a:lnTo>
                <a:lnTo>
                  <a:pt x="176060" y="248208"/>
                </a:lnTo>
                <a:lnTo>
                  <a:pt x="176060" y="251256"/>
                </a:lnTo>
                <a:lnTo>
                  <a:pt x="175729" y="274370"/>
                </a:lnTo>
                <a:lnTo>
                  <a:pt x="175729" y="276631"/>
                </a:lnTo>
                <a:lnTo>
                  <a:pt x="174078" y="278536"/>
                </a:lnTo>
                <a:lnTo>
                  <a:pt x="170713" y="278536"/>
                </a:lnTo>
                <a:lnTo>
                  <a:pt x="169735" y="278155"/>
                </a:lnTo>
                <a:lnTo>
                  <a:pt x="169062" y="277012"/>
                </a:lnTo>
                <a:lnTo>
                  <a:pt x="168059" y="276250"/>
                </a:lnTo>
                <a:lnTo>
                  <a:pt x="167716" y="275132"/>
                </a:lnTo>
                <a:lnTo>
                  <a:pt x="167716" y="273989"/>
                </a:lnTo>
                <a:lnTo>
                  <a:pt x="171386" y="128460"/>
                </a:lnTo>
                <a:lnTo>
                  <a:pt x="171386" y="126174"/>
                </a:lnTo>
                <a:lnTo>
                  <a:pt x="173062" y="124294"/>
                </a:lnTo>
                <a:lnTo>
                  <a:pt x="176403" y="124294"/>
                </a:lnTo>
                <a:lnTo>
                  <a:pt x="177406" y="124675"/>
                </a:lnTo>
                <a:lnTo>
                  <a:pt x="178384" y="125818"/>
                </a:lnTo>
                <a:lnTo>
                  <a:pt x="179057" y="126555"/>
                </a:lnTo>
                <a:lnTo>
                  <a:pt x="179400" y="127317"/>
                </a:lnTo>
                <a:lnTo>
                  <a:pt x="179400" y="128841"/>
                </a:lnTo>
                <a:lnTo>
                  <a:pt x="177076" y="227736"/>
                </a:lnTo>
                <a:lnTo>
                  <a:pt x="176733" y="230797"/>
                </a:lnTo>
                <a:lnTo>
                  <a:pt x="178727" y="233057"/>
                </a:lnTo>
                <a:lnTo>
                  <a:pt x="183730" y="233057"/>
                </a:lnTo>
                <a:lnTo>
                  <a:pt x="185724" y="231140"/>
                </a:lnTo>
                <a:lnTo>
                  <a:pt x="185724" y="228498"/>
                </a:lnTo>
                <a:lnTo>
                  <a:pt x="188074" y="129603"/>
                </a:lnTo>
                <a:lnTo>
                  <a:pt x="188074" y="125818"/>
                </a:lnTo>
                <a:close/>
              </a:path>
              <a:path w="248284" h="340360">
                <a:moveTo>
                  <a:pt x="247751" y="73139"/>
                </a:moveTo>
                <a:lnTo>
                  <a:pt x="231089" y="53060"/>
                </a:lnTo>
                <a:lnTo>
                  <a:pt x="214401" y="53060"/>
                </a:lnTo>
                <a:lnTo>
                  <a:pt x="207962" y="42583"/>
                </a:lnTo>
                <a:lnTo>
                  <a:pt x="204063" y="38976"/>
                </a:lnTo>
                <a:lnTo>
                  <a:pt x="204063" y="53060"/>
                </a:lnTo>
                <a:lnTo>
                  <a:pt x="45034" y="53060"/>
                </a:lnTo>
                <a:lnTo>
                  <a:pt x="50025" y="46685"/>
                </a:lnTo>
                <a:lnTo>
                  <a:pt x="56273" y="41910"/>
                </a:lnTo>
                <a:lnTo>
                  <a:pt x="63411" y="38912"/>
                </a:lnTo>
                <a:lnTo>
                  <a:pt x="71043" y="37871"/>
                </a:lnTo>
                <a:lnTo>
                  <a:pt x="177749" y="37871"/>
                </a:lnTo>
                <a:lnTo>
                  <a:pt x="185559" y="38912"/>
                </a:lnTo>
                <a:lnTo>
                  <a:pt x="192786" y="41910"/>
                </a:lnTo>
                <a:lnTo>
                  <a:pt x="199072" y="46685"/>
                </a:lnTo>
                <a:lnTo>
                  <a:pt x="204063" y="53060"/>
                </a:lnTo>
                <a:lnTo>
                  <a:pt x="204063" y="38976"/>
                </a:lnTo>
                <a:lnTo>
                  <a:pt x="202869" y="37871"/>
                </a:lnTo>
                <a:lnTo>
                  <a:pt x="199440" y="34709"/>
                </a:lnTo>
                <a:lnTo>
                  <a:pt x="189230" y="29756"/>
                </a:lnTo>
                <a:lnTo>
                  <a:pt x="177749" y="28041"/>
                </a:lnTo>
                <a:lnTo>
                  <a:pt x="154393" y="28041"/>
                </a:lnTo>
                <a:lnTo>
                  <a:pt x="151180" y="17106"/>
                </a:lnTo>
                <a:lnTo>
                  <a:pt x="146380" y="10210"/>
                </a:lnTo>
                <a:lnTo>
                  <a:pt x="145732" y="9283"/>
                </a:lnTo>
                <a:lnTo>
                  <a:pt x="145732" y="28041"/>
                </a:lnTo>
                <a:lnTo>
                  <a:pt x="104038" y="28041"/>
                </a:lnTo>
                <a:lnTo>
                  <a:pt x="106413" y="20929"/>
                </a:lnTo>
                <a:lnTo>
                  <a:pt x="110718" y="15278"/>
                </a:lnTo>
                <a:lnTo>
                  <a:pt x="116522" y="11557"/>
                </a:lnTo>
                <a:lnTo>
                  <a:pt x="123393" y="10210"/>
                </a:lnTo>
                <a:lnTo>
                  <a:pt x="126720" y="10210"/>
                </a:lnTo>
                <a:lnTo>
                  <a:pt x="133388" y="11557"/>
                </a:lnTo>
                <a:lnTo>
                  <a:pt x="139090" y="15278"/>
                </a:lnTo>
                <a:lnTo>
                  <a:pt x="143370" y="20929"/>
                </a:lnTo>
                <a:lnTo>
                  <a:pt x="145732" y="28041"/>
                </a:lnTo>
                <a:lnTo>
                  <a:pt x="145732" y="9283"/>
                </a:lnTo>
                <a:lnTo>
                  <a:pt x="144970" y="8191"/>
                </a:lnTo>
                <a:lnTo>
                  <a:pt x="136385" y="2197"/>
                </a:lnTo>
                <a:lnTo>
                  <a:pt x="126047" y="0"/>
                </a:lnTo>
                <a:lnTo>
                  <a:pt x="122720" y="0"/>
                </a:lnTo>
                <a:lnTo>
                  <a:pt x="112712" y="2197"/>
                </a:lnTo>
                <a:lnTo>
                  <a:pt x="104165" y="8191"/>
                </a:lnTo>
                <a:lnTo>
                  <a:pt x="97815" y="17106"/>
                </a:lnTo>
                <a:lnTo>
                  <a:pt x="94373" y="28041"/>
                </a:lnTo>
                <a:lnTo>
                  <a:pt x="70713" y="28041"/>
                </a:lnTo>
                <a:lnTo>
                  <a:pt x="59486" y="29806"/>
                </a:lnTo>
                <a:lnTo>
                  <a:pt x="49237" y="34848"/>
                </a:lnTo>
                <a:lnTo>
                  <a:pt x="40551" y="42748"/>
                </a:lnTo>
                <a:lnTo>
                  <a:pt x="34023" y="53060"/>
                </a:lnTo>
                <a:lnTo>
                  <a:pt x="17703" y="53060"/>
                </a:lnTo>
                <a:lnTo>
                  <a:pt x="10731" y="54648"/>
                </a:lnTo>
                <a:lnTo>
                  <a:pt x="5092" y="59016"/>
                </a:lnTo>
                <a:lnTo>
                  <a:pt x="1358" y="65506"/>
                </a:lnTo>
                <a:lnTo>
                  <a:pt x="0" y="73494"/>
                </a:lnTo>
                <a:lnTo>
                  <a:pt x="1358" y="81495"/>
                </a:lnTo>
                <a:lnTo>
                  <a:pt x="5092" y="87998"/>
                </a:lnTo>
                <a:lnTo>
                  <a:pt x="10706" y="92367"/>
                </a:lnTo>
                <a:lnTo>
                  <a:pt x="17703" y="93954"/>
                </a:lnTo>
                <a:lnTo>
                  <a:pt x="30022" y="93954"/>
                </a:lnTo>
                <a:lnTo>
                  <a:pt x="40690" y="318325"/>
                </a:lnTo>
                <a:lnTo>
                  <a:pt x="42506" y="327037"/>
                </a:lnTo>
                <a:lnTo>
                  <a:pt x="46939" y="333997"/>
                </a:lnTo>
                <a:lnTo>
                  <a:pt x="53251" y="338620"/>
                </a:lnTo>
                <a:lnTo>
                  <a:pt x="60680" y="340296"/>
                </a:lnTo>
                <a:lnTo>
                  <a:pt x="135712" y="340296"/>
                </a:lnTo>
                <a:lnTo>
                  <a:pt x="137388" y="338035"/>
                </a:lnTo>
                <a:lnTo>
                  <a:pt x="137388" y="332714"/>
                </a:lnTo>
                <a:lnTo>
                  <a:pt x="135369" y="330835"/>
                </a:lnTo>
                <a:lnTo>
                  <a:pt x="54356" y="330835"/>
                </a:lnTo>
                <a:lnTo>
                  <a:pt x="49377" y="325526"/>
                </a:lnTo>
                <a:lnTo>
                  <a:pt x="49377" y="318325"/>
                </a:lnTo>
                <a:lnTo>
                  <a:pt x="38696" y="94335"/>
                </a:lnTo>
                <a:lnTo>
                  <a:pt x="64350" y="94335"/>
                </a:lnTo>
                <a:lnTo>
                  <a:pt x="66040" y="92075"/>
                </a:lnTo>
                <a:lnTo>
                  <a:pt x="66040" y="86766"/>
                </a:lnTo>
                <a:lnTo>
                  <a:pt x="64020" y="84886"/>
                </a:lnTo>
                <a:lnTo>
                  <a:pt x="12357" y="84886"/>
                </a:lnTo>
                <a:lnTo>
                  <a:pt x="8343" y="79959"/>
                </a:lnTo>
                <a:lnTo>
                  <a:pt x="8343" y="68973"/>
                </a:lnTo>
                <a:lnTo>
                  <a:pt x="12357" y="64033"/>
                </a:lnTo>
                <a:lnTo>
                  <a:pt x="235064" y="64033"/>
                </a:lnTo>
                <a:lnTo>
                  <a:pt x="239077" y="68973"/>
                </a:lnTo>
                <a:lnTo>
                  <a:pt x="239077" y="79959"/>
                </a:lnTo>
                <a:lnTo>
                  <a:pt x="235064" y="84886"/>
                </a:lnTo>
                <a:lnTo>
                  <a:pt x="80035" y="84886"/>
                </a:lnTo>
                <a:lnTo>
                  <a:pt x="78359" y="87147"/>
                </a:lnTo>
                <a:lnTo>
                  <a:pt x="78359" y="92468"/>
                </a:lnTo>
                <a:lnTo>
                  <a:pt x="80378" y="94335"/>
                </a:lnTo>
                <a:lnTo>
                  <a:pt x="209080" y="94335"/>
                </a:lnTo>
                <a:lnTo>
                  <a:pt x="197739" y="318325"/>
                </a:lnTo>
                <a:lnTo>
                  <a:pt x="197396" y="325526"/>
                </a:lnTo>
                <a:lnTo>
                  <a:pt x="192392" y="330835"/>
                </a:lnTo>
                <a:lnTo>
                  <a:pt x="151726" y="330835"/>
                </a:lnTo>
                <a:lnTo>
                  <a:pt x="150050" y="333095"/>
                </a:lnTo>
                <a:lnTo>
                  <a:pt x="150050" y="338416"/>
                </a:lnTo>
                <a:lnTo>
                  <a:pt x="152069" y="340296"/>
                </a:lnTo>
                <a:lnTo>
                  <a:pt x="186728" y="340296"/>
                </a:lnTo>
                <a:lnTo>
                  <a:pt x="194259" y="338620"/>
                </a:lnTo>
                <a:lnTo>
                  <a:pt x="200444" y="333997"/>
                </a:lnTo>
                <a:lnTo>
                  <a:pt x="204685" y="327037"/>
                </a:lnTo>
                <a:lnTo>
                  <a:pt x="206387" y="318325"/>
                </a:lnTo>
                <a:lnTo>
                  <a:pt x="217728" y="93230"/>
                </a:lnTo>
                <a:lnTo>
                  <a:pt x="230085" y="93230"/>
                </a:lnTo>
                <a:lnTo>
                  <a:pt x="237058" y="91681"/>
                </a:lnTo>
                <a:lnTo>
                  <a:pt x="242671" y="87439"/>
                </a:lnTo>
                <a:lnTo>
                  <a:pt x="246392" y="81076"/>
                </a:lnTo>
                <a:lnTo>
                  <a:pt x="247751" y="73139"/>
                </a:lnTo>
                <a:close/>
              </a:path>
            </a:pathLst>
          </a:custGeom>
          <a:solidFill>
            <a:srgbClr val="7893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125" y="572362"/>
            <a:ext cx="6680834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42290" indent="-428625">
              <a:lnSpc>
                <a:spcPct val="140600"/>
              </a:lnSpc>
              <a:spcBef>
                <a:spcPts val="100"/>
              </a:spcBef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Values: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omple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ies.</a:t>
            </a:r>
            <a:endParaRPr sz="1600">
              <a:latin typeface="Verdana"/>
              <a:cs typeface="Verdana"/>
            </a:endParaRPr>
          </a:p>
          <a:p>
            <a:pPr marL="441325" marR="372110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b="1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tin</a:t>
            </a:r>
            <a:r>
              <a:rPr sz="1600" b="1" spc="-114" dirty="0">
                <a:solidFill>
                  <a:srgbClr val="FFFFFF"/>
                </a:solidFill>
                <a:latin typeface="Verdana"/>
                <a:cs typeface="Verdana"/>
              </a:rPr>
              <a:t>g: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standa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time 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mats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onsis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441325" marR="217804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Extraction: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Extract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extracting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month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publish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date).</a:t>
            </a:r>
            <a:endParaRPr sz="1600">
              <a:latin typeface="Verdana"/>
              <a:cs typeface="Verdana"/>
            </a:endParaRPr>
          </a:p>
          <a:p>
            <a:pPr marL="441325" marR="5080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Transformation:</a:t>
            </a: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ﬁelds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needed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anal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sis.</a:t>
            </a:r>
            <a:endParaRPr sz="1600">
              <a:latin typeface="Verdana"/>
              <a:cs typeface="Verdana"/>
            </a:endParaRPr>
          </a:p>
          <a:p>
            <a:pPr marL="441325" marR="614680" indent="-428625">
              <a:lnSpc>
                <a:spcPct val="140600"/>
              </a:lnSpc>
              <a:tabLst>
                <a:tab pos="440690" algn="l"/>
              </a:tabLst>
            </a:pPr>
            <a:r>
              <a:rPr sz="160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Validation:</a:t>
            </a:r>
            <a:r>
              <a:rPr sz="16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consistency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oughout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datase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33575" y="3121411"/>
            <a:ext cx="4896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0" dirty="0">
                <a:solidFill>
                  <a:srgbClr val="FFFFFF"/>
                </a:solidFill>
                <a:latin typeface="Verdana"/>
                <a:cs typeface="Verdana"/>
              </a:rPr>
              <a:t>Dashb</a:t>
            </a:r>
            <a:r>
              <a:rPr sz="3600" b="1" spc="-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1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1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Verdana"/>
                <a:cs typeface="Verdana"/>
              </a:rPr>
              <a:t>Cr</a:t>
            </a:r>
            <a:r>
              <a:rPr sz="3600" b="1" spc="-1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85" dirty="0">
                <a:solidFill>
                  <a:srgbClr val="FFFFFF"/>
                </a:solidFill>
                <a:latin typeface="Verdana"/>
                <a:cs typeface="Verdana"/>
              </a:rPr>
              <a:t>ation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43" y="3200668"/>
            <a:ext cx="2641500" cy="1160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51796" y="3252870"/>
            <a:ext cx="999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6000" b="1" spc="-67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3575" y="3856488"/>
            <a:ext cx="25501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30" dirty="0">
                <a:solidFill>
                  <a:srgbClr val="FFAB40"/>
                </a:solidFill>
                <a:latin typeface="Verdana"/>
                <a:cs typeface="Verdana"/>
              </a:rPr>
              <a:t>L</a:t>
            </a:r>
            <a:r>
              <a:rPr sz="1400" spc="20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1400" spc="30" dirty="0">
                <a:solidFill>
                  <a:srgbClr val="FFAB40"/>
                </a:solidFill>
                <a:latin typeface="Verdana"/>
                <a:cs typeface="Verdana"/>
              </a:rPr>
              <a:t>ad</a:t>
            </a:r>
            <a:r>
              <a:rPr sz="140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AB40"/>
                </a:solidFill>
                <a:latin typeface="Verdana"/>
                <a:cs typeface="Verdana"/>
              </a:rPr>
              <a:t>data</a:t>
            </a:r>
            <a:r>
              <a:rPr sz="140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AB40"/>
                </a:solidFill>
                <a:latin typeface="Verdana"/>
                <a:cs typeface="Verdana"/>
              </a:rPr>
              <a:t>in</a:t>
            </a:r>
            <a:r>
              <a:rPr sz="1400" spc="-10" dirty="0">
                <a:solidFill>
                  <a:srgbClr val="FFAB40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140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spc="140" dirty="0">
                <a:solidFill>
                  <a:srgbClr val="FFAB40"/>
                </a:solidFill>
                <a:latin typeface="Verdana"/>
                <a:cs typeface="Verdana"/>
              </a:rPr>
              <a:t>P</a:t>
            </a:r>
            <a:r>
              <a:rPr sz="1400" spc="5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1400" spc="60" dirty="0">
                <a:solidFill>
                  <a:srgbClr val="FFAB40"/>
                </a:solidFill>
                <a:latin typeface="Verdana"/>
                <a:cs typeface="Verdana"/>
              </a:rPr>
              <a:t>w</a:t>
            </a:r>
            <a:r>
              <a:rPr sz="1400" spc="-15" dirty="0">
                <a:solidFill>
                  <a:srgbClr val="FFAB40"/>
                </a:solidFill>
                <a:latin typeface="Verdana"/>
                <a:cs typeface="Verdana"/>
              </a:rPr>
              <a:t>er</a:t>
            </a:r>
            <a:r>
              <a:rPr sz="140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AB40"/>
                </a:solidFill>
                <a:latin typeface="Verdana"/>
                <a:cs typeface="Verdana"/>
              </a:rPr>
              <a:t>BI</a:t>
            </a:r>
            <a:r>
              <a:rPr sz="140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AB40"/>
                </a:solidFill>
                <a:latin typeface="Verdana"/>
                <a:cs typeface="Verdana"/>
              </a:rPr>
              <a:t>and  </a:t>
            </a:r>
            <a:r>
              <a:rPr sz="1400" spc="35" dirty="0">
                <a:solidFill>
                  <a:srgbClr val="FFAB40"/>
                </a:solidFill>
                <a:latin typeface="Verdana"/>
                <a:cs typeface="Verdana"/>
              </a:rPr>
              <a:t>build</a:t>
            </a:r>
            <a:r>
              <a:rPr sz="1400" spc="-13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AB40"/>
                </a:solidFill>
                <a:latin typeface="Verdana"/>
                <a:cs typeface="Verdana"/>
              </a:rPr>
              <a:t>Dashb</a:t>
            </a:r>
            <a:r>
              <a:rPr sz="1400" spc="20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AB40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FFAB40"/>
                </a:solidFill>
                <a:latin typeface="Verdana"/>
                <a:cs typeface="Verdana"/>
              </a:rPr>
              <a:t>ds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58562" y="3210434"/>
            <a:ext cx="123825" cy="1123950"/>
            <a:chOff x="3058562" y="3210434"/>
            <a:chExt cx="123825" cy="11239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8562" y="3210434"/>
              <a:ext cx="123825" cy="1123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20474" y="3253296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899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09333" y="3298980"/>
            <a:ext cx="417195" cy="325755"/>
            <a:chOff x="8309333" y="3298980"/>
            <a:chExt cx="417195" cy="325755"/>
          </a:xfrm>
        </p:grpSpPr>
        <p:sp>
          <p:nvSpPr>
            <p:cNvPr id="11" name="object 11"/>
            <p:cNvSpPr/>
            <p:nvPr/>
          </p:nvSpPr>
          <p:spPr>
            <a:xfrm>
              <a:off x="8309333" y="3298980"/>
              <a:ext cx="417195" cy="325755"/>
            </a:xfrm>
            <a:custGeom>
              <a:avLst/>
              <a:gdLst/>
              <a:ahLst/>
              <a:cxnLst/>
              <a:rect l="l" t="t" r="r" b="b"/>
              <a:pathLst>
                <a:path w="417195" h="325754">
                  <a:moveTo>
                    <a:pt x="334450" y="39978"/>
                  </a:moveTo>
                  <a:lnTo>
                    <a:pt x="60593" y="39978"/>
                  </a:lnTo>
                  <a:lnTo>
                    <a:pt x="57916" y="36357"/>
                  </a:lnTo>
                  <a:lnTo>
                    <a:pt x="57916" y="2677"/>
                  </a:lnTo>
                  <a:lnTo>
                    <a:pt x="61498" y="0"/>
                  </a:lnTo>
                  <a:lnTo>
                    <a:pt x="412577" y="0"/>
                  </a:lnTo>
                  <a:lnTo>
                    <a:pt x="415254" y="3130"/>
                  </a:lnTo>
                  <a:lnTo>
                    <a:pt x="415254" y="13011"/>
                  </a:lnTo>
                  <a:lnTo>
                    <a:pt x="71377" y="13011"/>
                  </a:lnTo>
                  <a:lnTo>
                    <a:pt x="71377" y="26476"/>
                  </a:lnTo>
                  <a:lnTo>
                    <a:pt x="335355" y="26476"/>
                  </a:lnTo>
                  <a:lnTo>
                    <a:pt x="338032" y="29644"/>
                  </a:lnTo>
                  <a:lnTo>
                    <a:pt x="338032" y="36810"/>
                  </a:lnTo>
                  <a:lnTo>
                    <a:pt x="334450" y="39978"/>
                  </a:lnTo>
                  <a:close/>
                </a:path>
                <a:path w="417195" h="325754">
                  <a:moveTo>
                    <a:pt x="414317" y="233495"/>
                  </a:moveTo>
                  <a:lnTo>
                    <a:pt x="391462" y="233495"/>
                  </a:lnTo>
                  <a:lnTo>
                    <a:pt x="391462" y="40430"/>
                  </a:lnTo>
                  <a:lnTo>
                    <a:pt x="350173" y="40430"/>
                  </a:lnTo>
                  <a:lnTo>
                    <a:pt x="347459" y="37715"/>
                  </a:lnTo>
                  <a:lnTo>
                    <a:pt x="347459" y="29644"/>
                  </a:lnTo>
                  <a:lnTo>
                    <a:pt x="351078" y="26928"/>
                  </a:lnTo>
                  <a:lnTo>
                    <a:pt x="402698" y="26928"/>
                  </a:lnTo>
                  <a:lnTo>
                    <a:pt x="401793" y="13011"/>
                  </a:lnTo>
                  <a:lnTo>
                    <a:pt x="415254" y="13011"/>
                  </a:lnTo>
                  <a:lnTo>
                    <a:pt x="415254" y="36810"/>
                  </a:lnTo>
                  <a:lnTo>
                    <a:pt x="412124" y="39978"/>
                  </a:lnTo>
                  <a:lnTo>
                    <a:pt x="405375" y="39978"/>
                  </a:lnTo>
                  <a:lnTo>
                    <a:pt x="405375" y="233043"/>
                  </a:lnTo>
                  <a:lnTo>
                    <a:pt x="413935" y="233043"/>
                  </a:lnTo>
                  <a:lnTo>
                    <a:pt x="414317" y="233495"/>
                  </a:lnTo>
                  <a:close/>
                </a:path>
                <a:path w="417195" h="325754">
                  <a:moveTo>
                    <a:pt x="78126" y="178280"/>
                  </a:moveTo>
                  <a:lnTo>
                    <a:pt x="51619" y="178280"/>
                  </a:lnTo>
                  <a:lnTo>
                    <a:pt x="55653" y="176017"/>
                  </a:lnTo>
                  <a:lnTo>
                    <a:pt x="59726" y="174697"/>
                  </a:lnTo>
                  <a:lnTo>
                    <a:pt x="63760" y="173339"/>
                  </a:lnTo>
                  <a:lnTo>
                    <a:pt x="63760" y="159875"/>
                  </a:lnTo>
                  <a:lnTo>
                    <a:pt x="65985" y="157159"/>
                  </a:lnTo>
                  <a:lnTo>
                    <a:pt x="69153" y="156707"/>
                  </a:lnTo>
                  <a:lnTo>
                    <a:pt x="69153" y="39978"/>
                  </a:lnTo>
                  <a:lnTo>
                    <a:pt x="82160" y="39978"/>
                  </a:lnTo>
                  <a:lnTo>
                    <a:pt x="82160" y="156707"/>
                  </a:lnTo>
                  <a:lnTo>
                    <a:pt x="102371" y="156707"/>
                  </a:lnTo>
                  <a:lnTo>
                    <a:pt x="105048" y="159875"/>
                  </a:lnTo>
                  <a:lnTo>
                    <a:pt x="105048" y="170624"/>
                  </a:lnTo>
                  <a:lnTo>
                    <a:pt x="78126" y="170624"/>
                  </a:lnTo>
                  <a:lnTo>
                    <a:pt x="78126" y="178280"/>
                  </a:lnTo>
                  <a:close/>
                </a:path>
                <a:path w="417195" h="325754">
                  <a:moveTo>
                    <a:pt x="41401" y="313112"/>
                  </a:moveTo>
                  <a:lnTo>
                    <a:pt x="38045" y="313112"/>
                  </a:lnTo>
                  <a:lnTo>
                    <a:pt x="36348" y="312321"/>
                  </a:lnTo>
                  <a:lnTo>
                    <a:pt x="35028" y="310737"/>
                  </a:lnTo>
                  <a:lnTo>
                    <a:pt x="14818" y="290521"/>
                  </a:lnTo>
                  <a:lnTo>
                    <a:pt x="12103" y="287843"/>
                  </a:lnTo>
                  <a:lnTo>
                    <a:pt x="12103" y="283808"/>
                  </a:lnTo>
                  <a:lnTo>
                    <a:pt x="22435" y="273474"/>
                  </a:lnTo>
                  <a:lnTo>
                    <a:pt x="20210" y="269438"/>
                  </a:lnTo>
                  <a:lnTo>
                    <a:pt x="17496" y="261329"/>
                  </a:lnTo>
                  <a:lnTo>
                    <a:pt x="3129" y="261329"/>
                  </a:lnTo>
                  <a:lnTo>
                    <a:pt x="0" y="258199"/>
                  </a:lnTo>
                  <a:lnTo>
                    <a:pt x="0" y="222746"/>
                  </a:lnTo>
                  <a:lnTo>
                    <a:pt x="3581" y="220031"/>
                  </a:lnTo>
                  <a:lnTo>
                    <a:pt x="17496" y="220031"/>
                  </a:lnTo>
                  <a:lnTo>
                    <a:pt x="20210" y="211960"/>
                  </a:lnTo>
                  <a:lnTo>
                    <a:pt x="22435" y="208377"/>
                  </a:lnTo>
                  <a:lnTo>
                    <a:pt x="14818" y="200268"/>
                  </a:lnTo>
                  <a:lnTo>
                    <a:pt x="12103" y="197591"/>
                  </a:lnTo>
                  <a:lnTo>
                    <a:pt x="12103" y="193555"/>
                  </a:lnTo>
                  <a:lnTo>
                    <a:pt x="35028" y="170624"/>
                  </a:lnTo>
                  <a:lnTo>
                    <a:pt x="35896" y="169304"/>
                  </a:lnTo>
                  <a:lnTo>
                    <a:pt x="37706" y="168851"/>
                  </a:lnTo>
                  <a:lnTo>
                    <a:pt x="41288" y="168851"/>
                  </a:lnTo>
                  <a:lnTo>
                    <a:pt x="42645" y="169304"/>
                  </a:lnTo>
                  <a:lnTo>
                    <a:pt x="44003" y="170624"/>
                  </a:lnTo>
                  <a:lnTo>
                    <a:pt x="51619" y="178280"/>
                  </a:lnTo>
                  <a:lnTo>
                    <a:pt x="78126" y="178280"/>
                  </a:lnTo>
                  <a:lnTo>
                    <a:pt x="78126" y="182316"/>
                  </a:lnTo>
                  <a:lnTo>
                    <a:pt x="75863" y="184993"/>
                  </a:lnTo>
                  <a:lnTo>
                    <a:pt x="41288" y="184993"/>
                  </a:lnTo>
                  <a:lnTo>
                    <a:pt x="30542" y="195780"/>
                  </a:lnTo>
                  <a:lnTo>
                    <a:pt x="37253" y="202531"/>
                  </a:lnTo>
                  <a:lnTo>
                    <a:pt x="39515" y="204304"/>
                  </a:lnTo>
                  <a:lnTo>
                    <a:pt x="39968" y="207472"/>
                  </a:lnTo>
                  <a:lnTo>
                    <a:pt x="38158" y="210602"/>
                  </a:lnTo>
                  <a:lnTo>
                    <a:pt x="35028" y="215543"/>
                  </a:lnTo>
                  <a:lnTo>
                    <a:pt x="32766" y="221841"/>
                  </a:lnTo>
                  <a:lnTo>
                    <a:pt x="30994" y="227649"/>
                  </a:lnTo>
                  <a:lnTo>
                    <a:pt x="30542" y="230817"/>
                  </a:lnTo>
                  <a:lnTo>
                    <a:pt x="27827" y="233043"/>
                  </a:lnTo>
                  <a:lnTo>
                    <a:pt x="15723" y="233043"/>
                  </a:lnTo>
                  <a:lnTo>
                    <a:pt x="15723" y="247865"/>
                  </a:lnTo>
                  <a:lnTo>
                    <a:pt x="27827" y="247865"/>
                  </a:lnTo>
                  <a:lnTo>
                    <a:pt x="30542" y="250128"/>
                  </a:lnTo>
                  <a:lnTo>
                    <a:pt x="39968" y="272569"/>
                  </a:lnTo>
                  <a:lnTo>
                    <a:pt x="39515" y="276151"/>
                  </a:lnTo>
                  <a:lnTo>
                    <a:pt x="30542" y="285128"/>
                  </a:lnTo>
                  <a:lnTo>
                    <a:pt x="41288" y="295462"/>
                  </a:lnTo>
                  <a:lnTo>
                    <a:pt x="74525" y="295462"/>
                  </a:lnTo>
                  <a:lnTo>
                    <a:pt x="75863" y="295914"/>
                  </a:lnTo>
                  <a:lnTo>
                    <a:pt x="78126" y="298630"/>
                  </a:lnTo>
                  <a:lnTo>
                    <a:pt x="78126" y="303118"/>
                  </a:lnTo>
                  <a:lnTo>
                    <a:pt x="52523" y="303118"/>
                  </a:lnTo>
                  <a:lnTo>
                    <a:pt x="44455" y="310737"/>
                  </a:lnTo>
                  <a:lnTo>
                    <a:pt x="43098" y="312321"/>
                  </a:lnTo>
                  <a:lnTo>
                    <a:pt x="41401" y="313112"/>
                  </a:lnTo>
                  <a:close/>
                </a:path>
                <a:path w="417195" h="325754">
                  <a:moveTo>
                    <a:pt x="141434" y="178733"/>
                  </a:moveTo>
                  <a:lnTo>
                    <a:pt x="116737" y="178733"/>
                  </a:lnTo>
                  <a:lnTo>
                    <a:pt x="124806" y="171076"/>
                  </a:lnTo>
                  <a:lnTo>
                    <a:pt x="125711" y="170171"/>
                  </a:lnTo>
                  <a:lnTo>
                    <a:pt x="127483" y="169304"/>
                  </a:lnTo>
                  <a:lnTo>
                    <a:pt x="131103" y="169304"/>
                  </a:lnTo>
                  <a:lnTo>
                    <a:pt x="133780" y="171076"/>
                  </a:lnTo>
                  <a:lnTo>
                    <a:pt x="141434" y="178733"/>
                  </a:lnTo>
                  <a:close/>
                </a:path>
                <a:path w="417195" h="325754">
                  <a:moveTo>
                    <a:pt x="120847" y="194045"/>
                  </a:moveTo>
                  <a:lnTo>
                    <a:pt x="117906" y="194045"/>
                  </a:lnTo>
                  <a:lnTo>
                    <a:pt x="116813" y="193743"/>
                  </a:lnTo>
                  <a:lnTo>
                    <a:pt x="115832" y="193102"/>
                  </a:lnTo>
                  <a:lnTo>
                    <a:pt x="110892" y="189482"/>
                  </a:lnTo>
                  <a:lnTo>
                    <a:pt x="104596" y="187256"/>
                  </a:lnTo>
                  <a:lnTo>
                    <a:pt x="98298" y="185899"/>
                  </a:lnTo>
                  <a:lnTo>
                    <a:pt x="95621" y="184993"/>
                  </a:lnTo>
                  <a:lnTo>
                    <a:pt x="93360" y="182316"/>
                  </a:lnTo>
                  <a:lnTo>
                    <a:pt x="93360" y="170624"/>
                  </a:lnTo>
                  <a:lnTo>
                    <a:pt x="105048" y="170624"/>
                  </a:lnTo>
                  <a:lnTo>
                    <a:pt x="105048" y="173792"/>
                  </a:lnTo>
                  <a:lnTo>
                    <a:pt x="109083" y="175112"/>
                  </a:lnTo>
                  <a:lnTo>
                    <a:pt x="112665" y="176470"/>
                  </a:lnTo>
                  <a:lnTo>
                    <a:pt x="116737" y="178733"/>
                  </a:lnTo>
                  <a:lnTo>
                    <a:pt x="141434" y="178733"/>
                  </a:lnTo>
                  <a:lnTo>
                    <a:pt x="147693" y="184993"/>
                  </a:lnTo>
                  <a:lnTo>
                    <a:pt x="130198" y="184993"/>
                  </a:lnTo>
                  <a:lnTo>
                    <a:pt x="123448" y="191744"/>
                  </a:lnTo>
                  <a:lnTo>
                    <a:pt x="122619" y="193178"/>
                  </a:lnTo>
                  <a:lnTo>
                    <a:pt x="120847" y="194045"/>
                  </a:lnTo>
                  <a:close/>
                </a:path>
                <a:path w="417195" h="325754">
                  <a:moveTo>
                    <a:pt x="53881" y="194045"/>
                  </a:moveTo>
                  <a:lnTo>
                    <a:pt x="51242" y="194045"/>
                  </a:lnTo>
                  <a:lnTo>
                    <a:pt x="49470" y="193178"/>
                  </a:lnTo>
                  <a:lnTo>
                    <a:pt x="41288" y="184993"/>
                  </a:lnTo>
                  <a:lnTo>
                    <a:pt x="75863" y="184993"/>
                  </a:lnTo>
                  <a:lnTo>
                    <a:pt x="73187" y="185899"/>
                  </a:lnTo>
                  <a:lnTo>
                    <a:pt x="66890" y="187256"/>
                  </a:lnTo>
                  <a:lnTo>
                    <a:pt x="61498" y="189482"/>
                  </a:lnTo>
                  <a:lnTo>
                    <a:pt x="55653" y="193102"/>
                  </a:lnTo>
                  <a:lnTo>
                    <a:pt x="54862" y="193743"/>
                  </a:lnTo>
                  <a:lnTo>
                    <a:pt x="53881" y="194045"/>
                  </a:lnTo>
                  <a:close/>
                </a:path>
                <a:path w="417195" h="325754">
                  <a:moveTo>
                    <a:pt x="149957" y="295462"/>
                  </a:moveTo>
                  <a:lnTo>
                    <a:pt x="130198" y="295462"/>
                  </a:lnTo>
                  <a:lnTo>
                    <a:pt x="140981" y="285128"/>
                  </a:lnTo>
                  <a:lnTo>
                    <a:pt x="134232" y="278414"/>
                  </a:lnTo>
                  <a:lnTo>
                    <a:pt x="131970" y="276604"/>
                  </a:lnTo>
                  <a:lnTo>
                    <a:pt x="131556" y="273474"/>
                  </a:lnTo>
                  <a:lnTo>
                    <a:pt x="133328" y="270343"/>
                  </a:lnTo>
                  <a:lnTo>
                    <a:pt x="136457" y="265403"/>
                  </a:lnTo>
                  <a:lnTo>
                    <a:pt x="138720" y="259104"/>
                  </a:lnTo>
                  <a:lnTo>
                    <a:pt x="140529" y="253258"/>
                  </a:lnTo>
                  <a:lnTo>
                    <a:pt x="140981" y="250128"/>
                  </a:lnTo>
                  <a:lnTo>
                    <a:pt x="143659" y="247865"/>
                  </a:lnTo>
                  <a:lnTo>
                    <a:pt x="155763" y="247865"/>
                  </a:lnTo>
                  <a:lnTo>
                    <a:pt x="155763" y="233043"/>
                  </a:lnTo>
                  <a:lnTo>
                    <a:pt x="143659" y="233043"/>
                  </a:lnTo>
                  <a:lnTo>
                    <a:pt x="140981" y="230817"/>
                  </a:lnTo>
                  <a:lnTo>
                    <a:pt x="131556" y="208377"/>
                  </a:lnTo>
                  <a:lnTo>
                    <a:pt x="131970" y="204756"/>
                  </a:lnTo>
                  <a:lnTo>
                    <a:pt x="134232" y="202531"/>
                  </a:lnTo>
                  <a:lnTo>
                    <a:pt x="140981" y="195780"/>
                  </a:lnTo>
                  <a:lnTo>
                    <a:pt x="130198" y="184993"/>
                  </a:lnTo>
                  <a:lnTo>
                    <a:pt x="147693" y="184993"/>
                  </a:lnTo>
                  <a:lnTo>
                    <a:pt x="153990" y="191292"/>
                  </a:lnTo>
                  <a:lnTo>
                    <a:pt x="156667" y="194007"/>
                  </a:lnTo>
                  <a:lnTo>
                    <a:pt x="156667" y="198043"/>
                  </a:lnTo>
                  <a:lnTo>
                    <a:pt x="145921" y="208792"/>
                  </a:lnTo>
                  <a:lnTo>
                    <a:pt x="148146" y="212865"/>
                  </a:lnTo>
                  <a:lnTo>
                    <a:pt x="149956" y="216448"/>
                  </a:lnTo>
                  <a:lnTo>
                    <a:pt x="150823" y="220484"/>
                  </a:lnTo>
                  <a:lnTo>
                    <a:pt x="165642" y="220484"/>
                  </a:lnTo>
                  <a:lnTo>
                    <a:pt x="168356" y="223614"/>
                  </a:lnTo>
                  <a:lnTo>
                    <a:pt x="168356" y="233495"/>
                  </a:lnTo>
                  <a:lnTo>
                    <a:pt x="414317" y="233495"/>
                  </a:lnTo>
                  <a:lnTo>
                    <a:pt x="416611" y="236211"/>
                  </a:lnTo>
                  <a:lnTo>
                    <a:pt x="416611" y="246545"/>
                  </a:lnTo>
                  <a:lnTo>
                    <a:pt x="401793" y="246545"/>
                  </a:lnTo>
                  <a:lnTo>
                    <a:pt x="400888" y="246960"/>
                  </a:lnTo>
                  <a:lnTo>
                    <a:pt x="399568" y="247412"/>
                  </a:lnTo>
                  <a:lnTo>
                    <a:pt x="168356" y="247412"/>
                  </a:lnTo>
                  <a:lnTo>
                    <a:pt x="168356" y="256389"/>
                  </a:lnTo>
                  <a:lnTo>
                    <a:pt x="167904" y="258199"/>
                  </a:lnTo>
                  <a:lnTo>
                    <a:pt x="166998" y="259104"/>
                  </a:lnTo>
                  <a:lnTo>
                    <a:pt x="416611" y="259104"/>
                  </a:lnTo>
                  <a:lnTo>
                    <a:pt x="416611" y="269438"/>
                  </a:lnTo>
                  <a:lnTo>
                    <a:pt x="413029" y="272116"/>
                  </a:lnTo>
                  <a:lnTo>
                    <a:pt x="147693" y="272116"/>
                  </a:lnTo>
                  <a:lnTo>
                    <a:pt x="147693" y="272569"/>
                  </a:lnTo>
                  <a:lnTo>
                    <a:pt x="147241" y="272569"/>
                  </a:lnTo>
                  <a:lnTo>
                    <a:pt x="147241" y="273474"/>
                  </a:lnTo>
                  <a:lnTo>
                    <a:pt x="154896" y="281092"/>
                  </a:lnTo>
                  <a:lnTo>
                    <a:pt x="158025" y="283808"/>
                  </a:lnTo>
                  <a:lnTo>
                    <a:pt x="158025" y="287843"/>
                  </a:lnTo>
                  <a:lnTo>
                    <a:pt x="154896" y="290521"/>
                  </a:lnTo>
                  <a:lnTo>
                    <a:pt x="149957" y="295462"/>
                  </a:lnTo>
                  <a:close/>
                </a:path>
                <a:path w="417195" h="325754">
                  <a:moveTo>
                    <a:pt x="416611" y="259104"/>
                  </a:moveTo>
                  <a:lnTo>
                    <a:pt x="402698" y="259104"/>
                  </a:lnTo>
                  <a:lnTo>
                    <a:pt x="402698" y="246545"/>
                  </a:lnTo>
                  <a:lnTo>
                    <a:pt x="416611" y="246545"/>
                  </a:lnTo>
                  <a:lnTo>
                    <a:pt x="416611" y="259104"/>
                  </a:lnTo>
                  <a:close/>
                </a:path>
                <a:path w="417195" h="325754">
                  <a:moveTo>
                    <a:pt x="74525" y="295462"/>
                  </a:moveTo>
                  <a:lnTo>
                    <a:pt x="41288" y="295462"/>
                  </a:lnTo>
                  <a:lnTo>
                    <a:pt x="48037" y="288748"/>
                  </a:lnTo>
                  <a:lnTo>
                    <a:pt x="48867" y="287617"/>
                  </a:lnTo>
                  <a:lnTo>
                    <a:pt x="50563" y="286863"/>
                  </a:lnTo>
                  <a:lnTo>
                    <a:pt x="53467" y="286863"/>
                  </a:lnTo>
                  <a:lnTo>
                    <a:pt x="54635" y="287164"/>
                  </a:lnTo>
                  <a:lnTo>
                    <a:pt x="55653" y="287843"/>
                  </a:lnTo>
                  <a:lnTo>
                    <a:pt x="60593" y="291426"/>
                  </a:lnTo>
                  <a:lnTo>
                    <a:pt x="66890" y="293689"/>
                  </a:lnTo>
                  <a:lnTo>
                    <a:pt x="73187" y="295009"/>
                  </a:lnTo>
                  <a:lnTo>
                    <a:pt x="74525" y="295462"/>
                  </a:lnTo>
                  <a:close/>
                </a:path>
                <a:path w="417195" h="325754">
                  <a:moveTo>
                    <a:pt x="105501" y="310284"/>
                  </a:moveTo>
                  <a:lnTo>
                    <a:pt x="93360" y="310284"/>
                  </a:lnTo>
                  <a:lnTo>
                    <a:pt x="93360" y="298630"/>
                  </a:lnTo>
                  <a:lnTo>
                    <a:pt x="95621" y="295914"/>
                  </a:lnTo>
                  <a:lnTo>
                    <a:pt x="98298" y="295009"/>
                  </a:lnTo>
                  <a:lnTo>
                    <a:pt x="104596" y="293689"/>
                  </a:lnTo>
                  <a:lnTo>
                    <a:pt x="109988" y="291426"/>
                  </a:lnTo>
                  <a:lnTo>
                    <a:pt x="115832" y="287843"/>
                  </a:lnTo>
                  <a:lnTo>
                    <a:pt x="116699" y="287164"/>
                  </a:lnTo>
                  <a:lnTo>
                    <a:pt x="117680" y="286863"/>
                  </a:lnTo>
                  <a:lnTo>
                    <a:pt x="120356" y="286863"/>
                  </a:lnTo>
                  <a:lnTo>
                    <a:pt x="122053" y="287617"/>
                  </a:lnTo>
                  <a:lnTo>
                    <a:pt x="123448" y="288748"/>
                  </a:lnTo>
                  <a:lnTo>
                    <a:pt x="130198" y="295462"/>
                  </a:lnTo>
                  <a:lnTo>
                    <a:pt x="149957" y="295462"/>
                  </a:lnTo>
                  <a:lnTo>
                    <a:pt x="142302" y="303118"/>
                  </a:lnTo>
                  <a:lnTo>
                    <a:pt x="117604" y="303118"/>
                  </a:lnTo>
                  <a:lnTo>
                    <a:pt x="113570" y="305343"/>
                  </a:lnTo>
                  <a:lnTo>
                    <a:pt x="109535" y="307153"/>
                  </a:lnTo>
                  <a:lnTo>
                    <a:pt x="105501" y="308059"/>
                  </a:lnTo>
                  <a:lnTo>
                    <a:pt x="105501" y="310284"/>
                  </a:lnTo>
                  <a:close/>
                </a:path>
                <a:path w="417195" h="325754">
                  <a:moveTo>
                    <a:pt x="102371" y="325559"/>
                  </a:moveTo>
                  <a:lnTo>
                    <a:pt x="66890" y="325559"/>
                  </a:lnTo>
                  <a:lnTo>
                    <a:pt x="64213" y="321976"/>
                  </a:lnTo>
                  <a:lnTo>
                    <a:pt x="64213" y="308059"/>
                  </a:lnTo>
                  <a:lnTo>
                    <a:pt x="60141" y="307153"/>
                  </a:lnTo>
                  <a:lnTo>
                    <a:pt x="56106" y="305343"/>
                  </a:lnTo>
                  <a:lnTo>
                    <a:pt x="52523" y="303118"/>
                  </a:lnTo>
                  <a:lnTo>
                    <a:pt x="78126" y="303118"/>
                  </a:lnTo>
                  <a:lnTo>
                    <a:pt x="78126" y="310284"/>
                  </a:lnTo>
                  <a:lnTo>
                    <a:pt x="105501" y="310284"/>
                  </a:lnTo>
                  <a:lnTo>
                    <a:pt x="105501" y="322428"/>
                  </a:lnTo>
                  <a:lnTo>
                    <a:pt x="102371" y="325559"/>
                  </a:lnTo>
                  <a:close/>
                </a:path>
                <a:path w="417195" h="325754">
                  <a:moveTo>
                    <a:pt x="131631" y="313112"/>
                  </a:moveTo>
                  <a:lnTo>
                    <a:pt x="128275" y="313112"/>
                  </a:lnTo>
                  <a:lnTo>
                    <a:pt x="126616" y="312321"/>
                  </a:lnTo>
                  <a:lnTo>
                    <a:pt x="125259" y="310737"/>
                  </a:lnTo>
                  <a:lnTo>
                    <a:pt x="117604" y="303118"/>
                  </a:lnTo>
                  <a:lnTo>
                    <a:pt x="142302" y="303118"/>
                  </a:lnTo>
                  <a:lnTo>
                    <a:pt x="134685" y="310737"/>
                  </a:lnTo>
                  <a:lnTo>
                    <a:pt x="133328" y="312321"/>
                  </a:lnTo>
                  <a:lnTo>
                    <a:pt x="131631" y="313112"/>
                  </a:lnTo>
                  <a:close/>
                </a:path>
              </a:pathLst>
            </a:custGeom>
            <a:solidFill>
              <a:srgbClr val="7893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2884" y="3360494"/>
              <a:ext cx="324570" cy="219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57975" y="122570"/>
            <a:ext cx="7609205" cy="4928235"/>
            <a:chOff x="757975" y="122570"/>
            <a:chExt cx="7609205" cy="4928235"/>
          </a:xfrm>
        </p:grpSpPr>
        <p:sp>
          <p:nvSpPr>
            <p:cNvPr id="4" name="object 4"/>
            <p:cNvSpPr/>
            <p:nvPr/>
          </p:nvSpPr>
          <p:spPr>
            <a:xfrm>
              <a:off x="757974" y="122580"/>
              <a:ext cx="7609205" cy="4711065"/>
            </a:xfrm>
            <a:custGeom>
              <a:avLst/>
              <a:gdLst/>
              <a:ahLst/>
              <a:cxnLst/>
              <a:rect l="l" t="t" r="r" b="b"/>
              <a:pathLst>
                <a:path w="7609205" h="4711065">
                  <a:moveTo>
                    <a:pt x="7354951" y="254673"/>
                  </a:moveTo>
                  <a:lnTo>
                    <a:pt x="7353490" y="247332"/>
                  </a:lnTo>
                  <a:lnTo>
                    <a:pt x="7349388" y="241363"/>
                  </a:lnTo>
                  <a:lnTo>
                    <a:pt x="7343305" y="237350"/>
                  </a:lnTo>
                  <a:lnTo>
                    <a:pt x="7335850" y="235889"/>
                  </a:lnTo>
                  <a:lnTo>
                    <a:pt x="7316597" y="235889"/>
                  </a:lnTo>
                  <a:lnTo>
                    <a:pt x="7316597" y="273316"/>
                  </a:lnTo>
                  <a:lnTo>
                    <a:pt x="7316597" y="4434370"/>
                  </a:lnTo>
                  <a:lnTo>
                    <a:pt x="298462" y="4434370"/>
                  </a:lnTo>
                  <a:lnTo>
                    <a:pt x="298462" y="273316"/>
                  </a:lnTo>
                  <a:lnTo>
                    <a:pt x="7316597" y="273316"/>
                  </a:lnTo>
                  <a:lnTo>
                    <a:pt x="7316597" y="235889"/>
                  </a:lnTo>
                  <a:lnTo>
                    <a:pt x="279285" y="235889"/>
                  </a:lnTo>
                  <a:lnTo>
                    <a:pt x="271830" y="237350"/>
                  </a:lnTo>
                  <a:lnTo>
                    <a:pt x="265696" y="241363"/>
                  </a:lnTo>
                  <a:lnTo>
                    <a:pt x="261556" y="247332"/>
                  </a:lnTo>
                  <a:lnTo>
                    <a:pt x="260032" y="254673"/>
                  </a:lnTo>
                  <a:lnTo>
                    <a:pt x="260032" y="4453153"/>
                  </a:lnTo>
                  <a:lnTo>
                    <a:pt x="261556" y="4460443"/>
                  </a:lnTo>
                  <a:lnTo>
                    <a:pt x="265696" y="4466412"/>
                  </a:lnTo>
                  <a:lnTo>
                    <a:pt x="271830" y="4470463"/>
                  </a:lnTo>
                  <a:lnTo>
                    <a:pt x="279285" y="4471949"/>
                  </a:lnTo>
                  <a:lnTo>
                    <a:pt x="7335850" y="4471949"/>
                  </a:lnTo>
                  <a:lnTo>
                    <a:pt x="7343292" y="4470463"/>
                  </a:lnTo>
                  <a:lnTo>
                    <a:pt x="7349363" y="4466412"/>
                  </a:lnTo>
                  <a:lnTo>
                    <a:pt x="7353452" y="4460443"/>
                  </a:lnTo>
                  <a:lnTo>
                    <a:pt x="7354951" y="4453153"/>
                  </a:lnTo>
                  <a:lnTo>
                    <a:pt x="7354951" y="4434370"/>
                  </a:lnTo>
                  <a:lnTo>
                    <a:pt x="7354951" y="273316"/>
                  </a:lnTo>
                  <a:lnTo>
                    <a:pt x="7354951" y="254673"/>
                  </a:lnTo>
                  <a:close/>
                </a:path>
                <a:path w="7609205" h="4711065">
                  <a:moveTo>
                    <a:pt x="7608671" y="198970"/>
                  </a:moveTo>
                  <a:lnTo>
                    <a:pt x="7603287" y="153339"/>
                  </a:lnTo>
                  <a:lnTo>
                    <a:pt x="7587958" y="111455"/>
                  </a:lnTo>
                  <a:lnTo>
                    <a:pt x="7570317" y="84378"/>
                  </a:lnTo>
                  <a:lnTo>
                    <a:pt x="7570317" y="198970"/>
                  </a:lnTo>
                  <a:lnTo>
                    <a:pt x="7570317" y="4511700"/>
                  </a:lnTo>
                  <a:lnTo>
                    <a:pt x="7564336" y="4554601"/>
                  </a:lnTo>
                  <a:lnTo>
                    <a:pt x="7547610" y="4593158"/>
                  </a:lnTo>
                  <a:lnTo>
                    <a:pt x="7521715" y="4625835"/>
                  </a:lnTo>
                  <a:lnTo>
                    <a:pt x="7488225" y="4651083"/>
                  </a:lnTo>
                  <a:lnTo>
                    <a:pt x="7448715" y="4667364"/>
                  </a:lnTo>
                  <a:lnTo>
                    <a:pt x="7404760" y="4673155"/>
                  </a:lnTo>
                  <a:lnTo>
                    <a:pt x="203911" y="4673155"/>
                  </a:lnTo>
                  <a:lnTo>
                    <a:pt x="159931" y="4667364"/>
                  </a:lnTo>
                  <a:lnTo>
                    <a:pt x="120434" y="4651083"/>
                  </a:lnTo>
                  <a:lnTo>
                    <a:pt x="86956" y="4625835"/>
                  </a:lnTo>
                  <a:lnTo>
                    <a:pt x="61087" y="4593158"/>
                  </a:lnTo>
                  <a:lnTo>
                    <a:pt x="44386" y="4554601"/>
                  </a:lnTo>
                  <a:lnTo>
                    <a:pt x="38430" y="4511700"/>
                  </a:lnTo>
                  <a:lnTo>
                    <a:pt x="38430" y="198970"/>
                  </a:lnTo>
                  <a:lnTo>
                    <a:pt x="44386" y="156044"/>
                  </a:lnTo>
                  <a:lnTo>
                    <a:pt x="61087" y="117475"/>
                  </a:lnTo>
                  <a:lnTo>
                    <a:pt x="86956" y="84785"/>
                  </a:lnTo>
                  <a:lnTo>
                    <a:pt x="120434" y="59512"/>
                  </a:lnTo>
                  <a:lnTo>
                    <a:pt x="159931" y="43180"/>
                  </a:lnTo>
                  <a:lnTo>
                    <a:pt x="203911" y="37350"/>
                  </a:lnTo>
                  <a:lnTo>
                    <a:pt x="7404760" y="37350"/>
                  </a:lnTo>
                  <a:lnTo>
                    <a:pt x="7448778" y="43129"/>
                  </a:lnTo>
                  <a:lnTo>
                    <a:pt x="7488326" y="59410"/>
                  </a:lnTo>
                  <a:lnTo>
                    <a:pt x="7521829" y="84670"/>
                  </a:lnTo>
                  <a:lnTo>
                    <a:pt x="7547711" y="117386"/>
                  </a:lnTo>
                  <a:lnTo>
                    <a:pt x="7564399" y="155994"/>
                  </a:lnTo>
                  <a:lnTo>
                    <a:pt x="7570317" y="198970"/>
                  </a:lnTo>
                  <a:lnTo>
                    <a:pt x="7570317" y="84378"/>
                  </a:lnTo>
                  <a:lnTo>
                    <a:pt x="7532332" y="43700"/>
                  </a:lnTo>
                  <a:lnTo>
                    <a:pt x="7494460" y="20218"/>
                  </a:lnTo>
                  <a:lnTo>
                    <a:pt x="7451534" y="5257"/>
                  </a:lnTo>
                  <a:lnTo>
                    <a:pt x="7404760" y="0"/>
                  </a:lnTo>
                  <a:lnTo>
                    <a:pt x="203911" y="0"/>
                  </a:lnTo>
                  <a:lnTo>
                    <a:pt x="157226" y="5245"/>
                  </a:lnTo>
                  <a:lnTo>
                    <a:pt x="114325" y="20205"/>
                  </a:lnTo>
                  <a:lnTo>
                    <a:pt x="76466" y="43688"/>
                  </a:lnTo>
                  <a:lnTo>
                    <a:pt x="44869" y="74485"/>
                  </a:lnTo>
                  <a:lnTo>
                    <a:pt x="20764" y="111429"/>
                  </a:lnTo>
                  <a:lnTo>
                    <a:pt x="5397" y="153314"/>
                  </a:lnTo>
                  <a:lnTo>
                    <a:pt x="0" y="198970"/>
                  </a:lnTo>
                  <a:lnTo>
                    <a:pt x="0" y="4511700"/>
                  </a:lnTo>
                  <a:lnTo>
                    <a:pt x="5384" y="4557268"/>
                  </a:lnTo>
                  <a:lnTo>
                    <a:pt x="20751" y="4599140"/>
                  </a:lnTo>
                  <a:lnTo>
                    <a:pt x="44831" y="4636084"/>
                  </a:lnTo>
                  <a:lnTo>
                    <a:pt x="76428" y="4666907"/>
                  </a:lnTo>
                  <a:lnTo>
                    <a:pt x="114300" y="4690415"/>
                  </a:lnTo>
                  <a:lnTo>
                    <a:pt x="157200" y="4705401"/>
                  </a:lnTo>
                  <a:lnTo>
                    <a:pt x="203911" y="4710658"/>
                  </a:lnTo>
                  <a:lnTo>
                    <a:pt x="7404760" y="4710658"/>
                  </a:lnTo>
                  <a:lnTo>
                    <a:pt x="7451445" y="4705401"/>
                  </a:lnTo>
                  <a:lnTo>
                    <a:pt x="7494346" y="4690415"/>
                  </a:lnTo>
                  <a:lnTo>
                    <a:pt x="7522134" y="4673155"/>
                  </a:lnTo>
                  <a:lnTo>
                    <a:pt x="7532205" y="4666907"/>
                  </a:lnTo>
                  <a:lnTo>
                    <a:pt x="7563815" y="4636084"/>
                  </a:lnTo>
                  <a:lnTo>
                    <a:pt x="7587907" y="4599140"/>
                  </a:lnTo>
                  <a:lnTo>
                    <a:pt x="7603274" y="4557268"/>
                  </a:lnTo>
                  <a:lnTo>
                    <a:pt x="7608671" y="4511700"/>
                  </a:lnTo>
                  <a:lnTo>
                    <a:pt x="7608671" y="19897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117" y="427289"/>
              <a:ext cx="6981522" cy="40976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02553" y="4833300"/>
              <a:ext cx="1120140" cy="217804"/>
            </a:xfrm>
            <a:custGeom>
              <a:avLst/>
              <a:gdLst/>
              <a:ahLst/>
              <a:cxnLst/>
              <a:rect l="l" t="t" r="r" b="b"/>
              <a:pathLst>
                <a:path w="1120139" h="217804">
                  <a:moveTo>
                    <a:pt x="1050789" y="217374"/>
                  </a:moveTo>
                  <a:lnTo>
                    <a:pt x="1042633" y="217340"/>
                  </a:lnTo>
                  <a:lnTo>
                    <a:pt x="1033883" y="217243"/>
                  </a:lnTo>
                  <a:lnTo>
                    <a:pt x="1024469" y="217095"/>
                  </a:lnTo>
                  <a:lnTo>
                    <a:pt x="1014319" y="216905"/>
                  </a:lnTo>
                  <a:lnTo>
                    <a:pt x="998097" y="216631"/>
                  </a:lnTo>
                  <a:lnTo>
                    <a:pt x="979855" y="216375"/>
                  </a:lnTo>
                  <a:lnTo>
                    <a:pt x="959422" y="216186"/>
                  </a:lnTo>
                  <a:lnTo>
                    <a:pt x="936630" y="216112"/>
                  </a:lnTo>
                  <a:lnTo>
                    <a:pt x="278652" y="216112"/>
                  </a:lnTo>
                  <a:lnTo>
                    <a:pt x="255131" y="216124"/>
                  </a:lnTo>
                  <a:lnTo>
                    <a:pt x="232131" y="216157"/>
                  </a:lnTo>
                  <a:lnTo>
                    <a:pt x="209773" y="216208"/>
                  </a:lnTo>
                  <a:lnTo>
                    <a:pt x="188174" y="216274"/>
                  </a:lnTo>
                  <a:lnTo>
                    <a:pt x="170462" y="216322"/>
                  </a:lnTo>
                  <a:lnTo>
                    <a:pt x="153422" y="216363"/>
                  </a:lnTo>
                  <a:lnTo>
                    <a:pt x="137129" y="216392"/>
                  </a:lnTo>
                  <a:lnTo>
                    <a:pt x="121661" y="216403"/>
                  </a:lnTo>
                  <a:lnTo>
                    <a:pt x="105748" y="216387"/>
                  </a:lnTo>
                  <a:lnTo>
                    <a:pt x="65689" y="216112"/>
                  </a:lnTo>
                  <a:lnTo>
                    <a:pt x="20933" y="214931"/>
                  </a:lnTo>
                  <a:lnTo>
                    <a:pt x="158" y="203554"/>
                  </a:lnTo>
                  <a:lnTo>
                    <a:pt x="0" y="198990"/>
                  </a:lnTo>
                  <a:lnTo>
                    <a:pt x="39976" y="178955"/>
                  </a:lnTo>
                  <a:lnTo>
                    <a:pt x="49639" y="175734"/>
                  </a:lnTo>
                  <a:lnTo>
                    <a:pt x="63472" y="171091"/>
                  </a:lnTo>
                  <a:lnTo>
                    <a:pt x="104407" y="154275"/>
                  </a:lnTo>
                  <a:lnTo>
                    <a:pt x="157252" y="124894"/>
                  </a:lnTo>
                  <a:lnTo>
                    <a:pt x="191435" y="95400"/>
                  </a:lnTo>
                  <a:lnTo>
                    <a:pt x="208423" y="59065"/>
                  </a:lnTo>
                  <a:lnTo>
                    <a:pt x="218312" y="19695"/>
                  </a:lnTo>
                  <a:lnTo>
                    <a:pt x="221668" y="4352"/>
                  </a:lnTo>
                  <a:lnTo>
                    <a:pt x="223124" y="0"/>
                  </a:lnTo>
                  <a:lnTo>
                    <a:pt x="239270" y="1407"/>
                  </a:lnTo>
                  <a:lnTo>
                    <a:pt x="237908" y="5550"/>
                  </a:lnTo>
                  <a:lnTo>
                    <a:pt x="236326" y="12541"/>
                  </a:lnTo>
                  <a:lnTo>
                    <a:pt x="224434" y="60831"/>
                  </a:lnTo>
                  <a:lnTo>
                    <a:pt x="206662" y="98459"/>
                  </a:lnTo>
                  <a:lnTo>
                    <a:pt x="170101" y="130000"/>
                  </a:lnTo>
                  <a:lnTo>
                    <a:pt x="126821" y="154454"/>
                  </a:lnTo>
                  <a:lnTo>
                    <a:pt x="87379" y="172729"/>
                  </a:lnTo>
                  <a:lnTo>
                    <a:pt x="49457" y="185774"/>
                  </a:lnTo>
                  <a:lnTo>
                    <a:pt x="41313" y="188596"/>
                  </a:lnTo>
                  <a:lnTo>
                    <a:pt x="34356" y="191242"/>
                  </a:lnTo>
                  <a:lnTo>
                    <a:pt x="28871" y="193731"/>
                  </a:lnTo>
                  <a:lnTo>
                    <a:pt x="17601" y="199589"/>
                  </a:lnTo>
                  <a:lnTo>
                    <a:pt x="16462" y="202470"/>
                  </a:lnTo>
                  <a:lnTo>
                    <a:pt x="16462" y="203877"/>
                  </a:lnTo>
                  <a:lnTo>
                    <a:pt x="56445" y="207600"/>
                  </a:lnTo>
                  <a:lnTo>
                    <a:pt x="106832" y="208021"/>
                  </a:lnTo>
                  <a:lnTo>
                    <a:pt x="123053" y="208036"/>
                  </a:lnTo>
                  <a:lnTo>
                    <a:pt x="138190" y="208025"/>
                  </a:lnTo>
                  <a:lnTo>
                    <a:pt x="154110" y="207996"/>
                  </a:lnTo>
                  <a:lnTo>
                    <a:pt x="170742" y="207955"/>
                  </a:lnTo>
                  <a:lnTo>
                    <a:pt x="188016" y="207907"/>
                  </a:lnTo>
                  <a:lnTo>
                    <a:pt x="209656" y="207841"/>
                  </a:lnTo>
                  <a:lnTo>
                    <a:pt x="232044" y="207790"/>
                  </a:lnTo>
                  <a:lnTo>
                    <a:pt x="255061" y="207757"/>
                  </a:lnTo>
                  <a:lnTo>
                    <a:pt x="278589" y="207745"/>
                  </a:lnTo>
                  <a:lnTo>
                    <a:pt x="936630" y="207745"/>
                  </a:lnTo>
                  <a:lnTo>
                    <a:pt x="959618" y="207822"/>
                  </a:lnTo>
                  <a:lnTo>
                    <a:pt x="980207" y="208019"/>
                  </a:lnTo>
                  <a:lnTo>
                    <a:pt x="998565" y="208285"/>
                  </a:lnTo>
                  <a:lnTo>
                    <a:pt x="1014857" y="208571"/>
                  </a:lnTo>
                  <a:lnTo>
                    <a:pt x="1024881" y="208735"/>
                  </a:lnTo>
                  <a:lnTo>
                    <a:pt x="1034148" y="208874"/>
                  </a:lnTo>
                  <a:lnTo>
                    <a:pt x="1042721" y="208971"/>
                  </a:lnTo>
                  <a:lnTo>
                    <a:pt x="1050662" y="209007"/>
                  </a:lnTo>
                  <a:lnTo>
                    <a:pt x="1059476" y="208948"/>
                  </a:lnTo>
                  <a:lnTo>
                    <a:pt x="1098782" y="203408"/>
                  </a:lnTo>
                  <a:lnTo>
                    <a:pt x="1101631" y="201207"/>
                  </a:lnTo>
                  <a:lnTo>
                    <a:pt x="1101093" y="198327"/>
                  </a:lnTo>
                  <a:lnTo>
                    <a:pt x="1100112" y="195786"/>
                  </a:lnTo>
                  <a:lnTo>
                    <a:pt x="1099731" y="195721"/>
                  </a:lnTo>
                  <a:lnTo>
                    <a:pt x="1099289" y="195640"/>
                  </a:lnTo>
                  <a:lnTo>
                    <a:pt x="1060516" y="181957"/>
                  </a:lnTo>
                  <a:lnTo>
                    <a:pt x="1054671" y="179244"/>
                  </a:lnTo>
                  <a:lnTo>
                    <a:pt x="1048166" y="176298"/>
                  </a:lnTo>
                  <a:lnTo>
                    <a:pt x="1041101" y="173129"/>
                  </a:lnTo>
                  <a:lnTo>
                    <a:pt x="1014370" y="160967"/>
                  </a:lnTo>
                  <a:lnTo>
                    <a:pt x="959934" y="132092"/>
                  </a:lnTo>
                  <a:lnTo>
                    <a:pt x="922099" y="97060"/>
                  </a:lnTo>
                  <a:lnTo>
                    <a:pt x="898336" y="52715"/>
                  </a:lnTo>
                  <a:lnTo>
                    <a:pt x="887908" y="26718"/>
                  </a:lnTo>
                  <a:lnTo>
                    <a:pt x="885946" y="21750"/>
                  </a:lnTo>
                  <a:lnTo>
                    <a:pt x="884268" y="18092"/>
                  </a:lnTo>
                  <a:lnTo>
                    <a:pt x="879773" y="8237"/>
                  </a:lnTo>
                  <a:lnTo>
                    <a:pt x="879773" y="4094"/>
                  </a:lnTo>
                  <a:lnTo>
                    <a:pt x="884268" y="1650"/>
                  </a:lnTo>
                  <a:lnTo>
                    <a:pt x="886294" y="550"/>
                  </a:lnTo>
                  <a:lnTo>
                    <a:pt x="888890" y="0"/>
                  </a:lnTo>
                  <a:lnTo>
                    <a:pt x="891992" y="0"/>
                  </a:lnTo>
                  <a:lnTo>
                    <a:pt x="892847" y="0"/>
                  </a:lnTo>
                  <a:lnTo>
                    <a:pt x="893733" y="48"/>
                  </a:lnTo>
                  <a:lnTo>
                    <a:pt x="894683" y="129"/>
                  </a:lnTo>
                  <a:lnTo>
                    <a:pt x="892816" y="129"/>
                  </a:lnTo>
                  <a:lnTo>
                    <a:pt x="891264" y="388"/>
                  </a:lnTo>
                  <a:lnTo>
                    <a:pt x="889935" y="906"/>
                  </a:lnTo>
                  <a:lnTo>
                    <a:pt x="894240" y="3786"/>
                  </a:lnTo>
                  <a:lnTo>
                    <a:pt x="903421" y="4336"/>
                  </a:lnTo>
                  <a:lnTo>
                    <a:pt x="899780" y="7573"/>
                  </a:lnTo>
                  <a:lnTo>
                    <a:pt x="899084" y="7864"/>
                  </a:lnTo>
                  <a:lnTo>
                    <a:pt x="898229" y="8091"/>
                  </a:lnTo>
                  <a:lnTo>
                    <a:pt x="897374" y="8253"/>
                  </a:lnTo>
                  <a:lnTo>
                    <a:pt x="897596" y="9677"/>
                  </a:lnTo>
                  <a:lnTo>
                    <a:pt x="898324" y="12121"/>
                  </a:lnTo>
                  <a:lnTo>
                    <a:pt x="900192" y="16182"/>
                  </a:lnTo>
                  <a:lnTo>
                    <a:pt x="901901" y="19921"/>
                  </a:lnTo>
                  <a:lnTo>
                    <a:pt x="903896" y="24954"/>
                  </a:lnTo>
                  <a:lnTo>
                    <a:pt x="906207" y="30893"/>
                  </a:lnTo>
                  <a:lnTo>
                    <a:pt x="913940" y="50044"/>
                  </a:lnTo>
                  <a:lnTo>
                    <a:pt x="937063" y="93587"/>
                  </a:lnTo>
                  <a:lnTo>
                    <a:pt x="973168" y="127194"/>
                  </a:lnTo>
                  <a:lnTo>
                    <a:pt x="1025829" y="155016"/>
                  </a:lnTo>
                  <a:lnTo>
                    <a:pt x="1059060" y="170080"/>
                  </a:lnTo>
                  <a:lnTo>
                    <a:pt x="1065719" y="173107"/>
                  </a:lnTo>
                  <a:lnTo>
                    <a:pt x="1071720" y="175894"/>
                  </a:lnTo>
                  <a:lnTo>
                    <a:pt x="1076969" y="178421"/>
                  </a:lnTo>
                  <a:lnTo>
                    <a:pt x="1086540" y="182739"/>
                  </a:lnTo>
                  <a:lnTo>
                    <a:pt x="1114199" y="189361"/>
                  </a:lnTo>
                  <a:lnTo>
                    <a:pt x="1116004" y="193876"/>
                  </a:lnTo>
                  <a:lnTo>
                    <a:pt x="1116953" y="196255"/>
                  </a:lnTo>
                  <a:lnTo>
                    <a:pt x="1119518" y="202566"/>
                  </a:lnTo>
                  <a:lnTo>
                    <a:pt x="1112363" y="208053"/>
                  </a:lnTo>
                  <a:lnTo>
                    <a:pt x="1069091" y="217083"/>
                  </a:lnTo>
                  <a:lnTo>
                    <a:pt x="1060294" y="217308"/>
                  </a:lnTo>
                  <a:lnTo>
                    <a:pt x="1050789" y="217374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90838" y="91840"/>
            <a:ext cx="2162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AB40"/>
                </a:solidFill>
                <a:latin typeface="Verdana"/>
                <a:cs typeface="Verdana"/>
              </a:rPr>
              <a:t>Dashb</a:t>
            </a:r>
            <a:r>
              <a:rPr sz="1800" spc="25" dirty="0">
                <a:solidFill>
                  <a:srgbClr val="FFAB40"/>
                </a:solidFill>
                <a:latin typeface="Verdana"/>
                <a:cs typeface="Verdana"/>
              </a:rPr>
              <a:t>o</a:t>
            </a:r>
            <a:r>
              <a:rPr sz="1800" spc="-40" dirty="0">
                <a:solidFill>
                  <a:srgbClr val="FFAB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FFAB40"/>
                </a:solidFill>
                <a:latin typeface="Verdana"/>
                <a:cs typeface="Verdana"/>
              </a:rPr>
              <a:t>r</a:t>
            </a:r>
            <a:r>
              <a:rPr sz="1800" spc="95" dirty="0">
                <a:solidFill>
                  <a:srgbClr val="FFAB40"/>
                </a:solidFill>
                <a:latin typeface="Verdana"/>
                <a:cs typeface="Verdana"/>
              </a:rPr>
              <a:t>d</a:t>
            </a:r>
            <a:r>
              <a:rPr sz="1800" spc="-165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AB40"/>
                </a:solidFill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524" y="505857"/>
            <a:ext cx="3044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AB40"/>
                </a:solidFill>
              </a:rPr>
              <a:t>Dashb</a:t>
            </a:r>
            <a:r>
              <a:rPr sz="2400" spc="-85" dirty="0">
                <a:solidFill>
                  <a:srgbClr val="FFAB40"/>
                </a:solidFill>
              </a:rPr>
              <a:t>o</a:t>
            </a:r>
            <a:r>
              <a:rPr sz="2400" spc="-130" dirty="0">
                <a:solidFill>
                  <a:srgbClr val="FFAB40"/>
                </a:solidFill>
              </a:rPr>
              <a:t>a</a:t>
            </a:r>
            <a:r>
              <a:rPr sz="2400" spc="-114" dirty="0">
                <a:solidFill>
                  <a:srgbClr val="FFAB40"/>
                </a:solidFill>
              </a:rPr>
              <a:t>r</a:t>
            </a:r>
            <a:r>
              <a:rPr sz="2400" spc="-5" dirty="0">
                <a:solidFill>
                  <a:srgbClr val="FFAB40"/>
                </a:solidFill>
              </a:rPr>
              <a:t>d</a:t>
            </a:r>
            <a:r>
              <a:rPr sz="2400" spc="-125" dirty="0">
                <a:solidFill>
                  <a:srgbClr val="FFAB40"/>
                </a:solidFill>
              </a:rPr>
              <a:t> </a:t>
            </a:r>
            <a:r>
              <a:rPr sz="2400" spc="-75" dirty="0">
                <a:solidFill>
                  <a:srgbClr val="FFAB40"/>
                </a:solidFill>
              </a:rPr>
              <a:t>Visuals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964287" y="371159"/>
            <a:ext cx="3599815" cy="126364"/>
            <a:chOff x="964287" y="371159"/>
            <a:chExt cx="3599815" cy="12636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287" y="371159"/>
              <a:ext cx="3599325" cy="1259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6200" y="414021"/>
              <a:ext cx="3475990" cy="2540"/>
            </a:xfrm>
            <a:custGeom>
              <a:avLst/>
              <a:gdLst/>
              <a:ahLst/>
              <a:cxnLst/>
              <a:rect l="l" t="t" r="r" b="b"/>
              <a:pathLst>
                <a:path w="3475990" h="2540">
                  <a:moveTo>
                    <a:pt x="0" y="0"/>
                  </a:moveTo>
                  <a:lnTo>
                    <a:pt x="3475499" y="2099"/>
                  </a:lnTo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5874" y="1004529"/>
            <a:ext cx="7985125" cy="39090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Views: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Displaying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231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billion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views.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Likes: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Displaying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billion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likes.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otal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omm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ents: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Displ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ying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otal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FFFFFF"/>
                </a:solidFill>
                <a:latin typeface="Verdana"/>
                <a:cs typeface="Verdana"/>
              </a:rPr>
              <a:t>51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million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omments.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Views,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Likes,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Comments: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Highlighting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Top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Views: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showing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top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highest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views.</a:t>
            </a:r>
            <a:endParaRPr sz="1400">
              <a:latin typeface="Verdana"/>
              <a:cs typeface="Verdana"/>
            </a:endParaRPr>
          </a:p>
          <a:p>
            <a:pPr marL="422275" marR="22225" indent="-409575">
              <a:lnSpc>
                <a:spcPct val="130000"/>
              </a:lnSpc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r>
              <a:rPr sz="140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Duration: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scatter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plot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showing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relation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video </a:t>
            </a:r>
            <a:r>
              <a:rPr sz="14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duration.</a:t>
            </a:r>
            <a:endParaRPr sz="1400">
              <a:latin typeface="Verdana"/>
              <a:cs typeface="Verdana"/>
            </a:endParaRPr>
          </a:p>
          <a:p>
            <a:pPr marL="422275" marR="13970" indent="-409575">
              <a:lnSpc>
                <a:spcPct val="130000"/>
              </a:lnSpc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400" b="1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b="1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Deﬁnition:</a:t>
            </a:r>
            <a:r>
              <a:rPr sz="1400" b="1" spc="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pie</a:t>
            </a:r>
            <a:r>
              <a:rPr sz="14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r>
              <a:rPr sz="14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displaying</a:t>
            </a:r>
            <a:r>
              <a:rPr sz="14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count</a:t>
            </a:r>
            <a:r>
              <a:rPr sz="14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4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HD</a:t>
            </a:r>
            <a:r>
              <a:rPr sz="14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SD </a:t>
            </a:r>
            <a:r>
              <a:rPr sz="14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422275" marR="5080" indent="-409575">
              <a:lnSpc>
                <a:spcPct val="130000"/>
              </a:lnSpc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4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Captions:</a:t>
            </a:r>
            <a:r>
              <a:rPr sz="1400" b="1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pie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showing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count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14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captions.</a:t>
            </a:r>
            <a:endParaRPr sz="1400">
              <a:latin typeface="Verdana"/>
              <a:cs typeface="Verdana"/>
            </a:endParaRPr>
          </a:p>
          <a:p>
            <a:pPr marL="422275" marR="31115" indent="-409575">
              <a:lnSpc>
                <a:spcPct val="130000"/>
              </a:lnSpc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b="1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Rate:</a:t>
            </a:r>
            <a:r>
              <a:rPr sz="1400" b="1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sz="14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showing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Rate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(Likes/Views)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4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publish </a:t>
            </a:r>
            <a:r>
              <a:rPr sz="14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months.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21640" algn="l"/>
              </a:tabLst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Likes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Views: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area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depicting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relationship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likes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views.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192</Words>
  <Application>Microsoft Office PowerPoint</Application>
  <PresentationFormat>On-screen Show (16:9)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MS PGothic</vt:lpstr>
      <vt:lpstr>Calibri</vt:lpstr>
      <vt:lpstr>Verdana</vt:lpstr>
      <vt:lpstr>Office Theme</vt:lpstr>
      <vt:lpstr>SONG ANALYSIS</vt:lpstr>
      <vt:lpstr>Overview</vt:lpstr>
      <vt:lpstr>Process Overview</vt:lpstr>
      <vt:lpstr>Dataset Description</vt:lpstr>
      <vt:lpstr>Data Cleaning Prepare and Preprocess the  dataset</vt:lpstr>
      <vt:lpstr>PowerPoint Presentation</vt:lpstr>
      <vt:lpstr>PowerPoint Presentation</vt:lpstr>
      <vt:lpstr>PowerPoint Presentation</vt:lpstr>
      <vt:lpstr>Dashboard Visuals</vt:lpstr>
      <vt:lpstr>Recommendations Analyze visualizations and  provide actionable advice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song_analysis_powerbi</dc:title>
  <cp:lastModifiedBy>SRM</cp:lastModifiedBy>
  <cp:revision>1</cp:revision>
  <dcterms:created xsi:type="dcterms:W3CDTF">2024-07-07T19:15:36Z</dcterms:created>
  <dcterms:modified xsi:type="dcterms:W3CDTF">2024-07-07T19:22:11Z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