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81" r:id="rId1"/>
  </p:sldMasterIdLst>
  <p:notesMasterIdLst>
    <p:notesMasterId r:id="rId18"/>
  </p:notesMasterIdLst>
  <p:handoutMasterIdLst>
    <p:handoutMasterId r:id="rId19"/>
  </p:handoutMasterIdLst>
  <p:sldIdLst>
    <p:sldId id="662" r:id="rId2"/>
    <p:sldId id="666" r:id="rId3"/>
    <p:sldId id="684" r:id="rId4"/>
    <p:sldId id="689" r:id="rId5"/>
    <p:sldId id="691" r:id="rId6"/>
    <p:sldId id="686" r:id="rId7"/>
    <p:sldId id="688" r:id="rId8"/>
    <p:sldId id="669" r:id="rId9"/>
    <p:sldId id="692" r:id="rId10"/>
    <p:sldId id="696" r:id="rId11"/>
    <p:sldId id="695" r:id="rId12"/>
    <p:sldId id="694" r:id="rId13"/>
    <p:sldId id="670" r:id="rId14"/>
    <p:sldId id="687" r:id="rId15"/>
    <p:sldId id="698" r:id="rId16"/>
    <p:sldId id="697" r:id="rId17"/>
  </p:sldIdLst>
  <p:sldSz cx="12188825" cy="6858000"/>
  <p:notesSz cx="6858000" cy="9144000"/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odar" id="{EAF7EBC7-2DCE-CA44-8433-2E780DFA2972}">
          <p14:sldIdLst>
            <p14:sldId id="662"/>
            <p14:sldId id="666"/>
            <p14:sldId id="684"/>
            <p14:sldId id="689"/>
            <p14:sldId id="691"/>
            <p14:sldId id="686"/>
            <p14:sldId id="688"/>
            <p14:sldId id="669"/>
            <p14:sldId id="692"/>
            <p14:sldId id="696"/>
            <p14:sldId id="695"/>
            <p14:sldId id="694"/>
            <p14:sldId id="670"/>
            <p14:sldId id="687"/>
            <p14:sldId id="698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51">
          <p15:clr>
            <a:srgbClr val="A4A3A4"/>
          </p15:clr>
        </p15:guide>
        <p15:guide id="2" pos="42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Dorai" initials="" lastIdx="1" clrIdx="0"/>
  <p:cmAuthor id="1" name="Gagan Arora" initials="G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99"/>
    <a:srgbClr val="000000"/>
    <a:srgbClr val="9DF149"/>
    <a:srgbClr val="DBEE26"/>
    <a:srgbClr val="272749"/>
    <a:srgbClr val="00A2BF"/>
    <a:srgbClr val="32BEBD"/>
    <a:srgbClr val="B8E1D0"/>
    <a:srgbClr val="39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9" autoAdjust="0"/>
    <p:restoredTop sz="87019" autoAdjust="0"/>
  </p:normalViewPr>
  <p:slideViewPr>
    <p:cSldViewPr snapToGrid="0">
      <p:cViewPr varScale="1">
        <p:scale>
          <a:sx n="109" d="100"/>
          <a:sy n="109" d="100"/>
        </p:scale>
        <p:origin x="216" y="192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9F48C-428F-C246-B179-F0FDA84BF24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8BA3049-8684-3847-AEA5-868E3A3E7FA0}" type="pres">
      <dgm:prSet presAssocID="{1419F48C-428F-C246-B179-F0FDA84BF242}" presName="Name0" presStyleCnt="0">
        <dgm:presLayoutVars>
          <dgm:dir/>
          <dgm:resizeHandles val="exact"/>
        </dgm:presLayoutVars>
      </dgm:prSet>
      <dgm:spPr/>
    </dgm:pt>
  </dgm:ptLst>
  <dgm:cxnLst>
    <dgm:cxn modelId="{4B1854C8-0801-AA4B-B6E1-E446B0253176}" type="presOf" srcId="{1419F48C-428F-C246-B179-F0FDA84BF242}" destId="{78BA3049-8684-3847-AEA5-868E3A3E7FA0}" srcOrd="0" destOrd="0" presId="urn:microsoft.com/office/officeart/2005/8/layout/process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0"/>
            <a:r>
              <a:rPr lang="en-GB" dirty="0"/>
              <a:t>	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109728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518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479" y="4828023"/>
            <a:ext cx="10813351" cy="384175"/>
          </a:xfrm>
          <a:prstGeom prst="rect">
            <a:avLst/>
          </a:prstGeom>
        </p:spPr>
        <p:txBody>
          <a:bodyPr lIns="121877" tIns="60939" rIns="121877" bIns="6093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08" y="5164909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30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20" indent="0">
              <a:buNone/>
              <a:defRPr/>
            </a:lvl2pPr>
            <a:lvl3pPr marL="569792" indent="0">
              <a:buNone/>
              <a:defRPr/>
            </a:lvl3pPr>
            <a:lvl4pPr marL="688833" indent="0">
              <a:buNone/>
              <a:defRPr/>
            </a:lvl4pPr>
            <a:lvl5pPr marL="801521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23" y="410501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158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A463D16-F9E2-C944-A2BE-339FD62C45E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632A1979-3692-9D4E-98CD-57A2DF8F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10896" y="109728"/>
            <a:ext cx="11542817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rgbClr val="3CBBB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647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47897" y="6660637"/>
            <a:ext cx="290846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17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66474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4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72" r:id="rId2"/>
    <p:sldLayoutId id="2147483974" r:id="rId3"/>
  </p:sldLayoutIdLst>
  <p:transition spd="slow">
    <p:wipe/>
  </p:transition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rusty/blog" TargetMode="External"/><Relationship Id="rId2" Type="http://schemas.openxmlformats.org/officeDocument/2006/relationships/hyperlink" Target="https://github.com/udayamv/CMADBlo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5115" y="2489852"/>
            <a:ext cx="11475565" cy="1708280"/>
          </a:xfrm>
        </p:spPr>
        <p:txBody>
          <a:bodyPr/>
          <a:lstStyle/>
          <a:p>
            <a:r>
              <a:rPr lang="en-US" sz="10700" b="1" dirty="0">
                <a:latin typeface="+mn-lt"/>
              </a:rPr>
              <a:t>Cisco Blog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5708" y="4802101"/>
            <a:ext cx="10814050" cy="384175"/>
          </a:xfrm>
        </p:spPr>
        <p:txBody>
          <a:bodyPr/>
          <a:lstStyle/>
          <a:p>
            <a:r>
              <a:rPr lang="en-US" dirty="0" err="1"/>
              <a:t>Sushil,Udaya</a:t>
            </a:r>
            <a:endParaRPr lang="en-US" dirty="0"/>
          </a:p>
          <a:p>
            <a:r>
              <a:rPr lang="en-US" dirty="0"/>
              <a:t>Krishna Mohan,</a:t>
            </a:r>
            <a:r>
              <a:rPr lang="en-IN" dirty="0"/>
              <a:t> Santosh John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5708" y="5552215"/>
            <a:ext cx="10814050" cy="384175"/>
          </a:xfrm>
        </p:spPr>
        <p:txBody>
          <a:bodyPr/>
          <a:lstStyle/>
          <a:p>
            <a:r>
              <a:rPr lang="en-US" dirty="0"/>
              <a:t>Feb 2018</a:t>
            </a:r>
          </a:p>
        </p:txBody>
      </p:sp>
    </p:spTree>
    <p:extLst>
      <p:ext uri="{BB962C8B-B14F-4D97-AF65-F5344CB8AC3E}">
        <p14:creationId xmlns:p14="http://schemas.microsoft.com/office/powerpoint/2010/main" val="33424388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Profile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72966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Blog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ADE6-1D73-F54D-AAF2-62024D5B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D41D01-C864-A147-8FD3-45229ACF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70911"/>
              </p:ext>
            </p:extLst>
          </p:nvPr>
        </p:nvGraphicFramePr>
        <p:xfrm>
          <a:off x="838200" y="783771"/>
          <a:ext cx="10510155" cy="4994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Comment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24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requirements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A8AB5-374A-BA4F-BB1D-05386F7F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1635839"/>
            <a:ext cx="3276600" cy="1210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BC6CB-DDBB-C744-BDDD-6A039477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1650731"/>
            <a:ext cx="1270000" cy="1097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9ECD4C-C84B-2343-91A8-E2CA568C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" y="2710199"/>
            <a:ext cx="8442960" cy="102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FA587-95EC-3248-BA72-2021DD88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792163"/>
            <a:ext cx="9250680" cy="1092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52F7A-A233-154D-BB4B-51758ACC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" y="4953027"/>
            <a:ext cx="11079480" cy="1490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2FF04A-8593-DA40-AB6B-0EC1584EE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329" y="1328085"/>
            <a:ext cx="3672672" cy="1313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30E967-CCCF-B246-A558-5D542BAF1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1440" y="1635839"/>
            <a:ext cx="1706880" cy="30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231DD0-DB73-4D47-958F-0032C1B0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7820" y="838200"/>
            <a:ext cx="1422400" cy="4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3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064E9-A955-6448-AF29-0CC1C29C4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8510"/>
              </p:ext>
            </p:extLst>
          </p:nvPr>
        </p:nvGraphicFramePr>
        <p:xfrm>
          <a:off x="2219326" y="396240"/>
          <a:ext cx="6370320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p Arrow Callout 7">
            <a:extLst>
              <a:ext uri="{FF2B5EF4-FFF2-40B4-BE49-F238E27FC236}">
                <a16:creationId xmlns:a16="http://schemas.microsoft.com/office/drawing/2014/main" id="{40C1F9EC-7BE8-6A48-B056-8DC9928B0671}"/>
              </a:ext>
            </a:extLst>
          </p:cNvPr>
          <p:cNvSpPr/>
          <p:nvPr/>
        </p:nvSpPr>
        <p:spPr>
          <a:xfrm rot="5400000">
            <a:off x="27074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delegate</a:t>
            </a:r>
          </a:p>
        </p:txBody>
      </p:sp>
      <p:sp>
        <p:nvSpPr>
          <p:cNvPr id="9" name="Up Arrow Callout 8">
            <a:extLst>
              <a:ext uri="{FF2B5EF4-FFF2-40B4-BE49-F238E27FC236}">
                <a16:creationId xmlns:a16="http://schemas.microsoft.com/office/drawing/2014/main" id="{468ACA6D-C1B4-FF49-B99A-DCE7F629F8ED}"/>
              </a:ext>
            </a:extLst>
          </p:cNvPr>
          <p:cNvSpPr/>
          <p:nvPr/>
        </p:nvSpPr>
        <p:spPr>
          <a:xfrm rot="5400000">
            <a:off x="17930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07A9C6EB-3C91-B24C-85FD-FA31E6695B69}"/>
              </a:ext>
            </a:extLst>
          </p:cNvPr>
          <p:cNvSpPr/>
          <p:nvPr/>
        </p:nvSpPr>
        <p:spPr>
          <a:xfrm rot="5400000">
            <a:off x="669173" y="2348347"/>
            <a:ext cx="5044440" cy="1140225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CXF</a:t>
            </a:r>
          </a:p>
          <a:p>
            <a:pPr algn="ctr"/>
            <a:r>
              <a:rPr lang="en-US" dirty="0"/>
              <a:t>+Spring </a:t>
            </a:r>
          </a:p>
        </p:txBody>
      </p:sp>
      <p:sp>
        <p:nvSpPr>
          <p:cNvPr id="11" name="Up Arrow Callout 10">
            <a:extLst>
              <a:ext uri="{FF2B5EF4-FFF2-40B4-BE49-F238E27FC236}">
                <a16:creationId xmlns:a16="http://schemas.microsoft.com/office/drawing/2014/main" id="{AC7F7103-1B28-5F4A-BDF8-B79E97AFE351}"/>
              </a:ext>
            </a:extLst>
          </p:cNvPr>
          <p:cNvSpPr/>
          <p:nvPr/>
        </p:nvSpPr>
        <p:spPr>
          <a:xfrm rot="5400000">
            <a:off x="3815082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2" name="Up Arrow Callout 11">
            <a:extLst>
              <a:ext uri="{FF2B5EF4-FFF2-40B4-BE49-F238E27FC236}">
                <a16:creationId xmlns:a16="http://schemas.microsoft.com/office/drawing/2014/main" id="{8BDEA5BD-C0F8-624C-BC7C-E4ED85ADDAF6}"/>
              </a:ext>
            </a:extLst>
          </p:cNvPr>
          <p:cNvSpPr/>
          <p:nvPr/>
        </p:nvSpPr>
        <p:spPr>
          <a:xfrm rot="5400000">
            <a:off x="4925061" y="2284096"/>
            <a:ext cx="5044440" cy="1268727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JPA</a:t>
            </a:r>
          </a:p>
          <a:p>
            <a:pPr algn="ctr"/>
            <a:r>
              <a:rPr lang="en-US" dirty="0"/>
              <a:t>+Spring Transaction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5E5977-58EF-6D4E-BC5B-A4A7EE601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64" y="5699760"/>
            <a:ext cx="9250680" cy="1092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58ED4-9B53-C540-B077-91D51FB52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7425" y="1024918"/>
            <a:ext cx="1422400" cy="4046163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B79A043-020E-6648-A7DD-B51EFA635531}"/>
              </a:ext>
            </a:extLst>
          </p:cNvPr>
          <p:cNvSpPr/>
          <p:nvPr/>
        </p:nvSpPr>
        <p:spPr>
          <a:xfrm>
            <a:off x="7422281" y="2484120"/>
            <a:ext cx="2081764" cy="86868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96944-AED4-6942-BF3E-79ADD8A6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85" y="468924"/>
            <a:ext cx="10269415" cy="5650522"/>
          </a:xfrm>
        </p:spPr>
      </p:pic>
    </p:spTree>
    <p:extLst>
      <p:ext uri="{BB962C8B-B14F-4D97-AF65-F5344CB8AC3E}">
        <p14:creationId xmlns:p14="http://schemas.microsoft.com/office/powerpoint/2010/main" val="136079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FE62-4212-FE4D-8FDB-147E8D0E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DB57-015C-534A-8068-B96A53FA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https://github.com/udayamv/CMADBlog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3"/>
              </a:rPr>
              <a:t>https://github.com/suprusty/blog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70114"/>
            <a:ext cx="10969943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1)</a:t>
            </a:r>
            <a:r>
              <a:rPr lang="en-IN" dirty="0" err="1"/>
              <a:t>Mockup</a:t>
            </a:r>
            <a:r>
              <a:rPr lang="en-IN" dirty="0"/>
              <a:t> screens for various possible flows. </a:t>
            </a:r>
          </a:p>
          <a:p>
            <a:pPr marL="0" lvl="0" indent="0">
              <a:buNone/>
            </a:pPr>
            <a:r>
              <a:rPr lang="en-IN" dirty="0"/>
              <a:t>2)An architecture diagram with list/stack of technologies to be used</a:t>
            </a:r>
          </a:p>
          <a:p>
            <a:pPr marL="0" indent="0">
              <a:buNone/>
            </a:pPr>
            <a:r>
              <a:rPr lang="en-IN" dirty="0"/>
              <a:t>3)Complete list of REST APIs.</a:t>
            </a:r>
          </a:p>
          <a:p>
            <a:pPr marL="0" indent="0">
              <a:buNone/>
            </a:pPr>
            <a:r>
              <a:rPr lang="en-IN" dirty="0"/>
              <a:t>4)Class </a:t>
            </a:r>
            <a:r>
              <a:rPr lang="en-IN" dirty="0" err="1"/>
              <a:t>digram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5)Code walk </a:t>
            </a:r>
            <a:r>
              <a:rPr lang="en-IN" dirty="0" err="1"/>
              <a:t>thorugh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5)</a:t>
            </a:r>
            <a:r>
              <a:rPr lang="en-IN"/>
              <a:t>Git Location.</a:t>
            </a:r>
            <a:endParaRPr lang="en-IN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4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Page/</a:t>
            </a:r>
            <a:r>
              <a:rPr lang="en-IN" dirty="0"/>
              <a:t>view the blog posts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629D1-C401-9D4D-A94C-B9BD37E5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55C55-E790-2F47-A45E-100145B6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22400"/>
            <a:ext cx="651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4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Page/</a:t>
            </a:r>
            <a:r>
              <a:rPr lang="en-IN" dirty="0"/>
              <a:t>view the blog posts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89B1-D997-8B4D-8844-30158CCF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			</a:t>
            </a:r>
            <a:r>
              <a:rPr lang="en-IN" dirty="0"/>
              <a:t>Sign-up for the blogging app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15D71-3FB0-6944-9E66-36CF88CD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71450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9D10-050A-1B49-84FD-3E47C3E6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409700"/>
            <a:ext cx="654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1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on blogs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144B1-948A-FF46-A7F1-7936388D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6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 on Blog 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178A0-DCB3-C447-8F06-4E808C33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54557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Delete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41782"/>
      </p:ext>
    </p:extLst>
  </p:cSld>
  <p:clrMapOvr>
    <a:masterClrMapping/>
  </p:clrMapOvr>
</p:sld>
</file>

<file path=ppt/theme/theme1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16x9_Cool_Template_Version_0.16</Template>
  <TotalTime>89516</TotalTime>
  <Words>459</Words>
  <Application>Microsoft Macintosh PowerPoint</Application>
  <PresentationFormat>Custom</PresentationFormat>
  <Paragraphs>208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CiscoSans</vt:lpstr>
      <vt:lpstr>CiscoSans ExtraLight</vt:lpstr>
      <vt:lpstr>CiscoSans Thin</vt:lpstr>
      <vt:lpstr>CiscoSansTT ExtraLight</vt:lpstr>
      <vt:lpstr>CiscoSansTT Light</vt:lpstr>
      <vt:lpstr>Times New Roman</vt:lpstr>
      <vt:lpstr>1_16x9_Cool_Template_Version_0.16</vt:lpstr>
      <vt:lpstr>Cisco Blog</vt:lpstr>
      <vt:lpstr>Demo Items</vt:lpstr>
      <vt:lpstr>Landing Page/view the blog posts </vt:lpstr>
      <vt:lpstr>Login Screen</vt:lpstr>
      <vt:lpstr>Landing Page/view the blog posts </vt:lpstr>
      <vt:lpstr>     Sign-up for the blogging app</vt:lpstr>
      <vt:lpstr>Create on blogs Screen</vt:lpstr>
      <vt:lpstr>Comment on Blog Screen</vt:lpstr>
      <vt:lpstr>Rest API</vt:lpstr>
      <vt:lpstr>Rest API</vt:lpstr>
      <vt:lpstr>PowerPoint Presentation</vt:lpstr>
      <vt:lpstr>PowerPoint Presentation</vt:lpstr>
      <vt:lpstr>Technology requirements</vt:lpstr>
      <vt:lpstr>PowerPoint Presentation</vt:lpstr>
      <vt:lpstr>PowerPoint Presentation</vt:lpstr>
      <vt:lpstr>Git Link</vt:lpstr>
    </vt:vector>
  </TitlesOfParts>
  <Company>Cisco Systems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Andrew McCoubrey (andrewmc)</dc:creator>
  <cp:lastModifiedBy>Microsoft Office User</cp:lastModifiedBy>
  <cp:revision>1227</cp:revision>
  <dcterms:created xsi:type="dcterms:W3CDTF">2014-04-16T20:15:27Z</dcterms:created>
  <dcterms:modified xsi:type="dcterms:W3CDTF">2018-02-15T15:45:51Z</dcterms:modified>
</cp:coreProperties>
</file>