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88" r:id="rId17"/>
    <p:sldId id="286" r:id="rId18"/>
    <p:sldId id="269" r:id="rId19"/>
    <p:sldId id="284" r:id="rId20"/>
    <p:sldId id="285" r:id="rId21"/>
    <p:sldId id="270" r:id="rId22"/>
    <p:sldId id="272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8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91B2F-DAE4-4BB7-80BD-F371F1C8D8DE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A798-79B6-49F3-9278-98A5DDDC595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DA3E55-247C-49B3-87FB-5E30C87B54AA}" type="datetimeFigureOut">
              <a:rPr lang="fr-FR" smtClean="0"/>
              <a:pPr/>
              <a:t>22/10/2024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904721-0B56-4764-8E5D-867CA5280C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SERVLET &amp; JSP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 SERVLET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35811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 SERVLET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81138"/>
            <a:ext cx="757242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CYCLE DE VIE D’UNE SERVLET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4" y="1500174"/>
            <a:ext cx="773432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fr-FR" dirty="0" smtClean="0"/>
              <a:t>Configurer l’environnement de travail Eclipse.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Configurer le serveur WEB.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Créer un nouveau projet WEB Dynamique.</a:t>
            </a:r>
          </a:p>
          <a:p>
            <a:pPr lvl="1">
              <a:lnSpc>
                <a:spcPct val="300000"/>
              </a:lnSpc>
            </a:pPr>
            <a:r>
              <a:rPr lang="fr-FR" dirty="0" smtClean="0"/>
              <a:t>Déployer le projet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Développer la Servlet </a:t>
            </a:r>
            <a:r>
              <a:rPr lang="fr-FR" b="1" dirty="0" smtClean="0"/>
              <a:t>Test1</a:t>
            </a:r>
            <a:r>
              <a:rPr lang="fr-FR" dirty="0" smtClean="0"/>
              <a:t> qui génère une page HTML avec un message dedans.</a:t>
            </a:r>
          </a:p>
          <a:p>
            <a:pPr algn="just">
              <a:lnSpc>
                <a:spcPct val="300000"/>
              </a:lnSpc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Récupérer les données à partir d’une page HTML.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3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928934"/>
            <a:ext cx="342902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Servlet de calcul</a:t>
            </a:r>
          </a:p>
          <a:p>
            <a:pPr lvl="1"/>
            <a:r>
              <a:rPr lang="fr-FR" dirty="0" smtClean="0"/>
              <a:t>Affichage par la servlet</a:t>
            </a:r>
          </a:p>
          <a:p>
            <a:pPr lvl="1"/>
            <a:r>
              <a:rPr lang="fr-FR" dirty="0" smtClean="0"/>
              <a:t>Affichage par la page elle même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4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Dorénavant la </a:t>
            </a:r>
            <a:r>
              <a:rPr lang="fr-FR" b="1" dirty="0" err="1" smtClean="0"/>
              <a:t>servlet</a:t>
            </a:r>
            <a:r>
              <a:rPr lang="fr-FR" dirty="0" smtClean="0"/>
              <a:t> sera utilisée comment un élément de contrôle. 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SERVLET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78581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 Exécution: Fonctionnement</a:t>
            </a:r>
            <a:endParaRPr lang="fr-FR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742955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APPLET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21537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JSP &amp;&amp; PHP</a:t>
            </a:r>
            <a:endParaRPr lang="fr-FR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50085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TAGS JSP</a:t>
            </a:r>
            <a:endParaRPr lang="fr-F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9296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Directive </a:t>
            </a:r>
            <a:r>
              <a:rPr lang="fr-FR" dirty="0" err="1" smtClean="0"/>
              <a:t>include</a:t>
            </a:r>
            <a:endParaRPr lang="fr-F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710531"/>
            <a:ext cx="69342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TAGS DIRECTIVES JSP</a:t>
            </a:r>
            <a:endParaRPr lang="fr-F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448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Directive page</a:t>
            </a:r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737" y="1710531"/>
            <a:ext cx="72485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Commentaire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96369"/>
            <a:ext cx="7315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Déclaration</a:t>
            </a:r>
            <a:endParaRPr lang="fr-F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262" y="2086769"/>
            <a:ext cx="72294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</a:t>
            </a:r>
            <a:r>
              <a:rPr lang="fr-FR" dirty="0" err="1" smtClean="0"/>
              <a:t>Scriplet</a:t>
            </a:r>
            <a:endParaRPr lang="fr-F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43869"/>
            <a:ext cx="7239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Objets Implicites</a:t>
            </a:r>
            <a:endParaRPr lang="fr-F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0612" y="1834356"/>
            <a:ext cx="69627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Tag Expression</a:t>
            </a:r>
            <a:endParaRPr lang="fr-F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81956"/>
            <a:ext cx="7162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applet.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Manipulation des différents tag JSP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Architecture MVC</a:t>
            </a:r>
            <a:endParaRPr lang="fr-F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000108"/>
            <a:ext cx="7786742" cy="49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MVC 2</a:t>
            </a:r>
            <a:endParaRPr lang="fr-F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105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Principe de requête HTML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91425" cy="412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SERVLET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2987" y="1758156"/>
            <a:ext cx="70580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 QUOI SERVENT LES SERVLETS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9674" y="1571612"/>
            <a:ext cx="743429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AVANTAGES DES SERVLETS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419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71810"/>
            <a:ext cx="7315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INCOVENIENTS DES SERVLETS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7153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28667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346</TotalTime>
  <Words>168</Words>
  <Application>Microsoft Office PowerPoint</Application>
  <PresentationFormat>Affichage à l'écran (4:3)</PresentationFormat>
  <Paragraphs>44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Calibri</vt:lpstr>
      <vt:lpstr>Lucida Sans Unicode</vt:lpstr>
      <vt:lpstr>Verdana</vt:lpstr>
      <vt:lpstr>Wingdings 2</vt:lpstr>
      <vt:lpstr>Wingdings 3</vt:lpstr>
      <vt:lpstr>Rotonde</vt:lpstr>
      <vt:lpstr>SERVLET &amp; JSP</vt:lpstr>
      <vt:lpstr>APPLET</vt:lpstr>
      <vt:lpstr>Atelier</vt:lpstr>
      <vt:lpstr>Principe de requête HTML</vt:lpstr>
      <vt:lpstr>SERVLET</vt:lpstr>
      <vt:lpstr>A QUOI SERVENT LES SERVLETS</vt:lpstr>
      <vt:lpstr>AVANTAGES DES SERVLETS</vt:lpstr>
      <vt:lpstr>INCOVENIENTS DES SERVLETS</vt:lpstr>
      <vt:lpstr>EXEMPLE</vt:lpstr>
      <vt:lpstr>API SERVLET</vt:lpstr>
      <vt:lpstr>API SERVLET</vt:lpstr>
      <vt:lpstr>CYCLE DE VIE D’UNE SERVLET</vt:lpstr>
      <vt:lpstr>Atelier N° 1</vt:lpstr>
      <vt:lpstr>Atelier N° 2</vt:lpstr>
      <vt:lpstr>Atelier N° 3</vt:lpstr>
      <vt:lpstr>Atelier N° 4</vt:lpstr>
      <vt:lpstr>SERVLET</vt:lpstr>
      <vt:lpstr>JSP</vt:lpstr>
      <vt:lpstr>JSP Exécution: Fonctionnement</vt:lpstr>
      <vt:lpstr>JSP &amp;&amp; PHP</vt:lpstr>
      <vt:lpstr>LES TAGS JSP</vt:lpstr>
      <vt:lpstr>Exemple Directive include</vt:lpstr>
      <vt:lpstr>LES TAGS DIRECTIVES JSP</vt:lpstr>
      <vt:lpstr>Exemple Directive page</vt:lpstr>
      <vt:lpstr>Exemple Tag Commentaire</vt:lpstr>
      <vt:lpstr>Exemple Tag Déclaration</vt:lpstr>
      <vt:lpstr>Exemple Tag Scriplet</vt:lpstr>
      <vt:lpstr>Objets Implicites</vt:lpstr>
      <vt:lpstr>Exemple Tag Expression</vt:lpstr>
      <vt:lpstr>Atelier N° 4</vt:lpstr>
      <vt:lpstr>Architecture MVC</vt:lpstr>
      <vt:lpstr>MVC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JSP</dc:title>
  <dc:creator>suptech</dc:creator>
  <cp:lastModifiedBy>admin</cp:lastModifiedBy>
  <cp:revision>29</cp:revision>
  <dcterms:created xsi:type="dcterms:W3CDTF">2015-05-07T15:17:45Z</dcterms:created>
  <dcterms:modified xsi:type="dcterms:W3CDTF">2024-10-22T12:14:05Z</dcterms:modified>
</cp:coreProperties>
</file>