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78" r:id="rId4"/>
    <p:sldId id="286" r:id="rId5"/>
    <p:sldId id="281" r:id="rId6"/>
    <p:sldId id="282" r:id="rId7"/>
    <p:sldId id="283" r:id="rId8"/>
    <p:sldId id="284" r:id="rId9"/>
    <p:sldId id="285" r:id="rId10"/>
    <p:sldId id="291" r:id="rId11"/>
    <p:sldId id="293" r:id="rId12"/>
  </p:sldIdLst>
  <p:sldSz cx="9144000" cy="6858000" type="screen4x3"/>
  <p:notesSz cx="7099300" cy="10234613"/>
  <p:custShowLst>
    <p:custShow name="Rappel" id="0">
      <p:sldLst>
        <p:sld r:id="rId3"/>
        <p:sld r:id="rId7"/>
        <p:sld r:id="rId8"/>
        <p:sld r:id="rId11"/>
        <p:sld r:id="rId12"/>
      </p:sldLst>
    </p:custShow>
  </p:custShow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M.Youssfi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Spring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371BC7E8-8E9B-42BF-9C8F-CC776B95BC6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M.Youssfi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Spring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C7768F3E-8A86-4E15-9208-C718AE42217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/>
              <a:t>M.Youssfi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/>
              <a:t>Spring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EC0BC-2381-48D0-8F60-2C11A1041A76}" type="slidenum">
              <a:rPr lang="fr-FR" altLang="fr-FR"/>
              <a:pPr/>
              <a:t>1</a:t>
            </a:fld>
            <a:endParaRPr lang="fr-FR" altLang="fr-FR"/>
          </a:p>
        </p:txBody>
      </p:sp>
      <p:sp>
        <p:nvSpPr>
          <p:cNvPr id="614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fr-FR" altLang="en-US"/>
              <a:t>Cliquez pour modifier le style du titre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fr-FR" altLang="en-US"/>
              <a:t>Cliquez pour modifier le style des sous-titres du masque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D4038B-81A3-49BE-9DDB-D8E641B3C8DC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455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49EDF-D4CD-465D-8C40-B0092247213E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71857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08EE-5DB3-4FEC-AC04-1C2F82A7184F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849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66DA1-CFC7-48C4-838F-7AD009813498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401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979D6-37D4-4AAD-A86B-B4B7801BEA33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1128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B8142-BD41-4522-A28A-CF36DECDB8D7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5677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45226-CB28-4FE8-8ADE-75BCE8A4D0EC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6421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876FF-191D-4A6F-A571-372CCAEAC540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9421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55E57-15E2-41D7-A76A-A1E4962F3835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177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972DE-23AA-41F5-9CF2-94719DB004A7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5127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ACE4-58E8-4B1F-9738-29B0F41D27DF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9174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C7C757A-618C-4ADC-B1EC-C4AE8595E771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SPRING</a:t>
            </a:r>
          </a:p>
        </p:txBody>
      </p:sp>
      <p:pic>
        <p:nvPicPr>
          <p:cNvPr id="5123" name="Picture 4" descr="Résultat de recherche d'images pour &quot;j2ee spri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292600"/>
            <a:ext cx="3333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L’injection de dépendances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17638"/>
            <a:ext cx="8229600" cy="45323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L’inversion de contrôle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1196975"/>
            <a:ext cx="8435975" cy="5256213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800" smtClean="0"/>
              <a:t>Rappels de quelque principes de conception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altLang="fr-FR" sz="2600" smtClean="0"/>
              <a:t>Une application qui n’évolue pas meurt.</a:t>
            </a:r>
          </a:p>
          <a:p>
            <a:pPr algn="just" eaLnBrk="1" hangingPunct="1"/>
            <a:r>
              <a:rPr lang="fr-FR" altLang="fr-FR" sz="2600" smtClean="0"/>
              <a:t>Une application doit être fermée à la modification et ouverte à l’extension.</a:t>
            </a:r>
          </a:p>
          <a:p>
            <a:pPr algn="just" eaLnBrk="1" hangingPunct="1"/>
            <a:r>
              <a:rPr lang="fr-FR" altLang="fr-FR" sz="2600" smtClean="0"/>
              <a:t>Une application doit s’adapter aux changements</a:t>
            </a:r>
          </a:p>
          <a:p>
            <a:pPr algn="just" eaLnBrk="1" hangingPunct="1"/>
            <a:r>
              <a:rPr lang="fr-FR" altLang="fr-FR" sz="2600" smtClean="0"/>
              <a:t>Efforcez-vous à coupler faiblement vos classes.</a:t>
            </a:r>
          </a:p>
          <a:p>
            <a:pPr algn="just" eaLnBrk="1" hangingPunct="1"/>
            <a:r>
              <a:rPr lang="fr-FR" altLang="fr-FR" sz="2600" smtClean="0"/>
              <a:t>Programmer une interface et non une implémentation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Qu’est ce que Spring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005263"/>
            <a:ext cx="8688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82089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Conteneur Léger</a:t>
            </a:r>
          </a:p>
        </p:txBody>
      </p:sp>
      <p:pic>
        <p:nvPicPr>
          <p:cNvPr id="9219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76475"/>
            <a:ext cx="8229600" cy="2520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VESRIONS &amp; Fonctionnalités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1125538"/>
            <a:ext cx="8680450" cy="5472112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Architecture &amp; Conception d’applications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628775"/>
            <a:ext cx="7605712" cy="4530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Architecture &amp; Conception d’applications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78155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Les différents modules et projets Spring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3238"/>
            <a:ext cx="8507413" cy="424815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Architecture de Spring Framework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1600200"/>
            <a:ext cx="7200900" cy="4530725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ure">
  <a:themeElements>
    <a:clrScheme name="Bordur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ur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4553</TotalTime>
  <Words>83</Words>
  <Application>Microsoft Office PowerPoint</Application>
  <PresentationFormat>Affichage à l'écran (4:3)</PresentationFormat>
  <Paragraphs>19</Paragraphs>
  <Slides>11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  <vt:variant>
        <vt:lpstr>Diaporamas personnalisés</vt:lpstr>
      </vt:variant>
      <vt:variant>
        <vt:i4>1</vt:i4>
      </vt:variant>
    </vt:vector>
  </HeadingPairs>
  <TitlesOfParts>
    <vt:vector size="16" baseType="lpstr">
      <vt:lpstr>Arial</vt:lpstr>
      <vt:lpstr>Garamond</vt:lpstr>
      <vt:lpstr>Wingdings</vt:lpstr>
      <vt:lpstr>Bordure</vt:lpstr>
      <vt:lpstr>SPRING</vt:lpstr>
      <vt:lpstr>Rappels de quelque principes de conception</vt:lpstr>
      <vt:lpstr>Qu’est ce que Spring</vt:lpstr>
      <vt:lpstr>Conteneur Léger</vt:lpstr>
      <vt:lpstr>VESRIONS &amp; Fonctionnalités</vt:lpstr>
      <vt:lpstr>Architecture &amp; Conception d’applications </vt:lpstr>
      <vt:lpstr>Architecture &amp; Conception d’applications </vt:lpstr>
      <vt:lpstr>Les différents modules et projets Spring</vt:lpstr>
      <vt:lpstr>Architecture de Spring Framework</vt:lpstr>
      <vt:lpstr>L’injection de dépendances</vt:lpstr>
      <vt:lpstr>L’inversion de contrôle</vt:lpstr>
      <vt:lpstr>Rappel</vt:lpstr>
    </vt:vector>
  </TitlesOfParts>
  <Company>you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med</dc:creator>
  <cp:lastModifiedBy>admin</cp:lastModifiedBy>
  <cp:revision>90</cp:revision>
  <dcterms:created xsi:type="dcterms:W3CDTF">2008-11-25T18:26:48Z</dcterms:created>
  <dcterms:modified xsi:type="dcterms:W3CDTF">2020-02-27T21:14:24Z</dcterms:modified>
</cp:coreProperties>
</file>