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4" r:id="rId6"/>
    <p:sldId id="285" r:id="rId7"/>
    <p:sldId id="286" r:id="rId8"/>
    <p:sldId id="319" r:id="rId9"/>
    <p:sldId id="320" r:id="rId10"/>
    <p:sldId id="321" r:id="rId11"/>
    <p:sldId id="294" r:id="rId12"/>
    <p:sldId id="295" r:id="rId13"/>
    <p:sldId id="296" r:id="rId14"/>
    <p:sldId id="297" r:id="rId15"/>
    <p:sldId id="301" r:id="rId16"/>
    <p:sldId id="302" r:id="rId17"/>
    <p:sldId id="303" r:id="rId18"/>
    <p:sldId id="305" r:id="rId19"/>
    <p:sldId id="306" r:id="rId20"/>
    <p:sldId id="323" r:id="rId21"/>
    <p:sldId id="322" r:id="rId22"/>
    <p:sldId id="324" r:id="rId23"/>
    <p:sldId id="325" r:id="rId24"/>
    <p:sldId id="326" r:id="rId25"/>
    <p:sldId id="327" r:id="rId26"/>
    <p:sldId id="328" r:id="rId27"/>
    <p:sldId id="312" r:id="rId28"/>
    <p:sldId id="313" r:id="rId29"/>
    <p:sldId id="314" r:id="rId30"/>
    <p:sldId id="316" r:id="rId31"/>
    <p:sldId id="317" r:id="rId32"/>
    <p:sldId id="318" r:id="rId33"/>
    <p:sldId id="310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5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33B9F-2FCE-4E13-B487-DC5EB1C6CC6C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9F920-F409-4654-8323-08C1DC90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39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BA9746F-367B-4C15-A178-F41F18ADD6D6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BA9746F-367B-4C15-A178-F41F18ADD6D6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 smtClean="0"/>
              <a:t>Spring</a:t>
            </a:r>
            <a:r>
              <a:rPr lang="fr-FR" b="1" dirty="0" smtClean="0"/>
              <a:t> Boot</a:t>
            </a:r>
            <a:endParaRPr lang="fr-FR" b="1" dirty="0"/>
          </a:p>
        </p:txBody>
      </p:sp>
      <p:pic>
        <p:nvPicPr>
          <p:cNvPr id="1026" name="Picture 2" descr="RÃ©sultat de recherche d'images pour &quot;spring boo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4664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6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Mise à jour employe.html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7056784" cy="3456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90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 b="1" dirty="0" err="1" smtClean="0"/>
              <a:t>Spring</a:t>
            </a:r>
            <a:r>
              <a:rPr lang="fr-FR" sz="3200" b="1" dirty="0" smtClean="0"/>
              <a:t> Security</a:t>
            </a:r>
            <a:endParaRPr lang="fr-FR" sz="3200" b="1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AutoShape 2" descr="RÃ©sultat de recherche d'images pour &quot;spring security&quot;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7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Ajout </a:t>
            </a:r>
            <a:r>
              <a:rPr lang="fr-FR" b="1" smtClean="0"/>
              <a:t>de dépendance </a:t>
            </a:r>
            <a:endParaRPr lang="fr-FR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05150"/>
            <a:ext cx="7128792" cy="1187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4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Test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Ouvrir la page d’accueil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Utiliser l’utilisateur par défaut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65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Ajouter un Utilisateur</a:t>
            </a:r>
            <a:endParaRPr lang="fr-FR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00400"/>
            <a:ext cx="7560840" cy="732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9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Atelier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smtClean="0"/>
              <a:t>Security</a:t>
            </a:r>
            <a:endParaRPr lang="fr-FR" dirty="0"/>
          </a:p>
          <a:p>
            <a:r>
              <a:rPr lang="fr-FR" dirty="0" smtClean="0"/>
              <a:t>User In Memory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87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Démarche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6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fr-FR" b="1" dirty="0" smtClean="0"/>
              <a:t>Injection de dépendance.</a:t>
            </a:r>
          </a:p>
          <a:p>
            <a:pPr>
              <a:lnSpc>
                <a:spcPct val="200000"/>
              </a:lnSpc>
            </a:pPr>
            <a:r>
              <a:rPr lang="fr-FR" b="1" dirty="0" smtClean="0"/>
              <a:t>Création du contrôleur.</a:t>
            </a:r>
          </a:p>
          <a:p>
            <a:pPr>
              <a:lnSpc>
                <a:spcPct val="200000"/>
              </a:lnSpc>
            </a:pPr>
            <a:r>
              <a:rPr lang="fr-FR" b="1" dirty="0" smtClean="0"/>
              <a:t>Configurer la politique de sécurité.</a:t>
            </a:r>
          </a:p>
          <a:p>
            <a:pPr lvl="1">
              <a:lnSpc>
                <a:spcPct val="200000"/>
              </a:lnSpc>
            </a:pPr>
            <a:r>
              <a:rPr lang="fr-FR" b="1" dirty="0" smtClean="0"/>
              <a:t>Définir les utilisateurs.</a:t>
            </a:r>
          </a:p>
          <a:p>
            <a:pPr lvl="1">
              <a:lnSpc>
                <a:spcPct val="200000"/>
              </a:lnSpc>
            </a:pPr>
            <a:r>
              <a:rPr lang="fr-FR" b="1" dirty="0" smtClean="0"/>
              <a:t>Définir les règles de sécurités.</a:t>
            </a:r>
          </a:p>
          <a:p>
            <a:pPr>
              <a:lnSpc>
                <a:spcPct val="200000"/>
              </a:lnSpc>
            </a:pPr>
            <a:r>
              <a:rPr lang="fr-FR" b="1" dirty="0" smtClean="0"/>
              <a:t>Intégration des annotations</a:t>
            </a:r>
          </a:p>
          <a:p>
            <a:pPr>
              <a:lnSpc>
                <a:spcPct val="200000"/>
              </a:lnSpc>
            </a:pPr>
            <a:r>
              <a:rPr lang="fr-FR" b="1" dirty="0" smtClean="0"/>
              <a:t>Tests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408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Injection de dépendance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</a:t>
            </a:r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52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Configuration de la sécurité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015169"/>
              </p:ext>
            </p:extLst>
          </p:nvPr>
        </p:nvGraphicFramePr>
        <p:xfrm>
          <a:off x="2123728" y="2636912"/>
          <a:ext cx="5112568" cy="201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SecurityConfig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3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Création des utilisateurs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7344816" cy="4104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63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143000"/>
          </a:xfrm>
        </p:spPr>
        <p:txBody>
          <a:bodyPr/>
          <a:lstStyle/>
          <a:p>
            <a:pPr algn="ctr"/>
            <a:r>
              <a:rPr lang="fr-FR" b="1" dirty="0"/>
              <a:t>La plateforme </a:t>
            </a:r>
            <a:r>
              <a:rPr lang="fr-FR" b="1" dirty="0" smtClean="0"/>
              <a:t>SPRING</a:t>
            </a:r>
            <a:endParaRPr lang="fr-F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912767" cy="432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7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b="1" dirty="0" smtClean="0"/>
              <a:t>Encodeur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35" y="2780928"/>
            <a:ext cx="6624854" cy="1236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26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38511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Règles de sécurité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92" y="1556792"/>
            <a:ext cx="7648575" cy="432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2" y="836712"/>
            <a:ext cx="7024744" cy="31310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b="1" dirty="0" smtClean="0"/>
              <a:t>Login.html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628800"/>
            <a:ext cx="7704856" cy="4536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283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b="1" dirty="0" smtClean="0"/>
              <a:t>Mise à jour du contrôleur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490" y="2996952"/>
            <a:ext cx="7024744" cy="1629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1845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 b="1" dirty="0" smtClean="0"/>
              <a:t>Intégration des annotations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606" y="3068960"/>
            <a:ext cx="4608512" cy="7392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192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5112">
            <a:off x="2176093" y="2380060"/>
            <a:ext cx="3856459" cy="363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37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Atelier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smtClean="0"/>
              <a:t>Security</a:t>
            </a:r>
            <a:endParaRPr lang="fr-FR" dirty="0"/>
          </a:p>
          <a:p>
            <a:r>
              <a:rPr lang="fr-FR" dirty="0" smtClean="0"/>
              <a:t>User In </a:t>
            </a:r>
            <a:r>
              <a:rPr lang="fr-FR" dirty="0" err="1" smtClean="0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5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b="1" dirty="0" smtClean="0"/>
              <a:t>Entité </a:t>
            </a:r>
            <a:r>
              <a:rPr lang="fr-FR" b="1" dirty="0" smtClean="0"/>
              <a:t>User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471737"/>
            <a:ext cx="7038975" cy="2829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5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UserRepository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89" y="2914650"/>
            <a:ext cx="7024745" cy="1882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9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7024744" cy="5291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b="1" dirty="0" smtClean="0"/>
              <a:t>Implémentation de </a:t>
            </a:r>
            <a:r>
              <a:rPr lang="fr-FR" b="1" dirty="0" smtClean="0"/>
              <a:t>Service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619024" cy="4608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8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889168"/>
          </a:xfrm>
        </p:spPr>
        <p:txBody>
          <a:bodyPr/>
          <a:lstStyle/>
          <a:p>
            <a:pPr algn="ctr"/>
            <a:r>
              <a:rPr lang="fr-FR" b="1" dirty="0"/>
              <a:t>Pourquoi </a:t>
            </a:r>
            <a:r>
              <a:rPr lang="fr-FR" b="1" dirty="0" err="1"/>
              <a:t>Spring</a:t>
            </a:r>
            <a:r>
              <a:rPr lang="fr-FR" b="1" dirty="0"/>
              <a:t> Boot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700808"/>
            <a:ext cx="7992888" cy="446449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Point d’entrée dans la plateforme (au lieu de </a:t>
            </a:r>
            <a:r>
              <a:rPr lang="fr-FR" dirty="0" err="1"/>
              <a:t>spring</a:t>
            </a:r>
            <a:r>
              <a:rPr lang="fr-FR" dirty="0"/>
              <a:t>-*) </a:t>
            </a: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Dépendances </a:t>
            </a:r>
            <a:r>
              <a:rPr lang="fr-FR" dirty="0"/>
              <a:t>prêtes à l’emploi </a:t>
            </a: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Auto-Configuration </a:t>
            </a:r>
          </a:p>
          <a:p>
            <a:pPr algn="just">
              <a:lnSpc>
                <a:spcPct val="150000"/>
              </a:lnSpc>
            </a:pPr>
            <a:r>
              <a:rPr lang="fr-FR" dirty="0" err="1" smtClean="0"/>
              <a:t>Standalone</a:t>
            </a:r>
            <a:r>
              <a:rPr lang="fr-FR" dirty="0" smtClean="0"/>
              <a:t> </a:t>
            </a:r>
            <a:r>
              <a:rPr lang="fr-FR" dirty="0"/>
              <a:t>application </a:t>
            </a: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err="1" smtClean="0"/>
              <a:t>Tomcat</a:t>
            </a:r>
            <a:r>
              <a:rPr lang="fr-FR" dirty="0" smtClean="0"/>
              <a:t>/</a:t>
            </a:r>
            <a:r>
              <a:rPr lang="fr-FR" dirty="0" err="1" smtClean="0"/>
              <a:t>Jetty</a:t>
            </a:r>
            <a:r>
              <a:rPr lang="fr-FR" dirty="0" smtClean="0"/>
              <a:t> </a:t>
            </a:r>
            <a:r>
              <a:rPr lang="fr-FR" dirty="0"/>
              <a:t>en mode </a:t>
            </a:r>
            <a:r>
              <a:rPr lang="fr-FR" dirty="0" smtClean="0"/>
              <a:t>embarqué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/>
              <a:t>Fonctionnalités pour la </a:t>
            </a:r>
            <a:r>
              <a:rPr lang="fr-FR" dirty="0" smtClean="0"/>
              <a:t>production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/>
              <a:t>Pas de génération de code/de XML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23331"/>
            <a:ext cx="2633861" cy="2633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 anchor="ctr">
            <a:normAutofit/>
          </a:bodyPr>
          <a:lstStyle/>
          <a:p>
            <a:pPr algn="ctr"/>
            <a:r>
              <a:rPr lang="fr-FR" sz="3200" b="1" dirty="0" smtClean="0"/>
              <a:t>Customiser </a:t>
            </a:r>
            <a:r>
              <a:rPr lang="fr-FR" sz="3200" b="1" dirty="0" smtClean="0"/>
              <a:t>la classe de sécurité</a:t>
            </a:r>
            <a:endParaRPr lang="fr-FR" sz="32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6696743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9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User connecté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/>
              <a:t>Pour afficher le nom d'utilisateur de l'utilisateur connecté, insérez la ligne suivante au début d'un fichier modèle </a:t>
            </a:r>
            <a:r>
              <a:rPr lang="fr-FR" b="1" dirty="0" err="1"/>
              <a:t>Thymeleaf</a:t>
            </a:r>
            <a:r>
              <a:rPr lang="fr-FR" dirty="0"/>
              <a:t> 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797152"/>
            <a:ext cx="6120679" cy="576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16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Logout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/>
              <a:t>Et pour afficher le bouton de déconnexion 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573315"/>
            <a:ext cx="6048672" cy="10078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4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5112">
            <a:off x="2176093" y="2380060"/>
            <a:ext cx="3856459" cy="363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6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/>
              <a:t>Structure d’un Projet </a:t>
            </a:r>
            <a:r>
              <a:rPr lang="fr-FR" sz="3200" b="1" dirty="0" err="1" smtClean="0"/>
              <a:t>Spring</a:t>
            </a:r>
            <a:r>
              <a:rPr lang="fr-FR" sz="3200" b="1" dirty="0" smtClean="0"/>
              <a:t> Boot</a:t>
            </a:r>
            <a:endParaRPr lang="fr-FR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453852"/>
            <a:ext cx="8162925" cy="514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9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err="1" smtClean="0"/>
              <a:t>Spring</a:t>
            </a:r>
            <a:r>
              <a:rPr lang="fr-FR" b="1" dirty="0" smtClean="0"/>
              <a:t> MVC</a:t>
            </a:r>
            <a:endParaRPr lang="fr-F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844824"/>
            <a:ext cx="7727524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2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L’ajout d’un Nouveau Employés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Développer le mécanisme qui permet d’ajouter un enregistrement.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4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Démarche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300000"/>
              </a:lnSpc>
            </a:pPr>
            <a:r>
              <a:rPr lang="fr-FR" dirty="0" smtClean="0"/>
              <a:t>Mettre à jour votre contrôleur.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Mettre à jour votre page html.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Tester les nouvelles fonctionnalités.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09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Action </a:t>
            </a:r>
            <a:r>
              <a:rPr lang="fr-FR" dirty="0" err="1" smtClean="0"/>
              <a:t>save</a:t>
            </a:r>
            <a:r>
              <a:rPr lang="fr-FR" dirty="0" smtClean="0"/>
              <a:t> solution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à jour action /</a:t>
            </a:r>
            <a:r>
              <a:rPr lang="fr-FR" dirty="0" err="1" smtClean="0"/>
              <a:t>start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6951"/>
            <a:ext cx="6880609" cy="2988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2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Action save2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92896"/>
            <a:ext cx="6808602" cy="3240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005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1898</TotalTime>
  <Words>226</Words>
  <Application>Microsoft Office PowerPoint</Application>
  <PresentationFormat>Affichage à l'écran (4:3)</PresentationFormat>
  <Paragraphs>62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Calibri</vt:lpstr>
      <vt:lpstr>Century Gothic</vt:lpstr>
      <vt:lpstr>Wingdings 2</vt:lpstr>
      <vt:lpstr>Austin</vt:lpstr>
      <vt:lpstr>Spring Boot</vt:lpstr>
      <vt:lpstr>La plateforme SPRING</vt:lpstr>
      <vt:lpstr>Pourquoi Spring Boot ?</vt:lpstr>
      <vt:lpstr>Structure d’un Projet Spring Boot</vt:lpstr>
      <vt:lpstr>Spring MVC</vt:lpstr>
      <vt:lpstr>L’ajout d’un Nouveau Employés</vt:lpstr>
      <vt:lpstr>Démarche</vt:lpstr>
      <vt:lpstr>Action save solution 2</vt:lpstr>
      <vt:lpstr>Action save2</vt:lpstr>
      <vt:lpstr>Mise à jour employe.html</vt:lpstr>
      <vt:lpstr>Spring Security</vt:lpstr>
      <vt:lpstr>Ajout de dépendance </vt:lpstr>
      <vt:lpstr>Test</vt:lpstr>
      <vt:lpstr>Ajouter un Utilisateur</vt:lpstr>
      <vt:lpstr>Atelier</vt:lpstr>
      <vt:lpstr>Démarche </vt:lpstr>
      <vt:lpstr>Injection de dépendance</vt:lpstr>
      <vt:lpstr>Configuration de la sécurité</vt:lpstr>
      <vt:lpstr>Création des utilisateurs</vt:lpstr>
      <vt:lpstr>Encodeur</vt:lpstr>
      <vt:lpstr>Règles de sécurité</vt:lpstr>
      <vt:lpstr>Login.html</vt:lpstr>
      <vt:lpstr>Mise à jour du contrôleur</vt:lpstr>
      <vt:lpstr>Intégration des annotations</vt:lpstr>
      <vt:lpstr>TEST</vt:lpstr>
      <vt:lpstr>Atelier</vt:lpstr>
      <vt:lpstr>Entité User</vt:lpstr>
      <vt:lpstr>Repository UserRepository</vt:lpstr>
      <vt:lpstr>Implémentation de Service</vt:lpstr>
      <vt:lpstr>Customiser la classe de sécurité</vt:lpstr>
      <vt:lpstr>User connecté</vt:lpstr>
      <vt:lpstr>Logout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admin</dc:creator>
  <cp:lastModifiedBy>admin</cp:lastModifiedBy>
  <cp:revision>121</cp:revision>
  <dcterms:created xsi:type="dcterms:W3CDTF">2019-02-15T16:19:08Z</dcterms:created>
  <dcterms:modified xsi:type="dcterms:W3CDTF">2024-12-10T17:57:38Z</dcterms:modified>
</cp:coreProperties>
</file>