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Résumé UML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Diagrammes de cas d'utilisation, de classe et de séquence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Diagramme de Cas d'Utilisation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17467" cy="45259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800" dirty="0" err="1" smtClean="0"/>
              <a:t>Montre</a:t>
            </a:r>
            <a:r>
              <a:rPr sz="2800" dirty="0" smtClean="0"/>
              <a:t> </a:t>
            </a:r>
            <a:r>
              <a:rPr sz="2800" dirty="0"/>
              <a:t>les interactions entre les </a:t>
            </a:r>
            <a:r>
              <a:rPr sz="2800" b="1" dirty="0" err="1" smtClean="0"/>
              <a:t>acteurs</a:t>
            </a:r>
            <a:r>
              <a:rPr lang="fr-FR" sz="2800" dirty="0" smtClean="0"/>
              <a:t> </a:t>
            </a:r>
            <a:r>
              <a:rPr sz="2800" dirty="0" smtClean="0"/>
              <a:t> </a:t>
            </a:r>
            <a:r>
              <a:rPr sz="2800" dirty="0"/>
              <a:t>et le </a:t>
            </a:r>
            <a:r>
              <a:rPr sz="2800" b="1" dirty="0" err="1" smtClean="0"/>
              <a:t>système</a:t>
            </a:r>
            <a:r>
              <a:rPr sz="2800" dirty="0" smtClean="0"/>
              <a:t>.</a:t>
            </a:r>
            <a:endParaRPr sz="2800" dirty="0"/>
          </a:p>
          <a:p>
            <a:pPr algn="just">
              <a:lnSpc>
                <a:spcPct val="150000"/>
              </a:lnSpc>
            </a:pPr>
            <a:r>
              <a:rPr sz="2800" dirty="0" err="1" smtClean="0"/>
              <a:t>Utilisé</a:t>
            </a:r>
            <a:r>
              <a:rPr sz="2800" dirty="0" smtClean="0"/>
              <a:t> </a:t>
            </a:r>
            <a:r>
              <a:rPr sz="2800" dirty="0"/>
              <a:t>pour capturer les </a:t>
            </a:r>
            <a:r>
              <a:rPr sz="2800" b="1" dirty="0" err="1" smtClean="0"/>
              <a:t>exigences</a:t>
            </a:r>
            <a:r>
              <a:rPr sz="2800" b="1" dirty="0" smtClean="0"/>
              <a:t> </a:t>
            </a:r>
            <a:r>
              <a:rPr sz="2800" b="1" dirty="0" err="1" smtClean="0"/>
              <a:t>fonctionnelles</a:t>
            </a:r>
            <a:r>
              <a:rPr sz="2800" dirty="0" smtClean="0"/>
              <a:t>.</a:t>
            </a:r>
            <a:endParaRPr sz="2800" dirty="0"/>
          </a:p>
          <a:p>
            <a:pPr algn="just">
              <a:lnSpc>
                <a:spcPct val="150000"/>
              </a:lnSpc>
            </a:pPr>
            <a:r>
              <a:rPr sz="2800" dirty="0" err="1" smtClean="0"/>
              <a:t>Composants</a:t>
            </a:r>
            <a:r>
              <a:rPr sz="2800" dirty="0" smtClean="0"/>
              <a:t> </a:t>
            </a:r>
            <a:r>
              <a:rPr sz="2800" dirty="0" err="1"/>
              <a:t>principaux</a:t>
            </a:r>
            <a:r>
              <a:rPr sz="2800" dirty="0"/>
              <a:t> :</a:t>
            </a:r>
          </a:p>
          <a:p>
            <a:pPr lvl="1" algn="just">
              <a:lnSpc>
                <a:spcPct val="150000"/>
              </a:lnSpc>
            </a:pPr>
            <a:r>
              <a:rPr sz="2400" b="1" dirty="0" err="1" smtClean="0"/>
              <a:t>Acteurs</a:t>
            </a:r>
            <a:r>
              <a:rPr sz="2400" dirty="0" smtClean="0"/>
              <a:t> </a:t>
            </a:r>
            <a:r>
              <a:rPr sz="2400" dirty="0"/>
              <a:t>: </a:t>
            </a:r>
            <a:r>
              <a:rPr sz="2400" dirty="0" err="1"/>
              <a:t>utilisateurs</a:t>
            </a:r>
            <a:r>
              <a:rPr sz="2400" dirty="0"/>
              <a:t> </a:t>
            </a:r>
            <a:r>
              <a:rPr sz="2400" dirty="0" err="1"/>
              <a:t>ou</a:t>
            </a:r>
            <a:r>
              <a:rPr sz="2400" dirty="0"/>
              <a:t> </a:t>
            </a:r>
            <a:r>
              <a:rPr sz="2400" dirty="0" err="1"/>
              <a:t>systèmes</a:t>
            </a:r>
            <a:r>
              <a:rPr sz="2400" dirty="0"/>
              <a:t> </a:t>
            </a:r>
            <a:r>
              <a:rPr sz="2400" dirty="0" err="1"/>
              <a:t>externes</a:t>
            </a:r>
            <a:r>
              <a:rPr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sz="2400" b="1" dirty="0" err="1" smtClean="0"/>
              <a:t>Cas</a:t>
            </a:r>
            <a:r>
              <a:rPr sz="2400" b="1" dirty="0" smtClean="0"/>
              <a:t> </a:t>
            </a:r>
            <a:r>
              <a:rPr sz="2400" b="1" dirty="0" err="1"/>
              <a:t>d'utilisation</a:t>
            </a:r>
            <a:r>
              <a:rPr sz="2400" b="1" dirty="0"/>
              <a:t> </a:t>
            </a:r>
            <a:r>
              <a:rPr sz="2400" dirty="0"/>
              <a:t>: </a:t>
            </a:r>
            <a:r>
              <a:rPr sz="2400" dirty="0" err="1"/>
              <a:t>fonctionnalités</a:t>
            </a:r>
            <a:r>
              <a:rPr sz="2400" dirty="0"/>
              <a:t> </a:t>
            </a:r>
            <a:r>
              <a:rPr sz="2400" dirty="0" err="1"/>
              <a:t>ou</a:t>
            </a:r>
            <a:r>
              <a:rPr sz="2400" dirty="0"/>
              <a:t> services </a:t>
            </a:r>
            <a:r>
              <a:rPr sz="2400" dirty="0" err="1"/>
              <a:t>offerts</a:t>
            </a:r>
            <a:r>
              <a:rPr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sz="2400" b="1" dirty="0" smtClean="0"/>
              <a:t>Relations</a:t>
            </a:r>
            <a:r>
              <a:rPr sz="2400" dirty="0" smtClean="0"/>
              <a:t> </a:t>
            </a:r>
            <a:r>
              <a:rPr sz="2400" dirty="0"/>
              <a:t>: associations, inclusions, extensions.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Diagramme de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 smtClean="0"/>
              <a:t>Décrit</a:t>
            </a:r>
            <a:r>
              <a:rPr sz="2400" dirty="0" smtClean="0"/>
              <a:t> </a:t>
            </a:r>
            <a:r>
              <a:rPr sz="2400" dirty="0"/>
              <a:t>la structure </a:t>
            </a:r>
            <a:r>
              <a:rPr sz="2400" b="1" dirty="0" err="1"/>
              <a:t>statique</a:t>
            </a:r>
            <a:r>
              <a:rPr sz="2400" dirty="0"/>
              <a:t> du </a:t>
            </a:r>
            <a:r>
              <a:rPr sz="2400" dirty="0" err="1"/>
              <a:t>système</a:t>
            </a:r>
            <a:r>
              <a:rPr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sz="2400" dirty="0" err="1" smtClean="0"/>
              <a:t>Modélise</a:t>
            </a:r>
            <a:r>
              <a:rPr sz="2400" dirty="0" smtClean="0"/>
              <a:t> </a:t>
            </a:r>
            <a:r>
              <a:rPr sz="2400" dirty="0"/>
              <a:t>les </a:t>
            </a:r>
            <a:r>
              <a:rPr sz="2400" b="1" dirty="0" smtClean="0"/>
              <a:t>classes</a:t>
            </a:r>
            <a:r>
              <a:rPr sz="2400" dirty="0" smtClean="0"/>
              <a:t>, </a:t>
            </a:r>
            <a:r>
              <a:rPr sz="2400" dirty="0" err="1"/>
              <a:t>leurs</a:t>
            </a:r>
            <a:r>
              <a:rPr sz="2400" dirty="0"/>
              <a:t> </a:t>
            </a:r>
            <a:r>
              <a:rPr sz="2400" b="1" dirty="0" err="1" smtClean="0"/>
              <a:t>attributs</a:t>
            </a:r>
            <a:r>
              <a:rPr sz="2400" dirty="0" smtClean="0"/>
              <a:t>, </a:t>
            </a:r>
            <a:r>
              <a:rPr sz="2400" dirty="0" err="1"/>
              <a:t>leurs</a:t>
            </a:r>
            <a:r>
              <a:rPr sz="2400" dirty="0"/>
              <a:t> </a:t>
            </a:r>
            <a:r>
              <a:rPr sz="2400" b="1" dirty="0" err="1" smtClean="0"/>
              <a:t>méthodes</a:t>
            </a:r>
            <a:r>
              <a:rPr sz="2400" dirty="0" smtClean="0"/>
              <a:t> </a:t>
            </a:r>
            <a:r>
              <a:rPr sz="2400" dirty="0"/>
              <a:t>et </a:t>
            </a:r>
            <a:r>
              <a:rPr sz="2400" dirty="0" err="1"/>
              <a:t>leurs</a:t>
            </a:r>
            <a:r>
              <a:rPr sz="2400" dirty="0"/>
              <a:t> </a:t>
            </a:r>
            <a:r>
              <a:rPr sz="2400" b="1" dirty="0" smtClean="0"/>
              <a:t>relations</a:t>
            </a:r>
            <a:r>
              <a:rPr sz="2400" dirty="0" smtClean="0"/>
              <a:t>.</a:t>
            </a:r>
            <a:endParaRPr sz="2400" dirty="0"/>
          </a:p>
          <a:p>
            <a:pPr algn="just">
              <a:lnSpc>
                <a:spcPct val="150000"/>
              </a:lnSpc>
            </a:pPr>
            <a:r>
              <a:rPr sz="2400" dirty="0" err="1" smtClean="0"/>
              <a:t>Composants</a:t>
            </a:r>
            <a:r>
              <a:rPr sz="2400" dirty="0" smtClean="0"/>
              <a:t> </a:t>
            </a:r>
            <a:r>
              <a:rPr sz="2400" dirty="0" err="1"/>
              <a:t>principaux</a:t>
            </a:r>
            <a:r>
              <a:rPr sz="2400" dirty="0"/>
              <a:t> :</a:t>
            </a:r>
          </a:p>
          <a:p>
            <a:pPr lvl="1" algn="just">
              <a:lnSpc>
                <a:spcPct val="150000"/>
              </a:lnSpc>
            </a:pPr>
            <a:r>
              <a:rPr sz="2000" b="1" dirty="0" smtClean="0"/>
              <a:t>Classes</a:t>
            </a:r>
            <a:r>
              <a:rPr sz="2000" dirty="0" smtClean="0"/>
              <a:t> </a:t>
            </a:r>
            <a:r>
              <a:rPr sz="2000" dirty="0"/>
              <a:t>: </a:t>
            </a:r>
            <a:r>
              <a:rPr sz="2000" dirty="0" err="1"/>
              <a:t>représentées</a:t>
            </a:r>
            <a:r>
              <a:rPr sz="2000" dirty="0"/>
              <a:t> par des rectangles </a:t>
            </a:r>
            <a:r>
              <a:rPr sz="2000" dirty="0" err="1"/>
              <a:t>divisés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3 parties.</a:t>
            </a:r>
          </a:p>
          <a:p>
            <a:pPr lvl="1" algn="just">
              <a:lnSpc>
                <a:spcPct val="150000"/>
              </a:lnSpc>
            </a:pPr>
            <a:r>
              <a:rPr sz="2000" b="1" dirty="0" smtClean="0"/>
              <a:t>Relations</a:t>
            </a:r>
            <a:r>
              <a:rPr sz="2000" dirty="0" smtClean="0"/>
              <a:t> </a:t>
            </a:r>
            <a:r>
              <a:rPr sz="2000" dirty="0"/>
              <a:t>: associations, </a:t>
            </a:r>
            <a:r>
              <a:rPr sz="2000" dirty="0" err="1"/>
              <a:t>héritage</a:t>
            </a:r>
            <a:r>
              <a:rPr sz="2000" dirty="0"/>
              <a:t>, </a:t>
            </a:r>
            <a:r>
              <a:rPr sz="2000" dirty="0" err="1"/>
              <a:t>agrégation</a:t>
            </a:r>
            <a:r>
              <a:rPr sz="2000" dirty="0"/>
              <a:t>, composition.</a:t>
            </a:r>
          </a:p>
          <a:p>
            <a:pPr lvl="1" algn="just">
              <a:lnSpc>
                <a:spcPct val="150000"/>
              </a:lnSpc>
            </a:pPr>
            <a:r>
              <a:rPr sz="2000" dirty="0" smtClean="0"/>
              <a:t>Utile </a:t>
            </a:r>
            <a:r>
              <a:rPr sz="2000" dirty="0"/>
              <a:t>pour la conception </a:t>
            </a:r>
            <a:r>
              <a:rPr sz="2000" dirty="0" err="1"/>
              <a:t>orientée</a:t>
            </a:r>
            <a:r>
              <a:rPr sz="2000" dirty="0"/>
              <a:t> objet.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Diagramme de Séquence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sz="2400" dirty="0" err="1" smtClean="0"/>
              <a:t>Modélise</a:t>
            </a:r>
            <a:r>
              <a:rPr sz="2400" dirty="0" smtClean="0"/>
              <a:t> </a:t>
            </a:r>
            <a:r>
              <a:rPr sz="2400" dirty="0"/>
              <a:t>le </a:t>
            </a:r>
            <a:r>
              <a:rPr sz="2400" dirty="0" err="1"/>
              <a:t>comportement</a:t>
            </a:r>
            <a:r>
              <a:rPr sz="2400" dirty="0"/>
              <a:t> </a:t>
            </a:r>
            <a:r>
              <a:rPr sz="2400" b="1" dirty="0" err="1"/>
              <a:t>dynamique</a:t>
            </a:r>
            <a:r>
              <a:rPr sz="2400" dirty="0"/>
              <a:t> du </a:t>
            </a:r>
            <a:r>
              <a:rPr sz="2400" dirty="0" err="1"/>
              <a:t>système</a:t>
            </a:r>
            <a:r>
              <a:rPr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sz="2400" dirty="0" err="1" smtClean="0"/>
              <a:t>Montre</a:t>
            </a:r>
            <a:r>
              <a:rPr sz="2400" dirty="0" smtClean="0"/>
              <a:t> </a:t>
            </a:r>
            <a:r>
              <a:rPr sz="2400" dirty="0" err="1" smtClean="0"/>
              <a:t>l'ordre</a:t>
            </a:r>
            <a:r>
              <a:rPr sz="2400" dirty="0" smtClean="0"/>
              <a:t> </a:t>
            </a:r>
            <a:r>
              <a:rPr sz="2400" dirty="0"/>
              <a:t>des </a:t>
            </a:r>
            <a:r>
              <a:rPr sz="2400" dirty="0" smtClean="0"/>
              <a:t>interactions </a:t>
            </a:r>
            <a:r>
              <a:rPr sz="2400" dirty="0"/>
              <a:t>entre les </a:t>
            </a:r>
            <a:r>
              <a:rPr sz="2400" dirty="0" err="1"/>
              <a:t>objets</a:t>
            </a:r>
            <a:r>
              <a:rPr sz="2400" dirty="0"/>
              <a:t> </a:t>
            </a:r>
            <a:r>
              <a:rPr sz="2400" dirty="0" err="1"/>
              <a:t>dans</a:t>
            </a:r>
            <a:r>
              <a:rPr sz="2400" dirty="0"/>
              <a:t> un </a:t>
            </a:r>
            <a:r>
              <a:rPr sz="2400" dirty="0" err="1"/>
              <a:t>scénario</a:t>
            </a:r>
            <a:r>
              <a:rPr sz="2400" dirty="0"/>
              <a:t> </a:t>
            </a:r>
            <a:r>
              <a:rPr sz="2400" dirty="0" err="1"/>
              <a:t>spécifique</a:t>
            </a:r>
            <a:r>
              <a:rPr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sz="2400" dirty="0" err="1" smtClean="0"/>
              <a:t>Composants</a:t>
            </a:r>
            <a:r>
              <a:rPr sz="2400" dirty="0" smtClean="0"/>
              <a:t> </a:t>
            </a:r>
            <a:r>
              <a:rPr sz="2400" dirty="0" err="1"/>
              <a:t>principaux</a:t>
            </a:r>
            <a:r>
              <a:rPr sz="2400" dirty="0"/>
              <a:t> :</a:t>
            </a:r>
          </a:p>
          <a:p>
            <a:pPr lvl="1" algn="just">
              <a:lnSpc>
                <a:spcPct val="150000"/>
              </a:lnSpc>
            </a:pPr>
            <a:r>
              <a:rPr sz="2400" b="1" dirty="0" err="1" smtClean="0"/>
              <a:t>Objets</a:t>
            </a:r>
            <a:r>
              <a:rPr sz="2400" dirty="0" smtClean="0"/>
              <a:t> </a:t>
            </a:r>
            <a:r>
              <a:rPr sz="2400" dirty="0"/>
              <a:t>: </a:t>
            </a:r>
            <a:r>
              <a:rPr sz="2400" dirty="0" err="1"/>
              <a:t>acteurs</a:t>
            </a:r>
            <a:r>
              <a:rPr sz="2400" dirty="0"/>
              <a:t> </a:t>
            </a:r>
            <a:r>
              <a:rPr sz="2400" dirty="0" err="1"/>
              <a:t>ou</a:t>
            </a:r>
            <a:r>
              <a:rPr sz="2400" dirty="0"/>
              <a:t> instances.</a:t>
            </a:r>
          </a:p>
          <a:p>
            <a:pPr lvl="1" algn="just">
              <a:lnSpc>
                <a:spcPct val="150000"/>
              </a:lnSpc>
            </a:pPr>
            <a:r>
              <a:rPr sz="2400" b="1" dirty="0" smtClean="0"/>
              <a:t>Messages</a:t>
            </a:r>
            <a:r>
              <a:rPr sz="2400" dirty="0" smtClean="0"/>
              <a:t> </a:t>
            </a:r>
            <a:r>
              <a:rPr sz="2400" dirty="0"/>
              <a:t>: communications entre </a:t>
            </a:r>
            <a:r>
              <a:rPr sz="2400" dirty="0" err="1"/>
              <a:t>objets</a:t>
            </a:r>
            <a:r>
              <a:rPr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sz="2400" b="1" dirty="0" smtClean="0"/>
              <a:t>Lifelines</a:t>
            </a:r>
            <a:r>
              <a:rPr sz="2400" dirty="0" smtClean="0"/>
              <a:t> </a:t>
            </a:r>
            <a:r>
              <a:rPr sz="2400" dirty="0"/>
              <a:t>: </a:t>
            </a:r>
            <a:r>
              <a:rPr sz="2400" dirty="0" err="1"/>
              <a:t>durée</a:t>
            </a:r>
            <a:r>
              <a:rPr sz="2400" dirty="0"/>
              <a:t> de vie des </a:t>
            </a:r>
            <a:r>
              <a:rPr sz="2400" dirty="0" err="1"/>
              <a:t>objets</a:t>
            </a:r>
            <a:r>
              <a:rPr sz="2400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sz="2400" b="1" dirty="0" smtClean="0"/>
              <a:t>Activation </a:t>
            </a:r>
            <a:r>
              <a:rPr sz="2400" b="1" dirty="0"/>
              <a:t>bars </a:t>
            </a:r>
            <a:r>
              <a:rPr sz="2400" dirty="0"/>
              <a:t>: </a:t>
            </a:r>
            <a:r>
              <a:rPr sz="2400" dirty="0" err="1"/>
              <a:t>périodes</a:t>
            </a:r>
            <a:r>
              <a:rPr sz="2400" dirty="0"/>
              <a:t> </a:t>
            </a:r>
            <a:r>
              <a:rPr sz="2400" dirty="0" err="1"/>
              <a:t>d'activité</a:t>
            </a:r>
            <a:r>
              <a:rPr sz="2400" dirty="0"/>
              <a:t> des </a:t>
            </a:r>
            <a:r>
              <a:rPr sz="2400" dirty="0" err="1"/>
              <a:t>objets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b="1" dirty="0" err="1" smtClean="0"/>
              <a:t>Diagramme</a:t>
            </a:r>
            <a:r>
              <a:rPr sz="2400" b="1" dirty="0" smtClean="0"/>
              <a:t> </a:t>
            </a:r>
            <a:r>
              <a:rPr sz="2400" b="1" dirty="0"/>
              <a:t>de </a:t>
            </a:r>
            <a:r>
              <a:rPr sz="2400" b="1" dirty="0" err="1"/>
              <a:t>Cas</a:t>
            </a:r>
            <a:r>
              <a:rPr sz="2400" b="1" dirty="0"/>
              <a:t> </a:t>
            </a:r>
            <a:r>
              <a:rPr sz="2400" b="1" dirty="0" err="1"/>
              <a:t>d'Utilisation</a:t>
            </a:r>
            <a:r>
              <a:rPr sz="2400" b="1" dirty="0"/>
              <a:t> </a:t>
            </a:r>
            <a:r>
              <a:rPr sz="2400" dirty="0"/>
              <a:t>: </a:t>
            </a:r>
            <a:r>
              <a:rPr sz="2400" dirty="0" err="1"/>
              <a:t>Vue</a:t>
            </a:r>
            <a:r>
              <a:rPr sz="2400" dirty="0"/>
              <a:t> </a:t>
            </a:r>
            <a:r>
              <a:rPr sz="2400" dirty="0" err="1" smtClean="0"/>
              <a:t>fonctionnelle</a:t>
            </a:r>
            <a:r>
              <a:rPr sz="2400" dirty="0" smtClean="0"/>
              <a:t>.</a:t>
            </a:r>
            <a:endParaRPr sz="2400" dirty="0"/>
          </a:p>
          <a:p>
            <a:pPr algn="just">
              <a:lnSpc>
                <a:spcPct val="150000"/>
              </a:lnSpc>
            </a:pPr>
            <a:r>
              <a:rPr sz="2400" b="1" dirty="0" err="1" smtClean="0"/>
              <a:t>Diagramme</a:t>
            </a:r>
            <a:r>
              <a:rPr sz="2400" b="1" dirty="0" smtClean="0"/>
              <a:t> </a:t>
            </a:r>
            <a:r>
              <a:rPr sz="2400" b="1" dirty="0"/>
              <a:t>de </a:t>
            </a:r>
            <a:r>
              <a:rPr sz="2400" b="1" dirty="0" err="1"/>
              <a:t>Classe</a:t>
            </a:r>
            <a:r>
              <a:rPr sz="2400" b="1" dirty="0"/>
              <a:t> </a:t>
            </a:r>
            <a:r>
              <a:rPr sz="2400" dirty="0"/>
              <a:t>: </a:t>
            </a:r>
            <a:r>
              <a:rPr sz="2400" dirty="0" err="1"/>
              <a:t>Vue</a:t>
            </a:r>
            <a:r>
              <a:rPr sz="2400" dirty="0"/>
              <a:t> </a:t>
            </a:r>
            <a:r>
              <a:rPr sz="2400" dirty="0" err="1" smtClean="0"/>
              <a:t>statique</a:t>
            </a:r>
            <a:r>
              <a:rPr sz="2400" dirty="0" smtClean="0"/>
              <a:t>.</a:t>
            </a:r>
            <a:endParaRPr sz="2400" dirty="0"/>
          </a:p>
          <a:p>
            <a:pPr algn="just">
              <a:lnSpc>
                <a:spcPct val="150000"/>
              </a:lnSpc>
            </a:pPr>
            <a:r>
              <a:rPr sz="2400" b="1" dirty="0" err="1" smtClean="0"/>
              <a:t>Diagramme</a:t>
            </a:r>
            <a:r>
              <a:rPr sz="2400" b="1" dirty="0" smtClean="0"/>
              <a:t> </a:t>
            </a:r>
            <a:r>
              <a:rPr sz="2400" b="1" dirty="0"/>
              <a:t>de </a:t>
            </a:r>
            <a:r>
              <a:rPr sz="2400" b="1" dirty="0" err="1"/>
              <a:t>Séquence</a:t>
            </a:r>
            <a:r>
              <a:rPr sz="2400" b="1" dirty="0"/>
              <a:t> </a:t>
            </a:r>
            <a:r>
              <a:rPr sz="2400" dirty="0"/>
              <a:t>: </a:t>
            </a:r>
            <a:r>
              <a:rPr sz="2400" dirty="0" err="1"/>
              <a:t>Vue</a:t>
            </a:r>
            <a:r>
              <a:rPr sz="2400" dirty="0"/>
              <a:t> </a:t>
            </a:r>
            <a:r>
              <a:rPr sz="2400" dirty="0" err="1" smtClean="0"/>
              <a:t>dynamique</a:t>
            </a:r>
            <a:r>
              <a:rPr sz="2400" dirty="0" smtClean="0"/>
              <a:t>.</a:t>
            </a:r>
            <a:endParaRPr sz="2400" dirty="0"/>
          </a:p>
          <a:p>
            <a:pPr algn="just">
              <a:lnSpc>
                <a:spcPct val="150000"/>
              </a:lnSpc>
            </a:pPr>
            <a:r>
              <a:rPr sz="2400" b="1" dirty="0" smtClean="0"/>
              <a:t>UML</a:t>
            </a:r>
            <a:r>
              <a:rPr sz="2400" dirty="0" smtClean="0"/>
              <a:t> </a:t>
            </a:r>
            <a:r>
              <a:rPr sz="2400" dirty="0" err="1"/>
              <a:t>est</a:t>
            </a:r>
            <a:r>
              <a:rPr sz="2400" dirty="0"/>
              <a:t> </a:t>
            </a:r>
            <a:r>
              <a:rPr sz="2400" dirty="0" err="1"/>
              <a:t>essentiel</a:t>
            </a:r>
            <a:r>
              <a:rPr sz="2400" dirty="0"/>
              <a:t> pour la communication entre les </a:t>
            </a:r>
            <a:r>
              <a:rPr sz="2400" b="1" dirty="0" err="1"/>
              <a:t>équipes</a:t>
            </a:r>
            <a:r>
              <a:rPr sz="2400" dirty="0"/>
              <a:t> et la </a:t>
            </a:r>
            <a:r>
              <a:rPr sz="2400" b="1" dirty="0" err="1"/>
              <a:t>modélisation</a:t>
            </a:r>
            <a:r>
              <a:rPr sz="2400" dirty="0"/>
              <a:t> des </a:t>
            </a:r>
            <a:r>
              <a:rPr sz="2400" b="1" dirty="0" err="1"/>
              <a:t>systèmes</a:t>
            </a:r>
            <a:r>
              <a:rPr sz="2400" dirty="0"/>
              <a:t> complexes.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205</Words>
  <Application>Microsoft Office PowerPoint</Application>
  <PresentationFormat>Affichage à l'écran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Résumé UML</vt:lpstr>
      <vt:lpstr>Diagramme de Cas d'Utilisation</vt:lpstr>
      <vt:lpstr>Diagramme de Classe</vt:lpstr>
      <vt:lpstr>Diagramme de Séquence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Résumé UML</dc:title>
  <dc:subject/>
  <dc:creator>admin</dc:creator>
  <cp:keywords/>
  <dc:description>generated using python-pptx</dc:description>
  <cp:lastModifiedBy>admin</cp:lastModifiedBy>
  <cp:revision>5</cp:revision>
  <dcterms:created xsi:type="dcterms:W3CDTF">2013-01-27T09:14:16Z</dcterms:created>
  <dcterms:modified xsi:type="dcterms:W3CDTF">2024-12-07T11:27:01Z</dcterms:modified>
  <cp:category/>
</cp:coreProperties>
</file>