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72" r:id="rId15"/>
    <p:sldId id="264" r:id="rId16"/>
    <p:sldId id="27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Les </a:t>
            </a:r>
            <a:r>
              <a:rPr b="1" dirty="0" err="1"/>
              <a:t>Autres</a:t>
            </a:r>
            <a:r>
              <a:rPr b="1" dirty="0"/>
              <a:t> </a:t>
            </a:r>
            <a:r>
              <a:rPr b="1" dirty="0" err="1"/>
              <a:t>Diagrammes</a:t>
            </a:r>
            <a:r>
              <a:rPr b="1" dirty="0"/>
              <a:t> 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Types, descriptions et usages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024062"/>
            <a:ext cx="7281333" cy="3970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98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Diagramme</a:t>
            </a:r>
            <a:r>
              <a:rPr b="1" dirty="0"/>
              <a:t> de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:</a:t>
            </a:r>
          </a:p>
          <a:p>
            <a:r>
              <a:t>- Montre les interactions entre objets via des messages.</a:t>
            </a:r>
          </a:p>
          <a:p>
            <a:r>
              <a:t>- Centré sur les liens entre objets.</a:t>
            </a:r>
          </a:p>
          <a:p>
            <a:r>
              <a:t>Exemple :</a:t>
            </a:r>
          </a:p>
          <a:p>
            <a:r>
              <a:t>- Communication entre utilisateur, système de paiement et base de données.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1505"/>
            <a:ext cx="8229600" cy="4545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03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Diagramme</a:t>
            </a:r>
            <a:r>
              <a:rPr b="1" dirty="0"/>
              <a:t> de Temps (Timing)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:</a:t>
            </a:r>
          </a:p>
          <a:p>
            <a:r>
              <a:t>- Montre l'évolution des états des objets dans le temps.</a:t>
            </a:r>
          </a:p>
          <a:p>
            <a:r>
              <a:t>- Utile pour les systèmes temps-réel.</a:t>
            </a:r>
          </a:p>
          <a:p>
            <a:r>
              <a:t>Exemple : Évolution des états d'une machine dans une opération.</a:t>
            </a:r>
          </a:p>
          <a:p>
            <a:r>
              <a:t>Temps → États en progression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3467"/>
            <a:ext cx="8398933" cy="3555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927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Diagramme</a:t>
            </a:r>
            <a:r>
              <a:rPr b="1" dirty="0"/>
              <a:t> de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:</a:t>
            </a:r>
          </a:p>
          <a:p>
            <a:r>
              <a:t>- Organise les classes ou composants en groupes logiques.</a:t>
            </a:r>
          </a:p>
          <a:p>
            <a:r>
              <a:t>- Simplifie la gestion des systèmes complexes.</a:t>
            </a:r>
          </a:p>
          <a:p>
            <a:r>
              <a:t>Exemple : Organisation d'un projet :</a:t>
            </a:r>
          </a:p>
          <a:p>
            <a:r>
              <a:t>- Interface utilisateur, Services, Modèle de données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33" y="1236133"/>
            <a:ext cx="8060267" cy="528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9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UML propose des diagrammes statiques et dynamiques :</a:t>
            </a:r>
          </a:p>
          <a:p>
            <a:r>
              <a:t>- Statiques : Composants, Packages</a:t>
            </a:r>
          </a:p>
          <a:p>
            <a:r>
              <a:t>- Dynamiques : Activités, États, Temps, Communication</a:t>
            </a:r>
          </a:p>
          <a:p>
            <a:r>
              <a:t>Une bonne utilisation des diagrammes facilite la conception et la documentation.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29"/>
          </a:xfrm>
        </p:spPr>
        <p:txBody>
          <a:bodyPr>
            <a:normAutofit fontScale="90000"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dirty="0" err="1"/>
              <a:t>Objectif</a:t>
            </a:r>
            <a:r>
              <a:rPr dirty="0"/>
              <a:t> : </a:t>
            </a:r>
            <a:r>
              <a:rPr dirty="0" err="1"/>
              <a:t>Présenter</a:t>
            </a:r>
            <a:r>
              <a:rPr dirty="0"/>
              <a:t> les </a:t>
            </a:r>
            <a:r>
              <a:rPr dirty="0" err="1"/>
              <a:t>autres</a:t>
            </a:r>
            <a:r>
              <a:rPr dirty="0"/>
              <a:t> </a:t>
            </a:r>
            <a:r>
              <a:rPr dirty="0" err="1"/>
              <a:t>diagrammes</a:t>
            </a:r>
            <a:r>
              <a:rPr dirty="0"/>
              <a:t> </a:t>
            </a:r>
            <a:r>
              <a:rPr b="1" dirty="0"/>
              <a:t>UML</a:t>
            </a:r>
          </a:p>
          <a:p>
            <a:pPr algn="just"/>
            <a:r>
              <a:rPr b="1" dirty="0"/>
              <a:t>UML</a:t>
            </a:r>
            <a:r>
              <a:rPr dirty="0"/>
              <a:t> </a:t>
            </a:r>
            <a:r>
              <a:rPr dirty="0" err="1"/>
              <a:t>est</a:t>
            </a:r>
            <a:r>
              <a:rPr dirty="0"/>
              <a:t> un </a:t>
            </a:r>
            <a:r>
              <a:rPr dirty="0" err="1"/>
              <a:t>langage</a:t>
            </a:r>
            <a:r>
              <a:rPr dirty="0"/>
              <a:t> de </a:t>
            </a:r>
            <a:r>
              <a:rPr dirty="0" err="1"/>
              <a:t>modélisation</a:t>
            </a:r>
            <a:r>
              <a:rPr dirty="0"/>
              <a:t> </a:t>
            </a:r>
            <a:r>
              <a:rPr dirty="0" err="1"/>
              <a:t>standardisé</a:t>
            </a:r>
            <a:r>
              <a:rPr dirty="0"/>
              <a:t> pour la conception des </a:t>
            </a:r>
            <a:r>
              <a:rPr dirty="0" err="1"/>
              <a:t>systèmes</a:t>
            </a:r>
            <a:r>
              <a:rPr dirty="0"/>
              <a:t> </a:t>
            </a:r>
            <a:r>
              <a:rPr dirty="0" err="1"/>
              <a:t>logiciels</a:t>
            </a:r>
            <a:r>
              <a:rPr dirty="0"/>
              <a:t>.</a:t>
            </a:r>
          </a:p>
          <a:p>
            <a:pPr algn="just"/>
            <a:r>
              <a:rPr dirty="0" err="1"/>
              <a:t>Diagrammes</a:t>
            </a:r>
            <a:r>
              <a:rPr dirty="0"/>
              <a:t> </a:t>
            </a:r>
            <a:r>
              <a:rPr dirty="0" err="1"/>
              <a:t>couverts</a:t>
            </a:r>
            <a:r>
              <a:rPr dirty="0"/>
              <a:t> :</a:t>
            </a:r>
          </a:p>
          <a:p>
            <a:pPr marL="800100" lvl="2" indent="0" algn="just">
              <a:buNone/>
            </a:pPr>
            <a:r>
              <a:rPr b="1" dirty="0"/>
              <a:t>1. </a:t>
            </a:r>
            <a:r>
              <a:rPr b="1" dirty="0" err="1"/>
              <a:t>Diagramme</a:t>
            </a:r>
            <a:r>
              <a:rPr b="1" dirty="0"/>
              <a:t> </a:t>
            </a:r>
            <a:r>
              <a:rPr b="1" dirty="0" err="1"/>
              <a:t>d'activités</a:t>
            </a:r>
            <a:endParaRPr b="1" dirty="0"/>
          </a:p>
          <a:p>
            <a:pPr marL="800100" lvl="2" indent="0" algn="just">
              <a:buNone/>
            </a:pPr>
            <a:r>
              <a:rPr b="1" dirty="0"/>
              <a:t>2. </a:t>
            </a:r>
            <a:r>
              <a:rPr b="1" dirty="0" err="1"/>
              <a:t>Diagramme</a:t>
            </a:r>
            <a:r>
              <a:rPr b="1" dirty="0"/>
              <a:t> d'états</a:t>
            </a:r>
          </a:p>
          <a:p>
            <a:pPr marL="800100" lvl="2" indent="0" algn="just">
              <a:buNone/>
            </a:pPr>
            <a:r>
              <a:rPr b="1" dirty="0"/>
              <a:t>3. </a:t>
            </a:r>
            <a:r>
              <a:rPr b="1" dirty="0" err="1"/>
              <a:t>Diagramme</a:t>
            </a:r>
            <a:r>
              <a:rPr b="1" dirty="0"/>
              <a:t> de </a:t>
            </a:r>
            <a:r>
              <a:rPr b="1" dirty="0" err="1"/>
              <a:t>composants</a:t>
            </a:r>
            <a:endParaRPr b="1" dirty="0"/>
          </a:p>
          <a:p>
            <a:pPr marL="800100" lvl="2" indent="0" algn="just">
              <a:buNone/>
            </a:pPr>
            <a:r>
              <a:rPr b="1" dirty="0"/>
              <a:t>4. </a:t>
            </a:r>
            <a:r>
              <a:rPr b="1" dirty="0" err="1"/>
              <a:t>Diagramme</a:t>
            </a:r>
            <a:r>
              <a:rPr b="1" dirty="0"/>
              <a:t> de </a:t>
            </a:r>
            <a:r>
              <a:rPr b="1" dirty="0" err="1"/>
              <a:t>déploiement</a:t>
            </a:r>
            <a:endParaRPr b="1" dirty="0"/>
          </a:p>
          <a:p>
            <a:pPr marL="800100" lvl="2" indent="0" algn="just">
              <a:buNone/>
            </a:pPr>
            <a:r>
              <a:rPr b="1" dirty="0"/>
              <a:t>5. </a:t>
            </a:r>
            <a:r>
              <a:rPr b="1" dirty="0" err="1"/>
              <a:t>Diagramme</a:t>
            </a:r>
            <a:r>
              <a:rPr b="1" dirty="0"/>
              <a:t> de communication</a:t>
            </a:r>
          </a:p>
          <a:p>
            <a:pPr marL="800100" lvl="2" indent="0" algn="just">
              <a:buNone/>
            </a:pPr>
            <a:r>
              <a:rPr b="1" dirty="0"/>
              <a:t>6. </a:t>
            </a:r>
            <a:r>
              <a:rPr b="1" dirty="0" err="1"/>
              <a:t>Diagramme</a:t>
            </a:r>
            <a:r>
              <a:rPr b="1" dirty="0"/>
              <a:t> de temps</a:t>
            </a:r>
          </a:p>
          <a:p>
            <a:pPr marL="800100" lvl="2" indent="0" algn="just">
              <a:buNone/>
            </a:pPr>
            <a:r>
              <a:rPr b="1" dirty="0"/>
              <a:t>7. </a:t>
            </a:r>
            <a:r>
              <a:rPr b="1" dirty="0" err="1"/>
              <a:t>Diagramme</a:t>
            </a:r>
            <a:r>
              <a:rPr b="1" dirty="0"/>
              <a:t> de packages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Diagramme</a:t>
            </a:r>
            <a:r>
              <a:rPr b="1" dirty="0"/>
              <a:t> </a:t>
            </a:r>
            <a:r>
              <a:rPr b="1" dirty="0" err="1"/>
              <a:t>d'Activités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 :</a:t>
            </a:r>
          </a:p>
          <a:p>
            <a:r>
              <a:rPr dirty="0"/>
              <a:t>- </a:t>
            </a:r>
            <a:r>
              <a:rPr dirty="0" err="1"/>
              <a:t>Décrit</a:t>
            </a:r>
            <a:r>
              <a:rPr dirty="0"/>
              <a:t> le flux des actions </a:t>
            </a:r>
            <a:r>
              <a:rPr dirty="0" err="1"/>
              <a:t>dans</a:t>
            </a:r>
            <a:r>
              <a:rPr dirty="0"/>
              <a:t> un </a:t>
            </a:r>
            <a:r>
              <a:rPr dirty="0" err="1"/>
              <a:t>processus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Utilisé</a:t>
            </a:r>
            <a:r>
              <a:rPr dirty="0"/>
              <a:t> pour </a:t>
            </a:r>
            <a:r>
              <a:rPr dirty="0" err="1"/>
              <a:t>modéliser</a:t>
            </a:r>
            <a:r>
              <a:rPr dirty="0"/>
              <a:t> les workflows complexes.</a:t>
            </a:r>
          </a:p>
          <a:p>
            <a:r>
              <a:rPr dirty="0" err="1"/>
              <a:t>Exemple</a:t>
            </a:r>
            <a:r>
              <a:rPr dirty="0"/>
              <a:t> : Flux de validation </a:t>
            </a:r>
            <a:r>
              <a:rPr dirty="0" err="1"/>
              <a:t>d'une</a:t>
            </a:r>
            <a:r>
              <a:rPr dirty="0"/>
              <a:t> </a:t>
            </a:r>
            <a:r>
              <a:rPr dirty="0" err="1"/>
              <a:t>commande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ligne</a:t>
            </a:r>
            <a:r>
              <a:rPr dirty="0"/>
              <a:t>.</a:t>
            </a:r>
          </a:p>
          <a:p>
            <a:r>
              <a:rPr b="1" dirty="0"/>
              <a:t>Début → </a:t>
            </a:r>
            <a:r>
              <a:rPr b="1" dirty="0" err="1"/>
              <a:t>Étape</a:t>
            </a:r>
            <a:r>
              <a:rPr b="1" dirty="0"/>
              <a:t> 1 → </a:t>
            </a:r>
            <a:r>
              <a:rPr b="1" dirty="0" err="1"/>
              <a:t>Décision</a:t>
            </a:r>
            <a:r>
              <a:rPr b="1" dirty="0"/>
              <a:t> → </a:t>
            </a:r>
            <a:r>
              <a:rPr b="1" dirty="0" err="1"/>
              <a:t>Étape</a:t>
            </a:r>
            <a:r>
              <a:rPr b="1" dirty="0"/>
              <a:t> 2 → Fin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429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9067"/>
            <a:ext cx="8229599" cy="5350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16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Diagramme</a:t>
            </a:r>
            <a:r>
              <a:rPr b="1" dirty="0"/>
              <a:t> </a:t>
            </a:r>
            <a:r>
              <a:rPr b="1" dirty="0" err="1"/>
              <a:t>d'États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Description :</a:t>
            </a:r>
          </a:p>
          <a:p>
            <a:pPr algn="just"/>
            <a:r>
              <a:rPr dirty="0"/>
              <a:t>- </a:t>
            </a:r>
            <a:r>
              <a:rPr dirty="0" err="1"/>
              <a:t>Montre</a:t>
            </a:r>
            <a:r>
              <a:rPr dirty="0"/>
              <a:t> les </a:t>
            </a:r>
            <a:r>
              <a:rPr dirty="0" err="1"/>
              <a:t>états</a:t>
            </a:r>
            <a:r>
              <a:rPr dirty="0"/>
              <a:t> </a:t>
            </a:r>
            <a:r>
              <a:rPr dirty="0" err="1"/>
              <a:t>possibles</a:t>
            </a:r>
            <a:r>
              <a:rPr dirty="0"/>
              <a:t> d'un objet et les transitions.</a:t>
            </a:r>
          </a:p>
          <a:p>
            <a:pPr algn="just"/>
            <a:r>
              <a:rPr dirty="0"/>
              <a:t>- Utile pour </a:t>
            </a:r>
            <a:r>
              <a:rPr dirty="0" err="1"/>
              <a:t>modéliser</a:t>
            </a:r>
            <a:r>
              <a:rPr dirty="0"/>
              <a:t> les </a:t>
            </a:r>
            <a:r>
              <a:rPr dirty="0" err="1"/>
              <a:t>comportements</a:t>
            </a:r>
            <a:r>
              <a:rPr dirty="0"/>
              <a:t> </a:t>
            </a:r>
            <a:r>
              <a:rPr dirty="0" err="1"/>
              <a:t>dynamiques</a:t>
            </a:r>
            <a:r>
              <a:rPr dirty="0"/>
              <a:t>.</a:t>
            </a:r>
          </a:p>
          <a:p>
            <a:pPr algn="just"/>
            <a:r>
              <a:rPr dirty="0" err="1"/>
              <a:t>Exemple</a:t>
            </a:r>
            <a:r>
              <a:rPr dirty="0"/>
              <a:t> : </a:t>
            </a:r>
            <a:r>
              <a:rPr dirty="0" err="1"/>
              <a:t>États</a:t>
            </a:r>
            <a:r>
              <a:rPr dirty="0"/>
              <a:t> </a:t>
            </a:r>
            <a:r>
              <a:rPr dirty="0" err="1"/>
              <a:t>d'une</a:t>
            </a:r>
            <a:r>
              <a:rPr dirty="0"/>
              <a:t> </a:t>
            </a:r>
            <a:r>
              <a:rPr dirty="0" err="1"/>
              <a:t>commande</a:t>
            </a:r>
            <a:endParaRPr dirty="0"/>
          </a:p>
          <a:p>
            <a:pPr algn="just"/>
            <a:r>
              <a:rPr b="1" dirty="0" err="1"/>
              <a:t>En</a:t>
            </a:r>
            <a:r>
              <a:rPr b="1" dirty="0"/>
              <a:t> </a:t>
            </a:r>
            <a:r>
              <a:rPr b="1" dirty="0" err="1"/>
              <a:t>cours</a:t>
            </a:r>
            <a:r>
              <a:rPr b="1" dirty="0"/>
              <a:t> → </a:t>
            </a:r>
            <a:r>
              <a:rPr b="1" dirty="0" err="1"/>
              <a:t>Validée</a:t>
            </a:r>
            <a:r>
              <a:rPr b="1" dirty="0"/>
              <a:t> → </a:t>
            </a:r>
            <a:r>
              <a:rPr b="1" dirty="0" err="1"/>
              <a:t>Expédiée</a:t>
            </a:r>
            <a:r>
              <a:rPr b="1" dirty="0"/>
              <a:t> → </a:t>
            </a:r>
            <a:r>
              <a:rPr b="1" dirty="0" err="1"/>
              <a:t>Livrée</a:t>
            </a: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7887"/>
            <a:ext cx="8398933" cy="37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79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Diagramme</a:t>
            </a:r>
            <a:r>
              <a:rPr b="1" dirty="0"/>
              <a:t> de </a:t>
            </a:r>
            <a:r>
              <a:rPr b="1" dirty="0" err="1"/>
              <a:t>Composants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Description :</a:t>
            </a:r>
          </a:p>
          <a:p>
            <a:r>
              <a:t>- Montre les composants logiciels et leurs relations.</a:t>
            </a:r>
          </a:p>
          <a:p>
            <a:r>
              <a:t>- Représente l'architecture logique d'une application.</a:t>
            </a:r>
          </a:p>
          <a:p>
            <a:r>
              <a:t>Exemple : Application Web avec :</a:t>
            </a:r>
          </a:p>
          <a:p>
            <a:r>
              <a:t>- Interface utilisateur</a:t>
            </a:r>
          </a:p>
          <a:p>
            <a:r>
              <a:t>- Base de données</a:t>
            </a:r>
          </a:p>
          <a:p>
            <a:r>
              <a:t>- Service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7567"/>
            <a:ext cx="8229599" cy="4720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55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Diagramme</a:t>
            </a:r>
            <a:r>
              <a:rPr b="1" dirty="0"/>
              <a:t> de </a:t>
            </a:r>
            <a:r>
              <a:rPr b="1" dirty="0" err="1"/>
              <a:t>Déploiement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:</a:t>
            </a:r>
          </a:p>
          <a:p>
            <a:r>
              <a:t>- Modélise la répartition physique des composants logiciels.</a:t>
            </a:r>
          </a:p>
          <a:p>
            <a:r>
              <a:t>- Utile pour visualiser l'architecture physique d'un système.</a:t>
            </a:r>
          </a:p>
          <a:p>
            <a:r>
              <a:t>Exemple : Architecture d'une application web</a:t>
            </a:r>
          </a:p>
          <a:p>
            <a:r>
              <a:t>- Serveur Web, Serveur d'application, Base de données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384</Words>
  <Application>Microsoft Office PowerPoint</Application>
  <PresentationFormat>Affichage à l'écran (4:3)</PresentationFormat>
  <Paragraphs>69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Les Autres Diagrammes UML</vt:lpstr>
      <vt:lpstr>Introduction</vt:lpstr>
      <vt:lpstr>Diagramme d'Activités</vt:lpstr>
      <vt:lpstr>Exemple</vt:lpstr>
      <vt:lpstr>Diagramme d'États</vt:lpstr>
      <vt:lpstr>Exemple</vt:lpstr>
      <vt:lpstr>Diagramme de Composants</vt:lpstr>
      <vt:lpstr>Exemple</vt:lpstr>
      <vt:lpstr>Diagramme de Déploiement</vt:lpstr>
      <vt:lpstr>Exemple</vt:lpstr>
      <vt:lpstr>Diagramme de Communication</vt:lpstr>
      <vt:lpstr>Exemple</vt:lpstr>
      <vt:lpstr>Diagramme de Temps (Timing)</vt:lpstr>
      <vt:lpstr>Exemple</vt:lpstr>
      <vt:lpstr>Diagramme de Packages</vt:lpstr>
      <vt:lpstr>Exemple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Autres Diagrammes UML</dc:title>
  <dc:subject/>
  <dc:creator>admin</dc:creator>
  <cp:keywords/>
  <dc:description>generated using python-pptx</dc:description>
  <cp:lastModifiedBy>admin</cp:lastModifiedBy>
  <cp:revision>11</cp:revision>
  <dcterms:created xsi:type="dcterms:W3CDTF">2013-01-27T09:14:16Z</dcterms:created>
  <dcterms:modified xsi:type="dcterms:W3CDTF">2024-12-17T21:21:28Z</dcterms:modified>
  <cp:category/>
</cp:coreProperties>
</file>