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85" d="100"/>
          <a:sy n="85" d="100"/>
        </p:scale>
        <p:origin x="7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0BDCEFF-651E-4EFC-BF4B-C838C15CD960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F64B910-989F-406C-B489-1AFAEEDDB7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7922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CEFF-651E-4EFC-BF4B-C838C15CD960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4B910-989F-406C-B489-1AFAEEDDB7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3531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CEFF-651E-4EFC-BF4B-C838C15CD960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4B910-989F-406C-B489-1AFAEEDDB7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9191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CEFF-651E-4EFC-BF4B-C838C15CD960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4B910-989F-406C-B489-1AFAEEDDB792}" type="slidenum">
              <a:rPr lang="fr-FR" smtClean="0"/>
              <a:t>‹N°›</a:t>
            </a:fld>
            <a:endParaRPr lang="fr-F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1903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CEFF-651E-4EFC-BF4B-C838C15CD960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4B910-989F-406C-B489-1AFAEEDDB7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66026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CEFF-651E-4EFC-BF4B-C838C15CD960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4B910-989F-406C-B489-1AFAEEDDB7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4796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CEFF-651E-4EFC-BF4B-C838C15CD960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4B910-989F-406C-B489-1AFAEEDDB7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80494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CEFF-651E-4EFC-BF4B-C838C15CD960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4B910-989F-406C-B489-1AFAEEDDB7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5036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CEFF-651E-4EFC-BF4B-C838C15CD960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4B910-989F-406C-B489-1AFAEEDDB7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7150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CEFF-651E-4EFC-BF4B-C838C15CD960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4B910-989F-406C-B489-1AFAEEDDB7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865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CEFF-651E-4EFC-BF4B-C838C15CD960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4B910-989F-406C-B489-1AFAEEDDB7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9601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CEFF-651E-4EFC-BF4B-C838C15CD960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4B910-989F-406C-B489-1AFAEEDDB7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950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CEFF-651E-4EFC-BF4B-C838C15CD960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4B910-989F-406C-B489-1AFAEEDDB7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2038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CEFF-651E-4EFC-BF4B-C838C15CD960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4B910-989F-406C-B489-1AFAEEDDB7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5069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CEFF-651E-4EFC-BF4B-C838C15CD960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4B910-989F-406C-B489-1AFAEEDDB7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5168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CEFF-651E-4EFC-BF4B-C838C15CD960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4B910-989F-406C-B489-1AFAEEDDB7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1566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CEFF-651E-4EFC-BF4B-C838C15CD960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4B910-989F-406C-B489-1AFAEEDDB7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114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DCEFF-651E-4EFC-BF4B-C838C15CD960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4B910-989F-406C-B489-1AFAEEDDB7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30649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Diagramme de Classes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smtClean="0"/>
              <a:t>Implémentation </a:t>
            </a:r>
            <a:r>
              <a:rPr lang="fr-FR" dirty="0" smtClean="0"/>
              <a:t>java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3859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4" y="404813"/>
            <a:ext cx="8135937" cy="590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Espace réservé du numéro de diapositive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772B8F2-C385-463F-8B40-2E4DFD6D0EF5}" type="slidenum">
              <a:rPr lang="en-US" altLang="fr-FR" sz="14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fr-FR" sz="1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20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4" y="549275"/>
            <a:ext cx="8207375" cy="575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Espace réservé du numéro de diapositive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EC08AEA-AB42-4D3C-B0B7-FD47D9BCF13A}" type="slidenum">
              <a:rPr lang="en-US" altLang="fr-FR" sz="14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fr-FR" sz="1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83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549276"/>
            <a:ext cx="8280400" cy="583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Espace réservé du numéro de diapositive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6425B15-E122-4F34-A84B-6FC773ED283D}" type="slidenum">
              <a:rPr lang="en-US" altLang="fr-FR" sz="14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fr-FR" sz="1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51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1" y="549276"/>
            <a:ext cx="8424863" cy="590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Espace réservé du numéro de diapositive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4D2E1F4-9C0A-49AA-80EF-70305253538A}" type="slidenum">
              <a:rPr lang="en-US" altLang="fr-FR" sz="14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fr-FR" sz="1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37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9" y="404814"/>
            <a:ext cx="8353425" cy="597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Espace réservé du numéro de diapositive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0DA3881-9360-433F-8417-A606E8F2DB83}" type="slidenum">
              <a:rPr lang="en-US" altLang="fr-FR" sz="14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fr-FR" sz="1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13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>Les outils de travail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smtClean="0"/>
              <a:t>JDK</a:t>
            </a:r>
          </a:p>
          <a:p>
            <a:r>
              <a:rPr lang="fr-FR" b="1" dirty="0" smtClean="0"/>
              <a:t>Eclipse</a:t>
            </a:r>
          </a:p>
          <a:p>
            <a:r>
              <a:rPr lang="fr-FR" b="1" dirty="0" err="1" smtClean="0"/>
              <a:t>Xampp</a:t>
            </a:r>
            <a:r>
              <a:rPr lang="fr-FR" b="1" dirty="0" smtClean="0"/>
              <a:t> ou </a:t>
            </a:r>
            <a:r>
              <a:rPr lang="fr-FR" b="1" dirty="0" err="1" smtClean="0"/>
              <a:t>Wamp</a:t>
            </a:r>
            <a:r>
              <a:rPr lang="fr-FR" b="1" dirty="0" smtClean="0"/>
              <a:t> ou </a:t>
            </a:r>
            <a:r>
              <a:rPr lang="fr-FR" b="1" dirty="0" err="1" smtClean="0"/>
              <a:t>EasyPHP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4136932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Ateliers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Classes concrètes</a:t>
            </a:r>
          </a:p>
          <a:p>
            <a:r>
              <a:rPr lang="fr-FR" dirty="0" smtClean="0"/>
              <a:t>Classes abstraites</a:t>
            </a:r>
          </a:p>
          <a:p>
            <a:r>
              <a:rPr lang="fr-FR" dirty="0" smtClean="0"/>
              <a:t>Interfaces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69834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</TotalTime>
  <Words>27</Words>
  <Application>Microsoft Office PowerPoint</Application>
  <PresentationFormat>Grand écran</PresentationFormat>
  <Paragraphs>15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</vt:lpstr>
      <vt:lpstr>Diagramme de Classes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Les outils de travail</vt:lpstr>
      <vt:lpstr>Ateliers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Diagramme de Classes</dc:title>
  <dc:creator>admin</dc:creator>
  <cp:lastModifiedBy>admin</cp:lastModifiedBy>
  <cp:revision>3</cp:revision>
  <dcterms:created xsi:type="dcterms:W3CDTF">2024-10-08T20:42:38Z</dcterms:created>
  <dcterms:modified xsi:type="dcterms:W3CDTF">2024-10-14T10:32:30Z</dcterms:modified>
</cp:coreProperties>
</file>