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9/24/2025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Gestion d’état avancée avec </a:t>
            </a:r>
            <a:r>
              <a:rPr lang="fr-FR" dirty="0" err="1"/>
              <a:t>NgRx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b="1" dirty="0"/>
              <a:t>Séance N</a:t>
            </a:r>
            <a:r>
              <a:rPr lang="fr-FR" sz="2400" b="1" dirty="0" smtClean="0"/>
              <a:t>°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3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Utiliser </a:t>
            </a:r>
            <a:r>
              <a:rPr lang="fr-FR" sz="3200" dirty="0" err="1"/>
              <a:t>tap</a:t>
            </a:r>
            <a:r>
              <a:rPr lang="fr-FR" sz="3200" dirty="0"/>
              <a:t> pour suivre le flux</a:t>
            </a:r>
            <a:r>
              <a:rPr lang="fr-FR" sz="3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3200" dirty="0"/>
              <a:t>Outils comme </a:t>
            </a:r>
            <a:r>
              <a:rPr lang="fr-FR" sz="3200" dirty="0" err="1"/>
              <a:t>rxjs-spy</a:t>
            </a:r>
            <a:r>
              <a:rPr lang="fr-FR" sz="3200" dirty="0"/>
              <a:t> pour visualiser les </a:t>
            </a:r>
            <a:r>
              <a:rPr lang="fr-FR" sz="3200" dirty="0" err="1"/>
              <a:t>streams</a:t>
            </a:r>
            <a:r>
              <a:rPr lang="fr-F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4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Zones et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/>
              <a:t>Utiliser </a:t>
            </a:r>
            <a:r>
              <a:rPr lang="fr-FR" sz="3600" b="1" dirty="0" err="1"/>
              <a:t>runOutsideAngular</a:t>
            </a:r>
            <a:r>
              <a:rPr lang="fr-FR" sz="3600" dirty="0"/>
              <a:t> pour éviter des changements inutiles.</a:t>
            </a:r>
          </a:p>
        </p:txBody>
      </p:sp>
    </p:spTree>
    <p:extLst>
      <p:ext uri="{BB962C8B-B14F-4D97-AF65-F5344CB8AC3E}">
        <p14:creationId xmlns:p14="http://schemas.microsoft.com/office/powerpoint/2010/main" val="284496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635251"/>
          </a:xfrm>
        </p:spPr>
        <p:txBody>
          <a:bodyPr>
            <a:noAutofit/>
          </a:bodyPr>
          <a:lstStyle/>
          <a:p>
            <a:pPr algn="ctr"/>
            <a:r>
              <a:rPr lang="fr-FR" sz="2400" dirty="0"/>
              <a:t>Mise en place de tests unitaires et d'intégration avec </a:t>
            </a:r>
            <a:r>
              <a:rPr lang="fr-FR" sz="2400" dirty="0" err="1"/>
              <a:t>NgRx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770562"/>
            <a:ext cx="10058400" cy="52089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/>
              <a:t>Tests unitaires de </a:t>
            </a:r>
            <a:r>
              <a:rPr lang="fr-FR" sz="2400" b="1" dirty="0" err="1" smtClean="0"/>
              <a:t>reducers</a:t>
            </a:r>
            <a:endParaRPr lang="fr-FR" sz="2400" b="1" dirty="0" smtClean="0"/>
          </a:p>
          <a:p>
            <a:pPr lvl="1" algn="just">
              <a:lnSpc>
                <a:spcPct val="150000"/>
              </a:lnSpc>
            </a:pPr>
            <a:r>
              <a:rPr lang="fr-FR" sz="2000" dirty="0"/>
              <a:t>Un </a:t>
            </a:r>
            <a:r>
              <a:rPr lang="fr-FR" sz="2000" dirty="0" err="1"/>
              <a:t>reducer</a:t>
            </a:r>
            <a:r>
              <a:rPr lang="fr-FR" sz="2000" dirty="0"/>
              <a:t> étant une fonction pure, il doit toujours donner le même résultat pour la même action.</a:t>
            </a:r>
            <a:endParaRPr lang="fr-FR" sz="2000" dirty="0" smtClean="0"/>
          </a:p>
          <a:p>
            <a:pPr algn="just">
              <a:lnSpc>
                <a:spcPct val="150000"/>
              </a:lnSpc>
            </a:pPr>
            <a:r>
              <a:rPr lang="fr-FR" sz="2400" b="1" dirty="0"/>
              <a:t>Tests des </a:t>
            </a:r>
            <a:r>
              <a:rPr lang="fr-FR" sz="2400" b="1" dirty="0" err="1" smtClean="0"/>
              <a:t>selectors</a:t>
            </a:r>
            <a:endParaRPr lang="fr-FR" sz="2400" b="1" dirty="0" smtClean="0"/>
          </a:p>
          <a:p>
            <a:pPr lvl="1" algn="just">
              <a:lnSpc>
                <a:spcPct val="150000"/>
              </a:lnSpc>
            </a:pPr>
            <a:r>
              <a:rPr lang="fr-FR" sz="2000" dirty="0"/>
              <a:t>Vérifier que les données dérivées sont correctes</a:t>
            </a:r>
            <a:r>
              <a:rPr lang="fr-F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b="1" dirty="0" smtClean="0"/>
              <a:t>Tests </a:t>
            </a:r>
            <a:r>
              <a:rPr lang="fr-FR" sz="2400" b="1" dirty="0"/>
              <a:t>des effets (</a:t>
            </a:r>
            <a:r>
              <a:rPr lang="fr-FR" sz="2400" b="1" dirty="0" err="1"/>
              <a:t>Effects</a:t>
            </a:r>
            <a:r>
              <a:rPr lang="fr-FR" sz="2400" b="1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err="1"/>
              <a:t>Mock</a:t>
            </a:r>
            <a:r>
              <a:rPr lang="fr-FR" sz="2000" dirty="0"/>
              <a:t> des appels HTTP avec </a:t>
            </a:r>
            <a:r>
              <a:rPr lang="fr-FR" sz="2000" dirty="0" err="1"/>
              <a:t>provideMockActions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Vérifier que l’action de sortie est bien émise.</a:t>
            </a:r>
            <a:endParaRPr lang="fr-FR" sz="2000" dirty="0" smtClean="0"/>
          </a:p>
          <a:p>
            <a:pPr algn="just">
              <a:lnSpc>
                <a:spcPct val="150000"/>
              </a:lnSpc>
            </a:pPr>
            <a:r>
              <a:rPr lang="fr-FR" sz="2400" b="1" dirty="0" smtClean="0"/>
              <a:t>Tests d’intégration avec </a:t>
            </a:r>
            <a:r>
              <a:rPr lang="fr-FR" sz="2400" b="1" dirty="0" err="1" smtClean="0"/>
              <a:t>MockStore</a:t>
            </a:r>
            <a:endParaRPr lang="fr-FR" sz="2400" b="1" dirty="0" smtClean="0"/>
          </a:p>
          <a:p>
            <a:pPr lvl="1" algn="just">
              <a:lnSpc>
                <a:spcPct val="150000"/>
              </a:lnSpc>
            </a:pPr>
            <a:r>
              <a:rPr lang="fr-FR" sz="2000" dirty="0"/>
              <a:t>Simuler un store et tester un composant qui consomme ses données.</a:t>
            </a:r>
          </a:p>
        </p:txBody>
      </p:sp>
    </p:spTree>
    <p:extLst>
      <p:ext uri="{BB962C8B-B14F-4D97-AF65-F5344CB8AC3E}">
        <p14:creationId xmlns:p14="http://schemas.microsoft.com/office/powerpoint/2010/main" val="110048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3187" y="2093977"/>
            <a:ext cx="8126858" cy="3166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15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66133"/>
            <a:ext cx="10058400" cy="779089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Optimisation des performances de l'application : stratégies et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232899"/>
            <a:ext cx="10058400" cy="47646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1800" b="1" dirty="0"/>
              <a:t>Change </a:t>
            </a:r>
            <a:r>
              <a:rPr lang="fr-FR" sz="1800" b="1" dirty="0" err="1" smtClean="0"/>
              <a:t>detection</a:t>
            </a:r>
            <a:endParaRPr lang="fr-FR" sz="1800" b="1" dirty="0" smtClean="0"/>
          </a:p>
          <a:p>
            <a:pPr lvl="1" algn="just">
              <a:lnSpc>
                <a:spcPct val="150000"/>
              </a:lnSpc>
            </a:pPr>
            <a:r>
              <a:rPr lang="fr-FR" sz="1600" b="1" dirty="0" err="1"/>
              <a:t>OnPush</a:t>
            </a:r>
            <a:r>
              <a:rPr lang="fr-FR" sz="1600" dirty="0"/>
              <a:t> = </a:t>
            </a:r>
            <a:r>
              <a:rPr lang="fr-FR" sz="1600" dirty="0" err="1"/>
              <a:t>Angular</a:t>
            </a:r>
            <a:r>
              <a:rPr lang="fr-FR" sz="1600" dirty="0"/>
              <a:t> ne vérifie le composant que si ses inputs changent</a:t>
            </a:r>
            <a:r>
              <a:rPr lang="fr-FR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800" b="1" dirty="0"/>
              <a:t>Optimisation des </a:t>
            </a:r>
            <a:r>
              <a:rPr lang="fr-FR" sz="1800" b="1" dirty="0" smtClean="0"/>
              <a:t>listes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/>
              <a:t>*</a:t>
            </a:r>
            <a:r>
              <a:rPr lang="fr-FR" sz="1600" b="1" dirty="0" err="1"/>
              <a:t>ngFor</a:t>
            </a:r>
            <a:r>
              <a:rPr lang="fr-FR" sz="1600" dirty="0"/>
              <a:t> </a:t>
            </a:r>
            <a:r>
              <a:rPr lang="fr-FR" sz="1600" b="1" dirty="0" err="1"/>
              <a:t>trackBy</a:t>
            </a:r>
            <a:r>
              <a:rPr lang="fr-FR" sz="1600" dirty="0"/>
              <a:t> pour éviter le </a:t>
            </a:r>
            <a:r>
              <a:rPr lang="fr-FR" sz="1600" dirty="0" err="1"/>
              <a:t>re</a:t>
            </a:r>
            <a:r>
              <a:rPr lang="fr-FR" sz="1600" dirty="0"/>
              <a:t>-rendu complet</a:t>
            </a:r>
            <a:r>
              <a:rPr lang="fr-FR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800" b="1" dirty="0" err="1"/>
              <a:t>Lazy</a:t>
            </a:r>
            <a:r>
              <a:rPr lang="fr-FR" sz="1800" b="1" dirty="0"/>
              <a:t> </a:t>
            </a:r>
            <a:r>
              <a:rPr lang="fr-FR" sz="1800" b="1" dirty="0" err="1" smtClean="0"/>
              <a:t>loading</a:t>
            </a:r>
            <a:endParaRPr lang="fr-FR" sz="1800" b="1" dirty="0" smtClean="0"/>
          </a:p>
          <a:p>
            <a:pPr lvl="1" algn="just">
              <a:lnSpc>
                <a:spcPct val="150000"/>
              </a:lnSpc>
            </a:pPr>
            <a:r>
              <a:rPr lang="fr-FR" sz="1600" dirty="0"/>
              <a:t>Charger les modules seulement quand nécessaire</a:t>
            </a:r>
            <a:r>
              <a:rPr lang="fr-FR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800" b="1" dirty="0"/>
              <a:t>Optimisation </a:t>
            </a:r>
            <a:r>
              <a:rPr lang="fr-FR" sz="1800" b="1" dirty="0" smtClean="0"/>
              <a:t>réseau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/>
              <a:t>Mise en cache côté client</a:t>
            </a:r>
            <a:r>
              <a:rPr lang="fr-FR" sz="16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err="1"/>
              <a:t>HttpInterceptor</a:t>
            </a:r>
            <a:r>
              <a:rPr lang="fr-FR" sz="1600" dirty="0"/>
              <a:t> pour gérer le cache</a:t>
            </a:r>
            <a:r>
              <a:rPr lang="fr-FR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800" b="1" dirty="0"/>
              <a:t>Bundle </a:t>
            </a:r>
            <a:r>
              <a:rPr lang="fr-FR" sz="1800" b="1" dirty="0" smtClean="0"/>
              <a:t>optimisé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 err="1"/>
              <a:t>Tree-shaking</a:t>
            </a:r>
            <a:r>
              <a:rPr lang="fr-FR" sz="1600" dirty="0"/>
              <a:t> + </a:t>
            </a:r>
            <a:r>
              <a:rPr lang="fr-FR" sz="1600" dirty="0" err="1"/>
              <a:t>minification</a:t>
            </a:r>
            <a:r>
              <a:rPr lang="fr-FR" sz="1600" dirty="0"/>
              <a:t> (déjà intégré dans </a:t>
            </a:r>
            <a:r>
              <a:rPr lang="fr-FR" sz="1600" dirty="0" err="1"/>
              <a:t>Angular</a:t>
            </a:r>
            <a:r>
              <a:rPr lang="fr-FR" sz="1600" dirty="0"/>
              <a:t> CLI).</a:t>
            </a:r>
          </a:p>
        </p:txBody>
      </p:sp>
    </p:spTree>
    <p:extLst>
      <p:ext uri="{BB962C8B-B14F-4D97-AF65-F5344CB8AC3E}">
        <p14:creationId xmlns:p14="http://schemas.microsoft.com/office/powerpoint/2010/main" val="107513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07230"/>
            <a:ext cx="10058400" cy="881831"/>
          </a:xfrm>
        </p:spPr>
        <p:txBody>
          <a:bodyPr/>
          <a:lstStyle/>
          <a:p>
            <a:pPr algn="ctr"/>
            <a:r>
              <a:rPr lang="fr-FR" dirty="0"/>
              <a:t>Exemple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5537770"/>
            <a:ext cx="10058400" cy="634429"/>
          </a:xfrm>
        </p:spPr>
        <p:txBody>
          <a:bodyPr>
            <a:noAutofit/>
          </a:bodyPr>
          <a:lstStyle/>
          <a:p>
            <a:r>
              <a:rPr lang="fr-FR" sz="2400" dirty="0" err="1"/>
              <a:t>OnPush</a:t>
            </a:r>
            <a:r>
              <a:rPr lang="fr-FR" sz="2400" dirty="0"/>
              <a:t> + </a:t>
            </a:r>
            <a:r>
              <a:rPr lang="fr-FR" sz="2400" dirty="0" err="1"/>
              <a:t>trackBy</a:t>
            </a:r>
            <a:r>
              <a:rPr lang="fr-FR" sz="2400" dirty="0"/>
              <a:t> = gain de performance énorme pour les listes.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979" y="1438580"/>
            <a:ext cx="9123451" cy="3811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91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45585"/>
            <a:ext cx="10058400" cy="1128411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Gestion des erreurs et implémentation de mécanismes de 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417834"/>
            <a:ext cx="10058400" cy="47543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Gestion globale des </a:t>
            </a:r>
            <a:r>
              <a:rPr lang="fr-FR" dirty="0" smtClean="0"/>
              <a:t>erreurs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Créer un </a:t>
            </a:r>
            <a:r>
              <a:rPr lang="fr-FR" dirty="0" err="1"/>
              <a:t>GlobalErrorHandler</a:t>
            </a:r>
            <a:r>
              <a:rPr lang="fr-FR" dirty="0"/>
              <a:t> qui capture toutes les erreurs.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/>
              <a:t>Gestion des erreurs HTTP avec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 algn="just">
              <a:lnSpc>
                <a:spcPct val="150000"/>
              </a:lnSpc>
            </a:pPr>
            <a:r>
              <a:rPr lang="fr-FR" dirty="0" err="1"/>
              <a:t>catchError</a:t>
            </a:r>
            <a:r>
              <a:rPr lang="fr-FR" dirty="0"/>
              <a:t> pour renvoyer une valeur par défaut</a:t>
            </a:r>
            <a:r>
              <a:rPr lang="fr-FR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dirty="0" err="1"/>
              <a:t>retry</a:t>
            </a:r>
            <a:r>
              <a:rPr lang="fr-FR" dirty="0"/>
              <a:t> ou </a:t>
            </a:r>
            <a:r>
              <a:rPr lang="fr-FR" dirty="0" err="1"/>
              <a:t>retryWhen</a:t>
            </a:r>
            <a:r>
              <a:rPr lang="fr-FR" dirty="0"/>
              <a:t> pour retenter une requête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Expérience utilisateur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Message clair pour l’utilisateur</a:t>
            </a:r>
            <a:r>
              <a:rPr lang="fr-FR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Ne pas afficher les erreurs techniques.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/>
              <a:t>Suivi des </a:t>
            </a:r>
            <a:r>
              <a:rPr lang="fr-FR" dirty="0" smtClean="0"/>
              <a:t>erreurs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Intégration avec </a:t>
            </a:r>
            <a:r>
              <a:rPr lang="fr-FR" dirty="0" err="1"/>
              <a:t>Sentry</a:t>
            </a:r>
            <a:r>
              <a:rPr lang="fr-FR" dirty="0"/>
              <a:t> ou un </a:t>
            </a:r>
            <a:r>
              <a:rPr lang="fr-FR" dirty="0" err="1"/>
              <a:t>backend</a:t>
            </a:r>
            <a:r>
              <a:rPr lang="fr-FR" dirty="0"/>
              <a:t> custom.</a:t>
            </a:r>
          </a:p>
        </p:txBody>
      </p:sp>
    </p:spTree>
    <p:extLst>
      <p:ext uri="{BB962C8B-B14F-4D97-AF65-F5344CB8AC3E}">
        <p14:creationId xmlns:p14="http://schemas.microsoft.com/office/powerpoint/2010/main" val="231762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2377" y="1982911"/>
            <a:ext cx="6924782" cy="3678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54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07230"/>
            <a:ext cx="10058400" cy="6763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2446" y="729465"/>
            <a:ext cx="10058400" cy="49701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Dans cette troisième partie, nous avons franchi une étape clé : passer d’applications fonctionnelles à des applications </a:t>
            </a:r>
            <a:r>
              <a:rPr lang="fr-FR" sz="2400" b="1" dirty="0"/>
              <a:t>fiables, performantes et résilientes</a:t>
            </a:r>
            <a:r>
              <a:rPr lang="fr-FR" sz="24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Grâce aux </a:t>
            </a:r>
            <a:r>
              <a:rPr lang="fr-FR" sz="2000" b="1" dirty="0"/>
              <a:t>techniques avancées de débogage et de </a:t>
            </a:r>
            <a:r>
              <a:rPr lang="fr-FR" sz="2000" b="1" dirty="0" err="1"/>
              <a:t>profiling</a:t>
            </a:r>
            <a:r>
              <a:rPr lang="fr-FR" sz="2000" dirty="0"/>
              <a:t>, vous savez désormais identifier rapidement les problèmes et optimiser le comportement de vos composants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Avec la </a:t>
            </a:r>
            <a:r>
              <a:rPr lang="fr-FR" sz="2000" b="1" dirty="0"/>
              <a:t>mise en place de tests unitaires et d’intégration (</a:t>
            </a:r>
            <a:r>
              <a:rPr lang="fr-FR" sz="2000" b="1" dirty="0" err="1"/>
              <a:t>NgRx</a:t>
            </a:r>
            <a:r>
              <a:rPr lang="fr-FR" sz="2000" b="1" dirty="0"/>
              <a:t> ou équivalent)</a:t>
            </a:r>
            <a:r>
              <a:rPr lang="fr-FR" sz="2000" dirty="0"/>
              <a:t>, vous avez appris à sécuriser votre code et à prévenir les régressions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L’</a:t>
            </a:r>
            <a:r>
              <a:rPr lang="fr-FR" sz="2000" b="1" dirty="0"/>
              <a:t>optimisation des performances</a:t>
            </a:r>
            <a:r>
              <a:rPr lang="fr-FR" sz="2000" dirty="0"/>
              <a:t> vous permet de rendre vos applications plus rapides, plus fluides et adaptées à une utilisation à grande échelle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Enfin, la </a:t>
            </a:r>
            <a:r>
              <a:rPr lang="fr-FR" sz="2000" b="1" dirty="0"/>
              <a:t>gestion des erreurs et les mécanismes de reprise</a:t>
            </a:r>
            <a:r>
              <a:rPr lang="fr-FR" sz="2000" dirty="0"/>
              <a:t> garantissent une meilleure expérience utilisateur, même en cas d’imprévu</a:t>
            </a:r>
            <a:r>
              <a:rPr lang="fr-FR" sz="20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9969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fr-FR" sz="2400" dirty="0"/>
              <a:t>Techniques avancées de débogage et </a:t>
            </a:r>
            <a:r>
              <a:rPr lang="fr-FR" sz="2400" dirty="0" err="1"/>
              <a:t>profiling</a:t>
            </a:r>
            <a:r>
              <a:rPr lang="fr-FR" sz="2400" dirty="0"/>
              <a:t> d'applications </a:t>
            </a:r>
            <a:r>
              <a:rPr lang="fr-FR" sz="2400" dirty="0" err="1"/>
              <a:t>Angular</a:t>
            </a:r>
            <a:endParaRPr lang="fr-FR" sz="2400" dirty="0"/>
          </a:p>
          <a:p>
            <a:pPr lvl="0" algn="just">
              <a:lnSpc>
                <a:spcPct val="150000"/>
              </a:lnSpc>
            </a:pPr>
            <a:r>
              <a:rPr lang="fr-FR" sz="2400" dirty="0"/>
              <a:t> Mise en place de tests unitaires et d'intégration avec </a:t>
            </a:r>
            <a:r>
              <a:rPr lang="fr-FR" sz="2400" dirty="0" err="1"/>
              <a:t>NgRx</a:t>
            </a:r>
            <a:r>
              <a:rPr lang="fr-FR" sz="2400" dirty="0"/>
              <a:t> (ou équivalent)</a:t>
            </a:r>
          </a:p>
          <a:p>
            <a:pPr lvl="0" algn="just">
              <a:lnSpc>
                <a:spcPct val="150000"/>
              </a:lnSpc>
            </a:pPr>
            <a:r>
              <a:rPr lang="fr-FR" sz="2400" dirty="0"/>
              <a:t> Optimisation des performances de l'application : stratégies et bonnes pratiques</a:t>
            </a:r>
          </a:p>
          <a:p>
            <a:pPr lvl="0" algn="just">
              <a:lnSpc>
                <a:spcPct val="150000"/>
              </a:lnSpc>
            </a:pPr>
            <a:r>
              <a:rPr lang="fr-FR" sz="2400" dirty="0"/>
              <a:t> Gestion des erreurs et implémentation de mécanismes de reprise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44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/>
              <a:t>Assurer </a:t>
            </a:r>
            <a:r>
              <a:rPr lang="fr-FR" sz="3600" dirty="0" smtClean="0"/>
              <a:t>la Qualité</a:t>
            </a:r>
            <a:r>
              <a:rPr lang="fr-FR" sz="3600" dirty="0"/>
              <a:t>, performance et robustesse dans </a:t>
            </a:r>
            <a:r>
              <a:rPr lang="fr-FR" sz="3600" dirty="0" smtClean="0"/>
              <a:t>une application </a:t>
            </a:r>
            <a:r>
              <a:rPr lang="fr-FR" sz="3600" dirty="0" err="1" smtClean="0"/>
              <a:t>Angular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5378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Techniques avancées de débogage et </a:t>
            </a:r>
            <a:r>
              <a:rPr lang="fr-FR" dirty="0" err="1"/>
              <a:t>profiling</a:t>
            </a:r>
            <a:r>
              <a:rPr lang="fr-FR" dirty="0"/>
              <a:t> d'applications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Objectif : savoir identifier et corriger rapidement les problèmes de performance et de logique dans une application </a:t>
            </a:r>
            <a:r>
              <a:rPr lang="fr-FR" sz="2400" dirty="0" err="1"/>
              <a:t>Angular</a:t>
            </a:r>
            <a:r>
              <a:rPr lang="fr-FR" sz="24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Outils intégrés et </a:t>
            </a:r>
            <a:r>
              <a:rPr lang="fr-FR" sz="2400" dirty="0" smtClean="0"/>
              <a:t>externes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Analyse de </a:t>
            </a:r>
            <a:r>
              <a:rPr lang="fr-FR" sz="2400" dirty="0" smtClean="0"/>
              <a:t>performance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Stratégies de débogage avancées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5380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intégrés et externes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 err="1"/>
              <a:t>Angular</a:t>
            </a:r>
            <a:r>
              <a:rPr lang="fr-FR" sz="2800" dirty="0"/>
              <a:t> </a:t>
            </a:r>
            <a:r>
              <a:rPr lang="fr-FR" sz="2800" dirty="0" err="1"/>
              <a:t>DevTools</a:t>
            </a:r>
            <a:r>
              <a:rPr lang="fr-FR" sz="2800" dirty="0"/>
              <a:t> (Chrome/</a:t>
            </a:r>
            <a:r>
              <a:rPr lang="fr-FR" sz="2800" dirty="0" err="1"/>
              <a:t>Edge</a:t>
            </a:r>
            <a:r>
              <a:rPr lang="fr-FR" sz="2800" dirty="0"/>
              <a:t>) : inspection des composants, détection des cycles de changement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Source </a:t>
            </a:r>
            <a:r>
              <a:rPr lang="fr-FR" sz="2800" dirty="0" err="1"/>
              <a:t>maps</a:t>
            </a:r>
            <a:r>
              <a:rPr lang="fr-FR" sz="2800" dirty="0"/>
              <a:t> et débogage dans Chrome </a:t>
            </a:r>
            <a:r>
              <a:rPr lang="fr-FR" sz="2800" dirty="0" err="1"/>
              <a:t>DevTools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Utilisation des </a:t>
            </a:r>
            <a:r>
              <a:rPr lang="fr-FR" sz="2800" dirty="0" err="1"/>
              <a:t>breakpoints</a:t>
            </a:r>
            <a:r>
              <a:rPr lang="fr-FR" sz="2800" dirty="0"/>
              <a:t> conditionnels.</a:t>
            </a:r>
          </a:p>
        </p:txBody>
      </p:sp>
    </p:spTree>
    <p:extLst>
      <p:ext uri="{BB962C8B-B14F-4D97-AF65-F5344CB8AC3E}">
        <p14:creationId xmlns:p14="http://schemas.microsoft.com/office/powerpoint/2010/main" val="10904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DevTools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Inspecter l’arbre des composants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Analyser </a:t>
            </a:r>
            <a:r>
              <a:rPr lang="fr-FR" sz="2800" dirty="0"/>
              <a:t>le cycle de détection de changement</a:t>
            </a:r>
            <a:r>
              <a:rPr lang="fr-FR" sz="28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Identifier </a:t>
            </a:r>
            <a:r>
              <a:rPr lang="fr-FR" sz="2800" dirty="0"/>
              <a:t>les composants qui se </a:t>
            </a:r>
            <a:r>
              <a:rPr lang="fr-FR" sz="2800" dirty="0" err="1"/>
              <a:t>re</a:t>
            </a:r>
            <a:r>
              <a:rPr lang="fr-FR" sz="2800" dirty="0"/>
              <a:t>-rendent trop souvent.</a:t>
            </a:r>
          </a:p>
        </p:txBody>
      </p:sp>
    </p:spTree>
    <p:extLst>
      <p:ext uri="{BB962C8B-B14F-4D97-AF65-F5344CB8AC3E}">
        <p14:creationId xmlns:p14="http://schemas.microsoft.com/office/powerpoint/2010/main" val="14495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Chrome </a:t>
            </a:r>
            <a:r>
              <a:rPr lang="fr-FR" dirty="0" err="1"/>
              <a:t>DevTools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Utilisation des </a:t>
            </a:r>
            <a:r>
              <a:rPr lang="fr-FR" sz="2800" dirty="0" err="1"/>
              <a:t>breakpoints</a:t>
            </a:r>
            <a:r>
              <a:rPr lang="fr-FR" sz="2800" dirty="0"/>
              <a:t> conditionnels (ex: s’arrêter seulement si user.id === 0</a:t>
            </a:r>
            <a:r>
              <a:rPr lang="fr-FR" sz="28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Performance tab : mesurer le temps de rendu.</a:t>
            </a:r>
          </a:p>
        </p:txBody>
      </p:sp>
    </p:spTree>
    <p:extLst>
      <p:ext uri="{BB962C8B-B14F-4D97-AF65-F5344CB8AC3E}">
        <p14:creationId xmlns:p14="http://schemas.microsoft.com/office/powerpoint/2010/main" val="245432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 </a:t>
            </a:r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Détection des goulots d’étranglement (changements trop fréquents, pipes mal utilisés</a:t>
            </a:r>
            <a:r>
              <a:rPr lang="fr-FR" sz="2800" dirty="0" smtClean="0"/>
              <a:t>).</a:t>
            </a:r>
          </a:p>
          <a:p>
            <a:pPr algn="just">
              <a:lnSpc>
                <a:spcPct val="200000"/>
              </a:lnSpc>
            </a:pPr>
            <a:r>
              <a:rPr lang="fr-FR" sz="2800" dirty="0"/>
              <a:t>Profiler les temps de rendu et les cycles de détection de changements.</a:t>
            </a:r>
          </a:p>
        </p:txBody>
      </p:sp>
    </p:spTree>
    <p:extLst>
      <p:ext uri="{BB962C8B-B14F-4D97-AF65-F5344CB8AC3E}">
        <p14:creationId xmlns:p14="http://schemas.microsoft.com/office/powerpoint/2010/main" val="425942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Stratégies de débogage </a:t>
            </a:r>
            <a:r>
              <a:rPr lang="fr-FR" sz="4400" dirty="0" smtClean="0"/>
              <a:t>avancées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Utilisation des </a:t>
            </a:r>
            <a:r>
              <a:rPr lang="fr-FR" sz="2800" dirty="0" smtClean="0"/>
              <a:t>zones </a:t>
            </a:r>
            <a:r>
              <a:rPr lang="fr-FR" sz="2800" dirty="0"/>
              <a:t>(</a:t>
            </a:r>
            <a:r>
              <a:rPr lang="fr-FR" sz="2800" dirty="0" err="1"/>
              <a:t>NgZone</a:t>
            </a:r>
            <a:r>
              <a:rPr lang="fr-FR" sz="2800" dirty="0"/>
              <a:t>, </a:t>
            </a:r>
            <a:r>
              <a:rPr lang="fr-FR" sz="2800" dirty="0" err="1"/>
              <a:t>zone.runOutsideAngular</a:t>
            </a:r>
            <a:r>
              <a:rPr lang="fr-FR" sz="28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Débogage </a:t>
            </a:r>
            <a:r>
              <a:rPr lang="fr-FR" sz="2800" dirty="0" err="1"/>
              <a:t>RxJS</a:t>
            </a:r>
            <a:r>
              <a:rPr lang="fr-FR" sz="2800" dirty="0"/>
              <a:t> : </a:t>
            </a:r>
            <a:r>
              <a:rPr lang="fr-FR" sz="2800" dirty="0" err="1"/>
              <a:t>tap</a:t>
            </a:r>
            <a:r>
              <a:rPr lang="fr-FR" sz="2800" dirty="0"/>
              <a:t>, </a:t>
            </a:r>
            <a:r>
              <a:rPr lang="fr-FR" sz="2800" dirty="0" err="1"/>
              <a:t>debug</a:t>
            </a:r>
            <a:r>
              <a:rPr lang="fr-FR" sz="2800" dirty="0"/>
              <a:t> </a:t>
            </a:r>
            <a:r>
              <a:rPr lang="fr-FR" sz="2800" dirty="0" err="1"/>
              <a:t>operator</a:t>
            </a:r>
            <a:r>
              <a:rPr lang="fr-FR" sz="2800" dirty="0"/>
              <a:t>, outils comme </a:t>
            </a:r>
            <a:r>
              <a:rPr lang="fr-FR" sz="2800" dirty="0" err="1"/>
              <a:t>rxjs-spy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768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98</TotalTime>
  <Words>591</Words>
  <Application>Microsoft Office PowerPoint</Application>
  <PresentationFormat>Grand écran</PresentationFormat>
  <Paragraphs>79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Georgia</vt:lpstr>
      <vt:lpstr>Trebuchet MS</vt:lpstr>
      <vt:lpstr>Wingdings</vt:lpstr>
      <vt:lpstr>Type de bois</vt:lpstr>
      <vt:lpstr>Gestion d’état avancée avec NgRx</vt:lpstr>
      <vt:lpstr>Plan</vt:lpstr>
      <vt:lpstr>Objectif</vt:lpstr>
      <vt:lpstr>Techniques avancées de débogage et profiling d'applications Angular</vt:lpstr>
      <vt:lpstr>Outils intégrés et externes </vt:lpstr>
      <vt:lpstr>Angular DevTools</vt:lpstr>
      <vt:lpstr>Chrome DevTools</vt:lpstr>
      <vt:lpstr>Analyse de performance</vt:lpstr>
      <vt:lpstr>Stratégies de débogage avancées</vt:lpstr>
      <vt:lpstr>Debug RxJS</vt:lpstr>
      <vt:lpstr>Zones et performance</vt:lpstr>
      <vt:lpstr>Mise en place de tests unitaires et d'intégration avec NgRx</vt:lpstr>
      <vt:lpstr>Exemple </vt:lpstr>
      <vt:lpstr>Optimisation des performances de l'application : stratégies et bonnes pratiques</vt:lpstr>
      <vt:lpstr>Exemple </vt:lpstr>
      <vt:lpstr>Gestion des erreurs et implémentation de mécanismes de reprise</vt:lpstr>
      <vt:lpstr>Exemple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d’état avancée avec NgRx</dc:title>
  <dc:creator>admin</dc:creator>
  <cp:lastModifiedBy>admin</cp:lastModifiedBy>
  <cp:revision>22</cp:revision>
  <dcterms:created xsi:type="dcterms:W3CDTF">2025-09-24T08:55:53Z</dcterms:created>
  <dcterms:modified xsi:type="dcterms:W3CDTF">2025-09-24T14:44:42Z</dcterms:modified>
</cp:coreProperties>
</file>