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72157-1597-432E-94CC-39F469CBFFA6}" v="2" dt="2020-10-18T03:16:13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94660"/>
  </p:normalViewPr>
  <p:slideViewPr>
    <p:cSldViewPr snapToGrid="0">
      <p:cViewPr varScale="1">
        <p:scale>
          <a:sx n="52" d="100"/>
          <a:sy n="52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an Sebastian" userId="0e051e92-b470-4e01-8ca8-f3185f6c70fc" providerId="ADAL" clId="{1EE72157-1597-432E-94CC-39F469CBFFA6}"/>
    <pc:docChg chg="undo custSel addSld modSld sldOrd">
      <pc:chgData name="Ruban Sebastian" userId="0e051e92-b470-4e01-8ca8-f3185f6c70fc" providerId="ADAL" clId="{1EE72157-1597-432E-94CC-39F469CBFFA6}" dt="2020-10-18T21:24:44.658" v="10780" actId="27918"/>
      <pc:docMkLst>
        <pc:docMk/>
      </pc:docMkLst>
      <pc:sldChg chg="addSp delSp modSp mod">
        <pc:chgData name="Ruban Sebastian" userId="0e051e92-b470-4e01-8ca8-f3185f6c70fc" providerId="ADAL" clId="{1EE72157-1597-432E-94CC-39F469CBFFA6}" dt="2020-10-18T05:16:40.209" v="2929" actId="22"/>
        <pc:sldMkLst>
          <pc:docMk/>
          <pc:sldMk cId="4185235703" sldId="256"/>
        </pc:sldMkLst>
        <pc:spChg chg="add">
          <ac:chgData name="Ruban Sebastian" userId="0e051e92-b470-4e01-8ca8-f3185f6c70fc" providerId="ADAL" clId="{1EE72157-1597-432E-94CC-39F469CBFFA6}" dt="2020-10-18T05:16:40.209" v="2929" actId="22"/>
          <ac:spMkLst>
            <pc:docMk/>
            <pc:sldMk cId="4185235703" sldId="256"/>
            <ac:spMk id="2" creationId="{1374A18B-C700-4E29-8496-1DCC8D4BE486}"/>
          </ac:spMkLst>
        </pc:spChg>
        <pc:spChg chg="add">
          <ac:chgData name="Ruban Sebastian" userId="0e051e92-b470-4e01-8ca8-f3185f6c70fc" providerId="ADAL" clId="{1EE72157-1597-432E-94CC-39F469CBFFA6}" dt="2020-10-18T05:16:40.209" v="2929" actId="22"/>
          <ac:spMkLst>
            <pc:docMk/>
            <pc:sldMk cId="4185235703" sldId="256"/>
            <ac:spMk id="3" creationId="{6EB9E813-FAC4-49D1-BE73-F6C9A93F6DAB}"/>
          </ac:spMkLst>
        </pc:spChg>
        <pc:spChg chg="add">
          <ac:chgData name="Ruban Sebastian" userId="0e051e92-b470-4e01-8ca8-f3185f6c70fc" providerId="ADAL" clId="{1EE72157-1597-432E-94CC-39F469CBFFA6}" dt="2020-10-18T05:16:40.209" v="2929" actId="22"/>
          <ac:spMkLst>
            <pc:docMk/>
            <pc:sldMk cId="4185235703" sldId="256"/>
            <ac:spMk id="4" creationId="{8466B4D0-C31B-4DAA-971E-52DBD2FC2075}"/>
          </ac:spMkLst>
        </pc:spChg>
        <pc:spChg chg="add">
          <ac:chgData name="Ruban Sebastian" userId="0e051e92-b470-4e01-8ca8-f3185f6c70fc" providerId="ADAL" clId="{1EE72157-1597-432E-94CC-39F469CBFFA6}" dt="2020-10-18T05:16:40.209" v="2929" actId="22"/>
          <ac:spMkLst>
            <pc:docMk/>
            <pc:sldMk cId="4185235703" sldId="256"/>
            <ac:spMk id="5" creationId="{3CB1AB7D-C63A-44E7-A087-AF6420F820DE}"/>
          </ac:spMkLst>
        </pc:spChg>
        <pc:spChg chg="add">
          <ac:chgData name="Ruban Sebastian" userId="0e051e92-b470-4e01-8ca8-f3185f6c70fc" providerId="ADAL" clId="{1EE72157-1597-432E-94CC-39F469CBFFA6}" dt="2020-10-18T05:16:40.209" v="2929" actId="22"/>
          <ac:spMkLst>
            <pc:docMk/>
            <pc:sldMk cId="4185235703" sldId="256"/>
            <ac:spMk id="7" creationId="{B0DE22E6-B42B-4C32-8881-B83192CB7D5C}"/>
          </ac:spMkLst>
        </pc:spChg>
        <pc:spChg chg="del">
          <ac:chgData name="Ruban Sebastian" userId="0e051e92-b470-4e01-8ca8-f3185f6c70fc" providerId="ADAL" clId="{1EE72157-1597-432E-94CC-39F469CBFFA6}" dt="2020-10-18T05:16:39.027" v="2928" actId="478"/>
          <ac:spMkLst>
            <pc:docMk/>
            <pc:sldMk cId="4185235703" sldId="256"/>
            <ac:spMk id="15" creationId="{4F2DA7CD-1767-4919-827B-975E421A6B64}"/>
          </ac:spMkLst>
        </pc:spChg>
        <pc:spChg chg="mod">
          <ac:chgData name="Ruban Sebastian" userId="0e051e92-b470-4e01-8ca8-f3185f6c70fc" providerId="ADAL" clId="{1EE72157-1597-432E-94CC-39F469CBFFA6}" dt="2020-10-18T02:36:47.591" v="200" actId="20577"/>
          <ac:spMkLst>
            <pc:docMk/>
            <pc:sldMk cId="4185235703" sldId="256"/>
            <ac:spMk id="35" creationId="{AA5B1B79-ECD0-4AEA-BE0E-72498D4EA27A}"/>
          </ac:spMkLst>
        </pc:spChg>
        <pc:spChg chg="mod">
          <ac:chgData name="Ruban Sebastian" userId="0e051e92-b470-4e01-8ca8-f3185f6c70fc" providerId="ADAL" clId="{1EE72157-1597-432E-94CC-39F469CBFFA6}" dt="2020-10-18T02:41:18.425" v="214"/>
          <ac:spMkLst>
            <pc:docMk/>
            <pc:sldMk cId="4185235703" sldId="256"/>
            <ac:spMk id="36" creationId="{9EECCC91-3286-4927-9FAB-3CE3A6CF26C6}"/>
          </ac:spMkLst>
        </pc:spChg>
        <pc:spChg chg="mod">
          <ac:chgData name="Ruban Sebastian" userId="0e051e92-b470-4e01-8ca8-f3185f6c70fc" providerId="ADAL" clId="{1EE72157-1597-432E-94CC-39F469CBFFA6}" dt="2020-10-18T02:40:22.859" v="201" actId="20577"/>
          <ac:spMkLst>
            <pc:docMk/>
            <pc:sldMk cId="4185235703" sldId="256"/>
            <ac:spMk id="51" creationId="{30A5C9F6-C036-46D3-82D1-7ABB1A312CE6}"/>
          </ac:spMkLst>
        </pc:spChg>
        <pc:spChg chg="mod">
          <ac:chgData name="Ruban Sebastian" userId="0e051e92-b470-4e01-8ca8-f3185f6c70fc" providerId="ADAL" clId="{1EE72157-1597-432E-94CC-39F469CBFFA6}" dt="2020-10-18T02:40:47.696" v="213" actId="20577"/>
          <ac:spMkLst>
            <pc:docMk/>
            <pc:sldMk cId="4185235703" sldId="256"/>
            <ac:spMk id="52" creationId="{2FC0189B-A721-492D-AE33-8434C0C0957E}"/>
          </ac:spMkLst>
        </pc:spChg>
        <pc:spChg chg="del">
          <ac:chgData name="Ruban Sebastian" userId="0e051e92-b470-4e01-8ca8-f3185f6c70fc" providerId="ADAL" clId="{1EE72157-1597-432E-94CC-39F469CBFFA6}" dt="2020-10-18T05:16:39.027" v="2928" actId="478"/>
          <ac:spMkLst>
            <pc:docMk/>
            <pc:sldMk cId="4185235703" sldId="256"/>
            <ac:spMk id="56" creationId="{A7D0FE2A-9AAB-4A0F-8E09-3823DBAF2CB9}"/>
          </ac:spMkLst>
        </pc:spChg>
        <pc:spChg chg="mod">
          <ac:chgData name="Ruban Sebastian" userId="0e051e92-b470-4e01-8ca8-f3185f6c70fc" providerId="ADAL" clId="{1EE72157-1597-432E-94CC-39F469CBFFA6}" dt="2020-10-18T03:20:12.813" v="510" actId="20577"/>
          <ac:spMkLst>
            <pc:docMk/>
            <pc:sldMk cId="4185235703" sldId="256"/>
            <ac:spMk id="58" creationId="{7C45F1E0-2E58-44A3-8F94-979895ED663E}"/>
          </ac:spMkLst>
        </pc:spChg>
        <pc:spChg chg="mod">
          <ac:chgData name="Ruban Sebastian" userId="0e051e92-b470-4e01-8ca8-f3185f6c70fc" providerId="ADAL" clId="{1EE72157-1597-432E-94CC-39F469CBFFA6}" dt="2020-10-18T02:40:29.515" v="203" actId="20577"/>
          <ac:spMkLst>
            <pc:docMk/>
            <pc:sldMk cId="4185235703" sldId="256"/>
            <ac:spMk id="59" creationId="{397ADC74-AC13-41A9-B290-2DDD99D7A947}"/>
          </ac:spMkLst>
        </pc:spChg>
        <pc:spChg chg="del">
          <ac:chgData name="Ruban Sebastian" userId="0e051e92-b470-4e01-8ca8-f3185f6c70fc" providerId="ADAL" clId="{1EE72157-1597-432E-94CC-39F469CBFFA6}" dt="2020-10-18T05:16:39.027" v="2928" actId="478"/>
          <ac:spMkLst>
            <pc:docMk/>
            <pc:sldMk cId="4185235703" sldId="256"/>
            <ac:spMk id="63" creationId="{7A7A92D5-32C8-4D82-906B-4FB002D19747}"/>
          </ac:spMkLst>
        </pc:spChg>
        <pc:spChg chg="mod">
          <ac:chgData name="Ruban Sebastian" userId="0e051e92-b470-4e01-8ca8-f3185f6c70fc" providerId="ADAL" clId="{1EE72157-1597-432E-94CC-39F469CBFFA6}" dt="2020-10-18T03:26:32.577" v="659" actId="313"/>
          <ac:spMkLst>
            <pc:docMk/>
            <pc:sldMk cId="4185235703" sldId="256"/>
            <ac:spMk id="65" creationId="{7C8E6D07-12CA-430C-B295-734433643A04}"/>
          </ac:spMkLst>
        </pc:spChg>
        <pc:spChg chg="mod">
          <ac:chgData name="Ruban Sebastian" userId="0e051e92-b470-4e01-8ca8-f3185f6c70fc" providerId="ADAL" clId="{1EE72157-1597-432E-94CC-39F469CBFFA6}" dt="2020-10-18T02:40:34.641" v="205" actId="20577"/>
          <ac:spMkLst>
            <pc:docMk/>
            <pc:sldMk cId="4185235703" sldId="256"/>
            <ac:spMk id="66" creationId="{FBC6520C-8E8F-4BE9-80C6-A832BD22C271}"/>
          </ac:spMkLst>
        </pc:spChg>
        <pc:spChg chg="del">
          <ac:chgData name="Ruban Sebastian" userId="0e051e92-b470-4e01-8ca8-f3185f6c70fc" providerId="ADAL" clId="{1EE72157-1597-432E-94CC-39F469CBFFA6}" dt="2020-10-18T05:16:39.027" v="2928" actId="478"/>
          <ac:spMkLst>
            <pc:docMk/>
            <pc:sldMk cId="4185235703" sldId="256"/>
            <ac:spMk id="70" creationId="{F82F3C16-1EFF-477E-901A-222422A6930F}"/>
          </ac:spMkLst>
        </pc:spChg>
        <pc:spChg chg="add del mod">
          <ac:chgData name="Ruban Sebastian" userId="0e051e92-b470-4e01-8ca8-f3185f6c70fc" providerId="ADAL" clId="{1EE72157-1597-432E-94CC-39F469CBFFA6}" dt="2020-10-18T03:47:49.996" v="951" actId="20577"/>
          <ac:spMkLst>
            <pc:docMk/>
            <pc:sldMk cId="4185235703" sldId="256"/>
            <ac:spMk id="72" creationId="{F6364E4D-9E18-4A82-9AA8-495E5804A23E}"/>
          </ac:spMkLst>
        </pc:spChg>
        <pc:spChg chg="del">
          <ac:chgData name="Ruban Sebastian" userId="0e051e92-b470-4e01-8ca8-f3185f6c70fc" providerId="ADAL" clId="{1EE72157-1597-432E-94CC-39F469CBFFA6}" dt="2020-10-18T05:16:39.027" v="2928" actId="478"/>
          <ac:spMkLst>
            <pc:docMk/>
            <pc:sldMk cId="4185235703" sldId="256"/>
            <ac:spMk id="77" creationId="{3554CCDA-8503-4818-BCAC-D85B3EAAA66D}"/>
          </ac:spMkLst>
        </pc:spChg>
        <pc:spChg chg="mod">
          <ac:chgData name="Ruban Sebastian" userId="0e051e92-b470-4e01-8ca8-f3185f6c70fc" providerId="ADAL" clId="{1EE72157-1597-432E-94CC-39F469CBFFA6}" dt="2020-10-18T03:51:23.039" v="1122" actId="20577"/>
          <ac:spMkLst>
            <pc:docMk/>
            <pc:sldMk cId="4185235703" sldId="256"/>
            <ac:spMk id="79" creationId="{578DC2C9-326B-42D7-8358-F252D51635FC}"/>
          </ac:spMkLst>
        </pc:spChg>
        <pc:spChg chg="mod">
          <ac:chgData name="Ruban Sebastian" userId="0e051e92-b470-4e01-8ca8-f3185f6c70fc" providerId="ADAL" clId="{1EE72157-1597-432E-94CC-39F469CBFFA6}" dt="2020-10-18T02:40:41.288" v="211" actId="20577"/>
          <ac:spMkLst>
            <pc:docMk/>
            <pc:sldMk cId="4185235703" sldId="256"/>
            <ac:spMk id="80" creationId="{6542200A-A155-4EC3-95B4-3C8EA3FAC56B}"/>
          </ac:spMkLst>
        </pc:spChg>
      </pc:sldChg>
      <pc:sldChg chg="addSp delSp modSp add mod">
        <pc:chgData name="Ruban Sebastian" userId="0e051e92-b470-4e01-8ca8-f3185f6c70fc" providerId="ADAL" clId="{1EE72157-1597-432E-94CC-39F469CBFFA6}" dt="2020-10-18T05:20:02.405" v="2931" actId="22"/>
        <pc:sldMkLst>
          <pc:docMk/>
          <pc:sldMk cId="3422605920" sldId="257"/>
        </pc:sldMkLst>
        <pc:spChg chg="add">
          <ac:chgData name="Ruban Sebastian" userId="0e051e92-b470-4e01-8ca8-f3185f6c70fc" providerId="ADAL" clId="{1EE72157-1597-432E-94CC-39F469CBFFA6}" dt="2020-10-18T05:20:02.405" v="2931" actId="22"/>
          <ac:spMkLst>
            <pc:docMk/>
            <pc:sldMk cId="3422605920" sldId="257"/>
            <ac:spMk id="2" creationId="{AA204499-B81B-463B-923E-8CFADA268BA6}"/>
          </ac:spMkLst>
        </pc:spChg>
        <pc:spChg chg="add">
          <ac:chgData name="Ruban Sebastian" userId="0e051e92-b470-4e01-8ca8-f3185f6c70fc" providerId="ADAL" clId="{1EE72157-1597-432E-94CC-39F469CBFFA6}" dt="2020-10-18T05:20:02.405" v="2931" actId="22"/>
          <ac:spMkLst>
            <pc:docMk/>
            <pc:sldMk cId="3422605920" sldId="257"/>
            <ac:spMk id="3" creationId="{1BF6270D-22DC-46B8-952D-9B36AC616D3C}"/>
          </ac:spMkLst>
        </pc:spChg>
        <pc:spChg chg="add">
          <ac:chgData name="Ruban Sebastian" userId="0e051e92-b470-4e01-8ca8-f3185f6c70fc" providerId="ADAL" clId="{1EE72157-1597-432E-94CC-39F469CBFFA6}" dt="2020-10-18T05:20:02.405" v="2931" actId="22"/>
          <ac:spMkLst>
            <pc:docMk/>
            <pc:sldMk cId="3422605920" sldId="257"/>
            <ac:spMk id="4" creationId="{A5668DCE-16D2-4DD4-976E-886E8E1C1472}"/>
          </ac:spMkLst>
        </pc:spChg>
        <pc:spChg chg="add">
          <ac:chgData name="Ruban Sebastian" userId="0e051e92-b470-4e01-8ca8-f3185f6c70fc" providerId="ADAL" clId="{1EE72157-1597-432E-94CC-39F469CBFFA6}" dt="2020-10-18T05:20:02.405" v="2931" actId="22"/>
          <ac:spMkLst>
            <pc:docMk/>
            <pc:sldMk cId="3422605920" sldId="257"/>
            <ac:spMk id="5" creationId="{0D160590-D464-4A97-83D0-72601E0287DE}"/>
          </ac:spMkLst>
        </pc:spChg>
        <pc:spChg chg="add">
          <ac:chgData name="Ruban Sebastian" userId="0e051e92-b470-4e01-8ca8-f3185f6c70fc" providerId="ADAL" clId="{1EE72157-1597-432E-94CC-39F469CBFFA6}" dt="2020-10-18T05:20:02.405" v="2931" actId="22"/>
          <ac:spMkLst>
            <pc:docMk/>
            <pc:sldMk cId="3422605920" sldId="257"/>
            <ac:spMk id="7" creationId="{786DD169-96EE-4BEB-AA33-DF9BB3BB7FD4}"/>
          </ac:spMkLst>
        </pc:spChg>
        <pc:spChg chg="del">
          <ac:chgData name="Ruban Sebastian" userId="0e051e92-b470-4e01-8ca8-f3185f6c70fc" providerId="ADAL" clId="{1EE72157-1597-432E-94CC-39F469CBFFA6}" dt="2020-10-18T05:19:48.981" v="2930" actId="478"/>
          <ac:spMkLst>
            <pc:docMk/>
            <pc:sldMk cId="3422605920" sldId="257"/>
            <ac:spMk id="15" creationId="{4F2DA7CD-1767-4919-827B-975E421A6B64}"/>
          </ac:spMkLst>
        </pc:spChg>
        <pc:spChg chg="mod">
          <ac:chgData name="Ruban Sebastian" userId="0e051e92-b470-4e01-8ca8-f3185f6c70fc" providerId="ADAL" clId="{1EE72157-1597-432E-94CC-39F469CBFFA6}" dt="2020-10-18T04:12:01.856" v="1345" actId="20577"/>
          <ac:spMkLst>
            <pc:docMk/>
            <pc:sldMk cId="3422605920" sldId="257"/>
            <ac:spMk id="35" creationId="{AA5B1B79-ECD0-4AEA-BE0E-72498D4EA27A}"/>
          </ac:spMkLst>
        </pc:spChg>
        <pc:spChg chg="mod">
          <ac:chgData name="Ruban Sebastian" userId="0e051e92-b470-4e01-8ca8-f3185f6c70fc" providerId="ADAL" clId="{1EE72157-1597-432E-94CC-39F469CBFFA6}" dt="2020-10-18T04:08:38.118" v="1126" actId="20577"/>
          <ac:spMkLst>
            <pc:docMk/>
            <pc:sldMk cId="3422605920" sldId="257"/>
            <ac:spMk id="36" creationId="{9EECCC91-3286-4927-9FAB-3CE3A6CF26C6}"/>
          </ac:spMkLst>
        </pc:spChg>
        <pc:spChg chg="mod">
          <ac:chgData name="Ruban Sebastian" userId="0e051e92-b470-4e01-8ca8-f3185f6c70fc" providerId="ADAL" clId="{1EE72157-1597-432E-94CC-39F469CBFFA6}" dt="2020-10-18T04:12:51.591" v="1353" actId="20577"/>
          <ac:spMkLst>
            <pc:docMk/>
            <pc:sldMk cId="3422605920" sldId="257"/>
            <ac:spMk id="51" creationId="{30A5C9F6-C036-46D3-82D1-7ABB1A312CE6}"/>
          </ac:spMkLst>
        </pc:spChg>
        <pc:spChg chg="mod">
          <ac:chgData name="Ruban Sebastian" userId="0e051e92-b470-4e01-8ca8-f3185f6c70fc" providerId="ADAL" clId="{1EE72157-1597-432E-94CC-39F469CBFFA6}" dt="2020-10-18T04:28:54.636" v="1891" actId="20577"/>
          <ac:spMkLst>
            <pc:docMk/>
            <pc:sldMk cId="3422605920" sldId="257"/>
            <ac:spMk id="52" creationId="{2FC0189B-A721-492D-AE33-8434C0C0957E}"/>
          </ac:spMkLst>
        </pc:spChg>
        <pc:spChg chg="del">
          <ac:chgData name="Ruban Sebastian" userId="0e051e92-b470-4e01-8ca8-f3185f6c70fc" providerId="ADAL" clId="{1EE72157-1597-432E-94CC-39F469CBFFA6}" dt="2020-10-18T05:19:48.981" v="2930" actId="478"/>
          <ac:spMkLst>
            <pc:docMk/>
            <pc:sldMk cId="3422605920" sldId="257"/>
            <ac:spMk id="56" creationId="{A7D0FE2A-9AAB-4A0F-8E09-3823DBAF2CB9}"/>
          </ac:spMkLst>
        </pc:spChg>
        <pc:spChg chg="mod">
          <ac:chgData name="Ruban Sebastian" userId="0e051e92-b470-4e01-8ca8-f3185f6c70fc" providerId="ADAL" clId="{1EE72157-1597-432E-94CC-39F469CBFFA6}" dt="2020-10-18T04:17:55.565" v="1576" actId="20577"/>
          <ac:spMkLst>
            <pc:docMk/>
            <pc:sldMk cId="3422605920" sldId="257"/>
            <ac:spMk id="58" creationId="{7C45F1E0-2E58-44A3-8F94-979895ED663E}"/>
          </ac:spMkLst>
        </pc:spChg>
        <pc:spChg chg="mod">
          <ac:chgData name="Ruban Sebastian" userId="0e051e92-b470-4e01-8ca8-f3185f6c70fc" providerId="ADAL" clId="{1EE72157-1597-432E-94CC-39F469CBFFA6}" dt="2020-10-18T04:18:10.124" v="1581" actId="20577"/>
          <ac:spMkLst>
            <pc:docMk/>
            <pc:sldMk cId="3422605920" sldId="257"/>
            <ac:spMk id="59" creationId="{397ADC74-AC13-41A9-B290-2DDD99D7A947}"/>
          </ac:spMkLst>
        </pc:spChg>
        <pc:spChg chg="del">
          <ac:chgData name="Ruban Sebastian" userId="0e051e92-b470-4e01-8ca8-f3185f6c70fc" providerId="ADAL" clId="{1EE72157-1597-432E-94CC-39F469CBFFA6}" dt="2020-10-18T05:19:48.981" v="2930" actId="478"/>
          <ac:spMkLst>
            <pc:docMk/>
            <pc:sldMk cId="3422605920" sldId="257"/>
            <ac:spMk id="63" creationId="{7A7A92D5-32C8-4D82-906B-4FB002D19747}"/>
          </ac:spMkLst>
        </pc:spChg>
        <pc:spChg chg="mod">
          <ac:chgData name="Ruban Sebastian" userId="0e051e92-b470-4e01-8ca8-f3185f6c70fc" providerId="ADAL" clId="{1EE72157-1597-432E-94CC-39F469CBFFA6}" dt="2020-10-18T04:19:12.824" v="1639" actId="20577"/>
          <ac:spMkLst>
            <pc:docMk/>
            <pc:sldMk cId="3422605920" sldId="257"/>
            <ac:spMk id="65" creationId="{7C8E6D07-12CA-430C-B295-734433643A04}"/>
          </ac:spMkLst>
        </pc:spChg>
        <pc:spChg chg="mod">
          <ac:chgData name="Ruban Sebastian" userId="0e051e92-b470-4e01-8ca8-f3185f6c70fc" providerId="ADAL" clId="{1EE72157-1597-432E-94CC-39F469CBFFA6}" dt="2020-10-18T04:19:23.124" v="1641" actId="20577"/>
          <ac:spMkLst>
            <pc:docMk/>
            <pc:sldMk cId="3422605920" sldId="257"/>
            <ac:spMk id="66" creationId="{FBC6520C-8E8F-4BE9-80C6-A832BD22C271}"/>
          </ac:spMkLst>
        </pc:spChg>
        <pc:spChg chg="del">
          <ac:chgData name="Ruban Sebastian" userId="0e051e92-b470-4e01-8ca8-f3185f6c70fc" providerId="ADAL" clId="{1EE72157-1597-432E-94CC-39F469CBFFA6}" dt="2020-10-18T05:19:48.981" v="2930" actId="478"/>
          <ac:spMkLst>
            <pc:docMk/>
            <pc:sldMk cId="3422605920" sldId="257"/>
            <ac:spMk id="70" creationId="{F82F3C16-1EFF-477E-901A-222422A6930F}"/>
          </ac:spMkLst>
        </pc:spChg>
        <pc:spChg chg="mod">
          <ac:chgData name="Ruban Sebastian" userId="0e051e92-b470-4e01-8ca8-f3185f6c70fc" providerId="ADAL" clId="{1EE72157-1597-432E-94CC-39F469CBFFA6}" dt="2020-10-18T04:24:16.910" v="1736" actId="20577"/>
          <ac:spMkLst>
            <pc:docMk/>
            <pc:sldMk cId="3422605920" sldId="257"/>
            <ac:spMk id="72" creationId="{F6364E4D-9E18-4A82-9AA8-495E5804A23E}"/>
          </ac:spMkLst>
        </pc:spChg>
        <pc:spChg chg="mod">
          <ac:chgData name="Ruban Sebastian" userId="0e051e92-b470-4e01-8ca8-f3185f6c70fc" providerId="ADAL" clId="{1EE72157-1597-432E-94CC-39F469CBFFA6}" dt="2020-10-18T04:25:19.809" v="1751" actId="20577"/>
          <ac:spMkLst>
            <pc:docMk/>
            <pc:sldMk cId="3422605920" sldId="257"/>
            <ac:spMk id="73" creationId="{BB896306-9FED-4A4B-ACD9-B5BBE2054101}"/>
          </ac:spMkLst>
        </pc:spChg>
        <pc:spChg chg="del">
          <ac:chgData name="Ruban Sebastian" userId="0e051e92-b470-4e01-8ca8-f3185f6c70fc" providerId="ADAL" clId="{1EE72157-1597-432E-94CC-39F469CBFFA6}" dt="2020-10-18T05:19:48.981" v="2930" actId="478"/>
          <ac:spMkLst>
            <pc:docMk/>
            <pc:sldMk cId="3422605920" sldId="257"/>
            <ac:spMk id="77" creationId="{3554CCDA-8503-4818-BCAC-D85B3EAAA66D}"/>
          </ac:spMkLst>
        </pc:spChg>
        <pc:spChg chg="mod">
          <ac:chgData name="Ruban Sebastian" userId="0e051e92-b470-4e01-8ca8-f3185f6c70fc" providerId="ADAL" clId="{1EE72157-1597-432E-94CC-39F469CBFFA6}" dt="2020-10-18T04:27:10.992" v="1877" actId="20577"/>
          <ac:spMkLst>
            <pc:docMk/>
            <pc:sldMk cId="3422605920" sldId="257"/>
            <ac:spMk id="79" creationId="{578DC2C9-326B-42D7-8358-F252D51635FC}"/>
          </ac:spMkLst>
        </pc:spChg>
        <pc:spChg chg="mod">
          <ac:chgData name="Ruban Sebastian" userId="0e051e92-b470-4e01-8ca8-f3185f6c70fc" providerId="ADAL" clId="{1EE72157-1597-432E-94CC-39F469CBFFA6}" dt="2020-10-18T04:25:44.027" v="1753" actId="20577"/>
          <ac:spMkLst>
            <pc:docMk/>
            <pc:sldMk cId="3422605920" sldId="257"/>
            <ac:spMk id="80" creationId="{6542200A-A155-4EC3-95B4-3C8EA3FAC56B}"/>
          </ac:spMkLst>
        </pc:spChg>
      </pc:sldChg>
      <pc:sldChg chg="addSp delSp modSp add mod">
        <pc:chgData name="Ruban Sebastian" userId="0e051e92-b470-4e01-8ca8-f3185f6c70fc" providerId="ADAL" clId="{1EE72157-1597-432E-94CC-39F469CBFFA6}" dt="2020-10-18T05:20:29.829" v="2933" actId="22"/>
        <pc:sldMkLst>
          <pc:docMk/>
          <pc:sldMk cId="771515015" sldId="258"/>
        </pc:sldMkLst>
        <pc:spChg chg="add">
          <ac:chgData name="Ruban Sebastian" userId="0e051e92-b470-4e01-8ca8-f3185f6c70fc" providerId="ADAL" clId="{1EE72157-1597-432E-94CC-39F469CBFFA6}" dt="2020-10-18T05:20:29.829" v="2933" actId="22"/>
          <ac:spMkLst>
            <pc:docMk/>
            <pc:sldMk cId="771515015" sldId="258"/>
            <ac:spMk id="2" creationId="{CE60B66D-49B3-43E0-B0CB-6B431CF10C93}"/>
          </ac:spMkLst>
        </pc:spChg>
        <pc:spChg chg="add">
          <ac:chgData name="Ruban Sebastian" userId="0e051e92-b470-4e01-8ca8-f3185f6c70fc" providerId="ADAL" clId="{1EE72157-1597-432E-94CC-39F469CBFFA6}" dt="2020-10-18T05:20:29.829" v="2933" actId="22"/>
          <ac:spMkLst>
            <pc:docMk/>
            <pc:sldMk cId="771515015" sldId="258"/>
            <ac:spMk id="3" creationId="{3D557AB5-4DE2-4F95-A047-84651FC00AC8}"/>
          </ac:spMkLst>
        </pc:spChg>
        <pc:spChg chg="add">
          <ac:chgData name="Ruban Sebastian" userId="0e051e92-b470-4e01-8ca8-f3185f6c70fc" providerId="ADAL" clId="{1EE72157-1597-432E-94CC-39F469CBFFA6}" dt="2020-10-18T05:20:29.829" v="2933" actId="22"/>
          <ac:spMkLst>
            <pc:docMk/>
            <pc:sldMk cId="771515015" sldId="258"/>
            <ac:spMk id="4" creationId="{AD85E182-DC4E-454E-9D80-101B9289A16A}"/>
          </ac:spMkLst>
        </pc:spChg>
        <pc:spChg chg="add">
          <ac:chgData name="Ruban Sebastian" userId="0e051e92-b470-4e01-8ca8-f3185f6c70fc" providerId="ADAL" clId="{1EE72157-1597-432E-94CC-39F469CBFFA6}" dt="2020-10-18T05:20:29.829" v="2933" actId="22"/>
          <ac:spMkLst>
            <pc:docMk/>
            <pc:sldMk cId="771515015" sldId="258"/>
            <ac:spMk id="5" creationId="{AC1B6499-F8A3-4686-AC67-0DBE1380CC03}"/>
          </ac:spMkLst>
        </pc:spChg>
        <pc:spChg chg="add">
          <ac:chgData name="Ruban Sebastian" userId="0e051e92-b470-4e01-8ca8-f3185f6c70fc" providerId="ADAL" clId="{1EE72157-1597-432E-94CC-39F469CBFFA6}" dt="2020-10-18T05:20:29.829" v="2933" actId="22"/>
          <ac:spMkLst>
            <pc:docMk/>
            <pc:sldMk cId="771515015" sldId="258"/>
            <ac:spMk id="7" creationId="{F6A15125-9D72-439E-8648-DE0F9615708F}"/>
          </ac:spMkLst>
        </pc:spChg>
        <pc:spChg chg="del">
          <ac:chgData name="Ruban Sebastian" userId="0e051e92-b470-4e01-8ca8-f3185f6c70fc" providerId="ADAL" clId="{1EE72157-1597-432E-94CC-39F469CBFFA6}" dt="2020-10-18T05:20:28.856" v="2932" actId="478"/>
          <ac:spMkLst>
            <pc:docMk/>
            <pc:sldMk cId="771515015" sldId="258"/>
            <ac:spMk id="15" creationId="{4F2DA7CD-1767-4919-827B-975E421A6B64}"/>
          </ac:spMkLst>
        </pc:spChg>
        <pc:spChg chg="mod">
          <ac:chgData name="Ruban Sebastian" userId="0e051e92-b470-4e01-8ca8-f3185f6c70fc" providerId="ADAL" clId="{1EE72157-1597-432E-94CC-39F469CBFFA6}" dt="2020-10-18T04:40:46.232" v="2027" actId="20577"/>
          <ac:spMkLst>
            <pc:docMk/>
            <pc:sldMk cId="771515015" sldId="258"/>
            <ac:spMk id="35" creationId="{AA5B1B79-ECD0-4AEA-BE0E-72498D4EA27A}"/>
          </ac:spMkLst>
        </pc:spChg>
        <pc:spChg chg="mod">
          <ac:chgData name="Ruban Sebastian" userId="0e051e92-b470-4e01-8ca8-f3185f6c70fc" providerId="ADAL" clId="{1EE72157-1597-432E-94CC-39F469CBFFA6}" dt="2020-10-18T04:38:15.566" v="1895"/>
          <ac:spMkLst>
            <pc:docMk/>
            <pc:sldMk cId="771515015" sldId="258"/>
            <ac:spMk id="36" creationId="{9EECCC91-3286-4927-9FAB-3CE3A6CF26C6}"/>
          </ac:spMkLst>
        </pc:spChg>
        <pc:spChg chg="mod">
          <ac:chgData name="Ruban Sebastian" userId="0e051e92-b470-4e01-8ca8-f3185f6c70fc" providerId="ADAL" clId="{1EE72157-1597-432E-94CC-39F469CBFFA6}" dt="2020-10-18T05:01:15.909" v="2463" actId="20577"/>
          <ac:spMkLst>
            <pc:docMk/>
            <pc:sldMk cId="771515015" sldId="258"/>
            <ac:spMk id="52" creationId="{2FC0189B-A721-492D-AE33-8434C0C0957E}"/>
          </ac:spMkLst>
        </pc:spChg>
        <pc:spChg chg="del">
          <ac:chgData name="Ruban Sebastian" userId="0e051e92-b470-4e01-8ca8-f3185f6c70fc" providerId="ADAL" clId="{1EE72157-1597-432E-94CC-39F469CBFFA6}" dt="2020-10-18T05:20:28.856" v="2932" actId="478"/>
          <ac:spMkLst>
            <pc:docMk/>
            <pc:sldMk cId="771515015" sldId="258"/>
            <ac:spMk id="56" creationId="{A7D0FE2A-9AAB-4A0F-8E09-3823DBAF2CB9}"/>
          </ac:spMkLst>
        </pc:spChg>
        <pc:spChg chg="mod">
          <ac:chgData name="Ruban Sebastian" userId="0e051e92-b470-4e01-8ca8-f3185f6c70fc" providerId="ADAL" clId="{1EE72157-1597-432E-94CC-39F469CBFFA6}" dt="2020-10-18T04:54:36.958" v="2276" actId="20577"/>
          <ac:spMkLst>
            <pc:docMk/>
            <pc:sldMk cId="771515015" sldId="258"/>
            <ac:spMk id="58" creationId="{7C45F1E0-2E58-44A3-8F94-979895ED663E}"/>
          </ac:spMkLst>
        </pc:spChg>
        <pc:spChg chg="del">
          <ac:chgData name="Ruban Sebastian" userId="0e051e92-b470-4e01-8ca8-f3185f6c70fc" providerId="ADAL" clId="{1EE72157-1597-432E-94CC-39F469CBFFA6}" dt="2020-10-18T05:20:28.856" v="2932" actId="478"/>
          <ac:spMkLst>
            <pc:docMk/>
            <pc:sldMk cId="771515015" sldId="258"/>
            <ac:spMk id="63" creationId="{7A7A92D5-32C8-4D82-906B-4FB002D19747}"/>
          </ac:spMkLst>
        </pc:spChg>
        <pc:spChg chg="mod">
          <ac:chgData name="Ruban Sebastian" userId="0e051e92-b470-4e01-8ca8-f3185f6c70fc" providerId="ADAL" clId="{1EE72157-1597-432E-94CC-39F469CBFFA6}" dt="2020-10-18T04:56:38.396" v="2351" actId="20577"/>
          <ac:spMkLst>
            <pc:docMk/>
            <pc:sldMk cId="771515015" sldId="258"/>
            <ac:spMk id="65" creationId="{7C8E6D07-12CA-430C-B295-734433643A04}"/>
          </ac:spMkLst>
        </pc:spChg>
        <pc:spChg chg="mod">
          <ac:chgData name="Ruban Sebastian" userId="0e051e92-b470-4e01-8ca8-f3185f6c70fc" providerId="ADAL" clId="{1EE72157-1597-432E-94CC-39F469CBFFA6}" dt="2020-10-18T04:57:10.344" v="2361" actId="20577"/>
          <ac:spMkLst>
            <pc:docMk/>
            <pc:sldMk cId="771515015" sldId="258"/>
            <ac:spMk id="66" creationId="{FBC6520C-8E8F-4BE9-80C6-A832BD22C271}"/>
          </ac:spMkLst>
        </pc:spChg>
        <pc:spChg chg="del">
          <ac:chgData name="Ruban Sebastian" userId="0e051e92-b470-4e01-8ca8-f3185f6c70fc" providerId="ADAL" clId="{1EE72157-1597-432E-94CC-39F469CBFFA6}" dt="2020-10-18T05:20:28.856" v="2932" actId="478"/>
          <ac:spMkLst>
            <pc:docMk/>
            <pc:sldMk cId="771515015" sldId="258"/>
            <ac:spMk id="70" creationId="{F82F3C16-1EFF-477E-901A-222422A6930F}"/>
          </ac:spMkLst>
        </pc:spChg>
        <pc:spChg chg="mod">
          <ac:chgData name="Ruban Sebastian" userId="0e051e92-b470-4e01-8ca8-f3185f6c70fc" providerId="ADAL" clId="{1EE72157-1597-432E-94CC-39F469CBFFA6}" dt="2020-10-18T04:59:00.906" v="2439" actId="313"/>
          <ac:spMkLst>
            <pc:docMk/>
            <pc:sldMk cId="771515015" sldId="258"/>
            <ac:spMk id="72" creationId="{F6364E4D-9E18-4A82-9AA8-495E5804A23E}"/>
          </ac:spMkLst>
        </pc:spChg>
        <pc:spChg chg="mod">
          <ac:chgData name="Ruban Sebastian" userId="0e051e92-b470-4e01-8ca8-f3185f6c70fc" providerId="ADAL" clId="{1EE72157-1597-432E-94CC-39F469CBFFA6}" dt="2020-10-18T05:01:04.329" v="2459" actId="20577"/>
          <ac:spMkLst>
            <pc:docMk/>
            <pc:sldMk cId="771515015" sldId="258"/>
            <ac:spMk id="73" creationId="{BB896306-9FED-4A4B-ACD9-B5BBE2054101}"/>
          </ac:spMkLst>
        </pc:spChg>
        <pc:spChg chg="del">
          <ac:chgData name="Ruban Sebastian" userId="0e051e92-b470-4e01-8ca8-f3185f6c70fc" providerId="ADAL" clId="{1EE72157-1597-432E-94CC-39F469CBFFA6}" dt="2020-10-18T05:20:28.856" v="2932" actId="478"/>
          <ac:spMkLst>
            <pc:docMk/>
            <pc:sldMk cId="771515015" sldId="258"/>
            <ac:spMk id="77" creationId="{3554CCDA-8503-4818-BCAC-D85B3EAAA66D}"/>
          </ac:spMkLst>
        </pc:spChg>
        <pc:spChg chg="mod">
          <ac:chgData name="Ruban Sebastian" userId="0e051e92-b470-4e01-8ca8-f3185f6c70fc" providerId="ADAL" clId="{1EE72157-1597-432E-94CC-39F469CBFFA6}" dt="2020-10-18T05:05:08.041" v="2593" actId="20577"/>
          <ac:spMkLst>
            <pc:docMk/>
            <pc:sldMk cId="771515015" sldId="258"/>
            <ac:spMk id="79" creationId="{578DC2C9-326B-42D7-8358-F252D51635FC}"/>
          </ac:spMkLst>
        </pc:spChg>
        <pc:spChg chg="mod">
          <ac:chgData name="Ruban Sebastian" userId="0e051e92-b470-4e01-8ca8-f3185f6c70fc" providerId="ADAL" clId="{1EE72157-1597-432E-94CC-39F469CBFFA6}" dt="2020-10-18T05:01:07.438" v="2461" actId="20577"/>
          <ac:spMkLst>
            <pc:docMk/>
            <pc:sldMk cId="771515015" sldId="258"/>
            <ac:spMk id="80" creationId="{6542200A-A155-4EC3-95B4-3C8EA3FAC56B}"/>
          </ac:spMkLst>
        </pc:spChg>
      </pc:sldChg>
      <pc:sldChg chg="addSp delSp modSp add mod">
        <pc:chgData name="Ruban Sebastian" userId="0e051e92-b470-4e01-8ca8-f3185f6c70fc" providerId="ADAL" clId="{1EE72157-1597-432E-94CC-39F469CBFFA6}" dt="2020-10-18T05:32:23.374" v="3713" actId="20577"/>
        <pc:sldMkLst>
          <pc:docMk/>
          <pc:sldMk cId="2615862655" sldId="259"/>
        </pc:sldMkLst>
        <pc:spChg chg="add">
          <ac:chgData name="Ruban Sebastian" userId="0e051e92-b470-4e01-8ca8-f3185f6c70fc" providerId="ADAL" clId="{1EE72157-1597-432E-94CC-39F469CBFFA6}" dt="2020-10-18T05:20:51.915" v="2935" actId="22"/>
          <ac:spMkLst>
            <pc:docMk/>
            <pc:sldMk cId="2615862655" sldId="259"/>
            <ac:spMk id="2" creationId="{858AB6F5-41BA-4C42-8A90-A720BE342683}"/>
          </ac:spMkLst>
        </pc:spChg>
        <pc:spChg chg="add">
          <ac:chgData name="Ruban Sebastian" userId="0e051e92-b470-4e01-8ca8-f3185f6c70fc" providerId="ADAL" clId="{1EE72157-1597-432E-94CC-39F469CBFFA6}" dt="2020-10-18T05:20:51.915" v="2935" actId="22"/>
          <ac:spMkLst>
            <pc:docMk/>
            <pc:sldMk cId="2615862655" sldId="259"/>
            <ac:spMk id="3" creationId="{B9062CA3-2D5A-4367-B80F-36A32341645D}"/>
          </ac:spMkLst>
        </pc:spChg>
        <pc:spChg chg="add">
          <ac:chgData name="Ruban Sebastian" userId="0e051e92-b470-4e01-8ca8-f3185f6c70fc" providerId="ADAL" clId="{1EE72157-1597-432E-94CC-39F469CBFFA6}" dt="2020-10-18T05:20:51.915" v="2935" actId="22"/>
          <ac:spMkLst>
            <pc:docMk/>
            <pc:sldMk cId="2615862655" sldId="259"/>
            <ac:spMk id="4" creationId="{264577E4-D6DA-444A-839E-31B2DCA405AB}"/>
          </ac:spMkLst>
        </pc:spChg>
        <pc:spChg chg="add">
          <ac:chgData name="Ruban Sebastian" userId="0e051e92-b470-4e01-8ca8-f3185f6c70fc" providerId="ADAL" clId="{1EE72157-1597-432E-94CC-39F469CBFFA6}" dt="2020-10-18T05:20:51.915" v="2935" actId="22"/>
          <ac:spMkLst>
            <pc:docMk/>
            <pc:sldMk cId="2615862655" sldId="259"/>
            <ac:spMk id="5" creationId="{CBB33402-4BAB-4512-9E94-7144B6037886}"/>
          </ac:spMkLst>
        </pc:spChg>
        <pc:spChg chg="add">
          <ac:chgData name="Ruban Sebastian" userId="0e051e92-b470-4e01-8ca8-f3185f6c70fc" providerId="ADAL" clId="{1EE72157-1597-432E-94CC-39F469CBFFA6}" dt="2020-10-18T05:20:51.915" v="2935" actId="22"/>
          <ac:spMkLst>
            <pc:docMk/>
            <pc:sldMk cId="2615862655" sldId="259"/>
            <ac:spMk id="7" creationId="{FE886FC0-B7F1-4CC9-AC6F-5C35F1EF9126}"/>
          </ac:spMkLst>
        </pc:spChg>
        <pc:spChg chg="del">
          <ac:chgData name="Ruban Sebastian" userId="0e051e92-b470-4e01-8ca8-f3185f6c70fc" providerId="ADAL" clId="{1EE72157-1597-432E-94CC-39F469CBFFA6}" dt="2020-10-18T05:20:51.319" v="2934" actId="478"/>
          <ac:spMkLst>
            <pc:docMk/>
            <pc:sldMk cId="2615862655" sldId="259"/>
            <ac:spMk id="15" creationId="{4F2DA7CD-1767-4919-827B-975E421A6B64}"/>
          </ac:spMkLst>
        </pc:spChg>
        <pc:spChg chg="mod">
          <ac:chgData name="Ruban Sebastian" userId="0e051e92-b470-4e01-8ca8-f3185f6c70fc" providerId="ADAL" clId="{1EE72157-1597-432E-94CC-39F469CBFFA6}" dt="2020-10-18T05:13:04.954" v="2917" actId="20577"/>
          <ac:spMkLst>
            <pc:docMk/>
            <pc:sldMk cId="2615862655" sldId="259"/>
            <ac:spMk id="35" creationId="{AA5B1B79-ECD0-4AEA-BE0E-72498D4EA27A}"/>
          </ac:spMkLst>
        </pc:spChg>
        <pc:spChg chg="mod">
          <ac:chgData name="Ruban Sebastian" userId="0e051e92-b470-4e01-8ca8-f3185f6c70fc" providerId="ADAL" clId="{1EE72157-1597-432E-94CC-39F469CBFFA6}" dt="2020-10-18T05:05:38.749" v="2597"/>
          <ac:spMkLst>
            <pc:docMk/>
            <pc:sldMk cId="2615862655" sldId="259"/>
            <ac:spMk id="36" creationId="{9EECCC91-3286-4927-9FAB-3CE3A6CF26C6}"/>
          </ac:spMkLst>
        </pc:spChg>
        <pc:spChg chg="mod">
          <ac:chgData name="Ruban Sebastian" userId="0e051e92-b470-4e01-8ca8-f3185f6c70fc" providerId="ADAL" clId="{1EE72157-1597-432E-94CC-39F469CBFFA6}" dt="2020-10-18T05:32:23.374" v="3713" actId="20577"/>
          <ac:spMkLst>
            <pc:docMk/>
            <pc:sldMk cId="2615862655" sldId="259"/>
            <ac:spMk id="52" creationId="{2FC0189B-A721-492D-AE33-8434C0C0957E}"/>
          </ac:spMkLst>
        </pc:spChg>
        <pc:spChg chg="del">
          <ac:chgData name="Ruban Sebastian" userId="0e051e92-b470-4e01-8ca8-f3185f6c70fc" providerId="ADAL" clId="{1EE72157-1597-432E-94CC-39F469CBFFA6}" dt="2020-10-18T05:20:51.319" v="2934" actId="478"/>
          <ac:spMkLst>
            <pc:docMk/>
            <pc:sldMk cId="2615862655" sldId="259"/>
            <ac:spMk id="56" creationId="{A7D0FE2A-9AAB-4A0F-8E09-3823DBAF2CB9}"/>
          </ac:spMkLst>
        </pc:spChg>
        <pc:spChg chg="mod">
          <ac:chgData name="Ruban Sebastian" userId="0e051e92-b470-4e01-8ca8-f3185f6c70fc" providerId="ADAL" clId="{1EE72157-1597-432E-94CC-39F469CBFFA6}" dt="2020-10-18T05:23:41.563" v="3164" actId="20577"/>
          <ac:spMkLst>
            <pc:docMk/>
            <pc:sldMk cId="2615862655" sldId="259"/>
            <ac:spMk id="58" creationId="{7C45F1E0-2E58-44A3-8F94-979895ED663E}"/>
          </ac:spMkLst>
        </pc:spChg>
        <pc:spChg chg="mod">
          <ac:chgData name="Ruban Sebastian" userId="0e051e92-b470-4e01-8ca8-f3185f6c70fc" providerId="ADAL" clId="{1EE72157-1597-432E-94CC-39F469CBFFA6}" dt="2020-10-18T05:24:39.761" v="3173" actId="20577"/>
          <ac:spMkLst>
            <pc:docMk/>
            <pc:sldMk cId="2615862655" sldId="259"/>
            <ac:spMk id="59" creationId="{397ADC74-AC13-41A9-B290-2DDD99D7A947}"/>
          </ac:spMkLst>
        </pc:spChg>
        <pc:spChg chg="del">
          <ac:chgData name="Ruban Sebastian" userId="0e051e92-b470-4e01-8ca8-f3185f6c70fc" providerId="ADAL" clId="{1EE72157-1597-432E-94CC-39F469CBFFA6}" dt="2020-10-18T05:20:51.319" v="2934" actId="478"/>
          <ac:spMkLst>
            <pc:docMk/>
            <pc:sldMk cId="2615862655" sldId="259"/>
            <ac:spMk id="63" creationId="{7A7A92D5-32C8-4D82-906B-4FB002D19747}"/>
          </ac:spMkLst>
        </pc:spChg>
        <pc:spChg chg="mod">
          <ac:chgData name="Ruban Sebastian" userId="0e051e92-b470-4e01-8ca8-f3185f6c70fc" providerId="ADAL" clId="{1EE72157-1597-432E-94CC-39F469CBFFA6}" dt="2020-10-18T05:27:06.894" v="3380" actId="20577"/>
          <ac:spMkLst>
            <pc:docMk/>
            <pc:sldMk cId="2615862655" sldId="259"/>
            <ac:spMk id="65" creationId="{7C8E6D07-12CA-430C-B295-734433643A04}"/>
          </ac:spMkLst>
        </pc:spChg>
        <pc:spChg chg="del">
          <ac:chgData name="Ruban Sebastian" userId="0e051e92-b470-4e01-8ca8-f3185f6c70fc" providerId="ADAL" clId="{1EE72157-1597-432E-94CC-39F469CBFFA6}" dt="2020-10-18T05:20:51.319" v="2934" actId="478"/>
          <ac:spMkLst>
            <pc:docMk/>
            <pc:sldMk cId="2615862655" sldId="259"/>
            <ac:spMk id="70" creationId="{F82F3C16-1EFF-477E-901A-222422A6930F}"/>
          </ac:spMkLst>
        </pc:spChg>
        <pc:spChg chg="mod">
          <ac:chgData name="Ruban Sebastian" userId="0e051e92-b470-4e01-8ca8-f3185f6c70fc" providerId="ADAL" clId="{1EE72157-1597-432E-94CC-39F469CBFFA6}" dt="2020-10-18T05:29:18.208" v="3494" actId="20577"/>
          <ac:spMkLst>
            <pc:docMk/>
            <pc:sldMk cId="2615862655" sldId="259"/>
            <ac:spMk id="72" creationId="{F6364E4D-9E18-4A82-9AA8-495E5804A23E}"/>
          </ac:spMkLst>
        </pc:spChg>
        <pc:spChg chg="del">
          <ac:chgData name="Ruban Sebastian" userId="0e051e92-b470-4e01-8ca8-f3185f6c70fc" providerId="ADAL" clId="{1EE72157-1597-432E-94CC-39F469CBFFA6}" dt="2020-10-18T05:20:51.319" v="2934" actId="478"/>
          <ac:spMkLst>
            <pc:docMk/>
            <pc:sldMk cId="2615862655" sldId="259"/>
            <ac:spMk id="77" creationId="{3554CCDA-8503-4818-BCAC-D85B3EAAA66D}"/>
          </ac:spMkLst>
        </pc:spChg>
        <pc:spChg chg="mod">
          <ac:chgData name="Ruban Sebastian" userId="0e051e92-b470-4e01-8ca8-f3185f6c70fc" providerId="ADAL" clId="{1EE72157-1597-432E-94CC-39F469CBFFA6}" dt="2020-10-18T05:31:11.716" v="3706" actId="20577"/>
          <ac:spMkLst>
            <pc:docMk/>
            <pc:sldMk cId="2615862655" sldId="259"/>
            <ac:spMk id="79" creationId="{578DC2C9-326B-42D7-8358-F252D51635FC}"/>
          </ac:spMkLst>
        </pc:spChg>
      </pc:sldChg>
      <pc:sldChg chg="addSp delSp modSp add mod">
        <pc:chgData name="Ruban Sebastian" userId="0e051e92-b470-4e01-8ca8-f3185f6c70fc" providerId="ADAL" clId="{1EE72157-1597-432E-94CC-39F469CBFFA6}" dt="2020-10-18T06:50:56.567" v="4563" actId="20577"/>
        <pc:sldMkLst>
          <pc:docMk/>
          <pc:sldMk cId="3856675929" sldId="260"/>
        </pc:sldMkLst>
        <pc:spChg chg="del">
          <ac:chgData name="Ruban Sebastian" userId="0e051e92-b470-4e01-8ca8-f3185f6c70fc" providerId="ADAL" clId="{1EE72157-1597-432E-94CC-39F469CBFFA6}" dt="2020-10-18T05:33:36.632" v="3718" actId="478"/>
          <ac:spMkLst>
            <pc:docMk/>
            <pc:sldMk cId="3856675929" sldId="260"/>
            <ac:spMk id="2" creationId="{858AB6F5-41BA-4C42-8A90-A720BE342683}"/>
          </ac:spMkLst>
        </pc:spChg>
        <pc:spChg chg="del">
          <ac:chgData name="Ruban Sebastian" userId="0e051e92-b470-4e01-8ca8-f3185f6c70fc" providerId="ADAL" clId="{1EE72157-1597-432E-94CC-39F469CBFFA6}" dt="2020-10-18T05:33:36.632" v="3718" actId="478"/>
          <ac:spMkLst>
            <pc:docMk/>
            <pc:sldMk cId="3856675929" sldId="260"/>
            <ac:spMk id="3" creationId="{B9062CA3-2D5A-4367-B80F-36A32341645D}"/>
          </ac:spMkLst>
        </pc:spChg>
        <pc:spChg chg="del">
          <ac:chgData name="Ruban Sebastian" userId="0e051e92-b470-4e01-8ca8-f3185f6c70fc" providerId="ADAL" clId="{1EE72157-1597-432E-94CC-39F469CBFFA6}" dt="2020-10-18T05:33:36.632" v="3718" actId="478"/>
          <ac:spMkLst>
            <pc:docMk/>
            <pc:sldMk cId="3856675929" sldId="260"/>
            <ac:spMk id="4" creationId="{264577E4-D6DA-444A-839E-31B2DCA405AB}"/>
          </ac:spMkLst>
        </pc:spChg>
        <pc:spChg chg="del">
          <ac:chgData name="Ruban Sebastian" userId="0e051e92-b470-4e01-8ca8-f3185f6c70fc" providerId="ADAL" clId="{1EE72157-1597-432E-94CC-39F469CBFFA6}" dt="2020-10-18T05:33:36.632" v="3718" actId="478"/>
          <ac:spMkLst>
            <pc:docMk/>
            <pc:sldMk cId="3856675929" sldId="260"/>
            <ac:spMk id="5" creationId="{CBB33402-4BAB-4512-9E94-7144B6037886}"/>
          </ac:spMkLst>
        </pc:spChg>
        <pc:spChg chg="del">
          <ac:chgData name="Ruban Sebastian" userId="0e051e92-b470-4e01-8ca8-f3185f6c70fc" providerId="ADAL" clId="{1EE72157-1597-432E-94CC-39F469CBFFA6}" dt="2020-10-18T05:33:36.632" v="3718" actId="478"/>
          <ac:spMkLst>
            <pc:docMk/>
            <pc:sldMk cId="3856675929" sldId="260"/>
            <ac:spMk id="7" creationId="{FE886FC0-B7F1-4CC9-AC6F-5C35F1EF9126}"/>
          </ac:spMkLst>
        </pc:spChg>
        <pc:spChg chg="add">
          <ac:chgData name="Ruban Sebastian" userId="0e051e92-b470-4e01-8ca8-f3185f6c70fc" providerId="ADAL" clId="{1EE72157-1597-432E-94CC-39F469CBFFA6}" dt="2020-10-18T05:33:37.455" v="3719" actId="22"/>
          <ac:spMkLst>
            <pc:docMk/>
            <pc:sldMk cId="3856675929" sldId="260"/>
            <ac:spMk id="8" creationId="{E284B40D-0092-415D-A634-EF9E26DD7FE9}"/>
          </ac:spMkLst>
        </pc:spChg>
        <pc:spChg chg="add">
          <ac:chgData name="Ruban Sebastian" userId="0e051e92-b470-4e01-8ca8-f3185f6c70fc" providerId="ADAL" clId="{1EE72157-1597-432E-94CC-39F469CBFFA6}" dt="2020-10-18T05:33:37.455" v="3719" actId="22"/>
          <ac:spMkLst>
            <pc:docMk/>
            <pc:sldMk cId="3856675929" sldId="260"/>
            <ac:spMk id="9" creationId="{94A4BE74-90DA-4552-B589-39E13EE5F18C}"/>
          </ac:spMkLst>
        </pc:spChg>
        <pc:spChg chg="add">
          <ac:chgData name="Ruban Sebastian" userId="0e051e92-b470-4e01-8ca8-f3185f6c70fc" providerId="ADAL" clId="{1EE72157-1597-432E-94CC-39F469CBFFA6}" dt="2020-10-18T05:33:37.455" v="3719" actId="22"/>
          <ac:spMkLst>
            <pc:docMk/>
            <pc:sldMk cId="3856675929" sldId="260"/>
            <ac:spMk id="10" creationId="{1FA7562C-E342-489B-A223-20D7BC5D0433}"/>
          </ac:spMkLst>
        </pc:spChg>
        <pc:spChg chg="add">
          <ac:chgData name="Ruban Sebastian" userId="0e051e92-b470-4e01-8ca8-f3185f6c70fc" providerId="ADAL" clId="{1EE72157-1597-432E-94CC-39F469CBFFA6}" dt="2020-10-18T05:33:37.455" v="3719" actId="22"/>
          <ac:spMkLst>
            <pc:docMk/>
            <pc:sldMk cId="3856675929" sldId="260"/>
            <ac:spMk id="11" creationId="{90F6DDD5-D25E-45E6-8AAE-2354CE1F3B5D}"/>
          </ac:spMkLst>
        </pc:spChg>
        <pc:spChg chg="add">
          <ac:chgData name="Ruban Sebastian" userId="0e051e92-b470-4e01-8ca8-f3185f6c70fc" providerId="ADAL" clId="{1EE72157-1597-432E-94CC-39F469CBFFA6}" dt="2020-10-18T05:33:37.455" v="3719" actId="22"/>
          <ac:spMkLst>
            <pc:docMk/>
            <pc:sldMk cId="3856675929" sldId="260"/>
            <ac:spMk id="12" creationId="{2F27662A-5714-493B-A056-E49E55BB2ADA}"/>
          </ac:spMkLst>
        </pc:spChg>
        <pc:spChg chg="mod">
          <ac:chgData name="Ruban Sebastian" userId="0e051e92-b470-4e01-8ca8-f3185f6c70fc" providerId="ADAL" clId="{1EE72157-1597-432E-94CC-39F469CBFFA6}" dt="2020-10-18T06:21:50.584" v="3947" actId="20577"/>
          <ac:spMkLst>
            <pc:docMk/>
            <pc:sldMk cId="3856675929" sldId="260"/>
            <ac:spMk id="35" creationId="{AA5B1B79-ECD0-4AEA-BE0E-72498D4EA27A}"/>
          </ac:spMkLst>
        </pc:spChg>
        <pc:spChg chg="mod">
          <ac:chgData name="Ruban Sebastian" userId="0e051e92-b470-4e01-8ca8-f3185f6c70fc" providerId="ADAL" clId="{1EE72157-1597-432E-94CC-39F469CBFFA6}" dt="2020-10-18T05:33:03.597" v="3717"/>
          <ac:spMkLst>
            <pc:docMk/>
            <pc:sldMk cId="3856675929" sldId="260"/>
            <ac:spMk id="36" creationId="{9EECCC91-3286-4927-9FAB-3CE3A6CF26C6}"/>
          </ac:spMkLst>
        </pc:spChg>
        <pc:spChg chg="mod">
          <ac:chgData name="Ruban Sebastian" userId="0e051e92-b470-4e01-8ca8-f3185f6c70fc" providerId="ADAL" clId="{1EE72157-1597-432E-94CC-39F469CBFFA6}" dt="2020-10-18T06:22:34.872" v="3949" actId="20577"/>
          <ac:spMkLst>
            <pc:docMk/>
            <pc:sldMk cId="3856675929" sldId="260"/>
            <ac:spMk id="51" creationId="{30A5C9F6-C036-46D3-82D1-7ABB1A312CE6}"/>
          </ac:spMkLst>
        </pc:spChg>
        <pc:spChg chg="mod">
          <ac:chgData name="Ruban Sebastian" userId="0e051e92-b470-4e01-8ca8-f3185f6c70fc" providerId="ADAL" clId="{1EE72157-1597-432E-94CC-39F469CBFFA6}" dt="2020-10-18T06:50:56.567" v="4563" actId="20577"/>
          <ac:spMkLst>
            <pc:docMk/>
            <pc:sldMk cId="3856675929" sldId="260"/>
            <ac:spMk id="52" creationId="{2FC0189B-A721-492D-AE33-8434C0C0957E}"/>
          </ac:spMkLst>
        </pc:spChg>
        <pc:spChg chg="mod">
          <ac:chgData name="Ruban Sebastian" userId="0e051e92-b470-4e01-8ca8-f3185f6c70fc" providerId="ADAL" clId="{1EE72157-1597-432E-94CC-39F469CBFFA6}" dt="2020-10-18T06:32:46.672" v="4086" actId="20577"/>
          <ac:spMkLst>
            <pc:docMk/>
            <pc:sldMk cId="3856675929" sldId="260"/>
            <ac:spMk id="58" creationId="{7C45F1E0-2E58-44A3-8F94-979895ED663E}"/>
          </ac:spMkLst>
        </pc:spChg>
        <pc:spChg chg="mod">
          <ac:chgData name="Ruban Sebastian" userId="0e051e92-b470-4e01-8ca8-f3185f6c70fc" providerId="ADAL" clId="{1EE72157-1597-432E-94CC-39F469CBFFA6}" dt="2020-10-18T06:42:19.051" v="4354" actId="20577"/>
          <ac:spMkLst>
            <pc:docMk/>
            <pc:sldMk cId="3856675929" sldId="260"/>
            <ac:spMk id="65" creationId="{7C8E6D07-12CA-430C-B295-734433643A04}"/>
          </ac:spMkLst>
        </pc:spChg>
        <pc:spChg chg="mod">
          <ac:chgData name="Ruban Sebastian" userId="0e051e92-b470-4e01-8ca8-f3185f6c70fc" providerId="ADAL" clId="{1EE72157-1597-432E-94CC-39F469CBFFA6}" dt="2020-10-18T06:48:37.039" v="4541" actId="20577"/>
          <ac:spMkLst>
            <pc:docMk/>
            <pc:sldMk cId="3856675929" sldId="260"/>
            <ac:spMk id="72" creationId="{F6364E4D-9E18-4A82-9AA8-495E5804A23E}"/>
          </ac:spMkLst>
        </pc:spChg>
        <pc:spChg chg="mod">
          <ac:chgData name="Ruban Sebastian" userId="0e051e92-b470-4e01-8ca8-f3185f6c70fc" providerId="ADAL" clId="{1EE72157-1597-432E-94CC-39F469CBFFA6}" dt="2020-10-18T06:48:49.249" v="4543" actId="20577"/>
          <ac:spMkLst>
            <pc:docMk/>
            <pc:sldMk cId="3856675929" sldId="260"/>
            <ac:spMk id="73" creationId="{BB896306-9FED-4A4B-ACD9-B5BBE2054101}"/>
          </ac:spMkLst>
        </pc:spChg>
        <pc:spChg chg="mod">
          <ac:chgData name="Ruban Sebastian" userId="0e051e92-b470-4e01-8ca8-f3185f6c70fc" providerId="ADAL" clId="{1EE72157-1597-432E-94CC-39F469CBFFA6}" dt="2020-10-18T06:50:41.016" v="4559" actId="20577"/>
          <ac:spMkLst>
            <pc:docMk/>
            <pc:sldMk cId="3856675929" sldId="260"/>
            <ac:spMk id="80" creationId="{6542200A-A155-4EC3-95B4-3C8EA3FAC56B}"/>
          </ac:spMkLst>
        </pc:spChg>
      </pc:sldChg>
      <pc:sldChg chg="addSp delSp modSp add mod ord">
        <pc:chgData name="Ruban Sebastian" userId="0e051e92-b470-4e01-8ca8-f3185f6c70fc" providerId="ADAL" clId="{1EE72157-1597-432E-94CC-39F469CBFFA6}" dt="2020-10-18T07:12:44.290" v="5502" actId="20577"/>
        <pc:sldMkLst>
          <pc:docMk/>
          <pc:sldMk cId="505573682" sldId="261"/>
        </pc:sldMkLst>
        <pc:spChg chg="del">
          <ac:chgData name="Ruban Sebastian" userId="0e051e92-b470-4e01-8ca8-f3185f6c70fc" providerId="ADAL" clId="{1EE72157-1597-432E-94CC-39F469CBFFA6}" dt="2020-10-18T06:52:20.981" v="4570" actId="478"/>
          <ac:spMkLst>
            <pc:docMk/>
            <pc:sldMk cId="505573682" sldId="261"/>
            <ac:spMk id="2" creationId="{858AB6F5-41BA-4C42-8A90-A720BE342683}"/>
          </ac:spMkLst>
        </pc:spChg>
        <pc:spChg chg="del">
          <ac:chgData name="Ruban Sebastian" userId="0e051e92-b470-4e01-8ca8-f3185f6c70fc" providerId="ADAL" clId="{1EE72157-1597-432E-94CC-39F469CBFFA6}" dt="2020-10-18T06:52:20.981" v="4570" actId="478"/>
          <ac:spMkLst>
            <pc:docMk/>
            <pc:sldMk cId="505573682" sldId="261"/>
            <ac:spMk id="3" creationId="{B9062CA3-2D5A-4367-B80F-36A32341645D}"/>
          </ac:spMkLst>
        </pc:spChg>
        <pc:spChg chg="del">
          <ac:chgData name="Ruban Sebastian" userId="0e051e92-b470-4e01-8ca8-f3185f6c70fc" providerId="ADAL" clId="{1EE72157-1597-432E-94CC-39F469CBFFA6}" dt="2020-10-18T06:52:20.981" v="4570" actId="478"/>
          <ac:spMkLst>
            <pc:docMk/>
            <pc:sldMk cId="505573682" sldId="261"/>
            <ac:spMk id="4" creationId="{264577E4-D6DA-444A-839E-31B2DCA405AB}"/>
          </ac:spMkLst>
        </pc:spChg>
        <pc:spChg chg="del">
          <ac:chgData name="Ruban Sebastian" userId="0e051e92-b470-4e01-8ca8-f3185f6c70fc" providerId="ADAL" clId="{1EE72157-1597-432E-94CC-39F469CBFFA6}" dt="2020-10-18T06:52:20.981" v="4570" actId="478"/>
          <ac:spMkLst>
            <pc:docMk/>
            <pc:sldMk cId="505573682" sldId="261"/>
            <ac:spMk id="5" creationId="{CBB33402-4BAB-4512-9E94-7144B6037886}"/>
          </ac:spMkLst>
        </pc:spChg>
        <pc:spChg chg="del">
          <ac:chgData name="Ruban Sebastian" userId="0e051e92-b470-4e01-8ca8-f3185f6c70fc" providerId="ADAL" clId="{1EE72157-1597-432E-94CC-39F469CBFFA6}" dt="2020-10-18T06:52:20.981" v="4570" actId="478"/>
          <ac:spMkLst>
            <pc:docMk/>
            <pc:sldMk cId="505573682" sldId="261"/>
            <ac:spMk id="7" creationId="{FE886FC0-B7F1-4CC9-AC6F-5C35F1EF9126}"/>
          </ac:spMkLst>
        </pc:spChg>
        <pc:spChg chg="add">
          <ac:chgData name="Ruban Sebastian" userId="0e051e92-b470-4e01-8ca8-f3185f6c70fc" providerId="ADAL" clId="{1EE72157-1597-432E-94CC-39F469CBFFA6}" dt="2020-10-18T06:52:21.607" v="4571" actId="22"/>
          <ac:spMkLst>
            <pc:docMk/>
            <pc:sldMk cId="505573682" sldId="261"/>
            <ac:spMk id="8" creationId="{C97559A5-312F-4003-88B6-231C06E96D93}"/>
          </ac:spMkLst>
        </pc:spChg>
        <pc:spChg chg="add">
          <ac:chgData name="Ruban Sebastian" userId="0e051e92-b470-4e01-8ca8-f3185f6c70fc" providerId="ADAL" clId="{1EE72157-1597-432E-94CC-39F469CBFFA6}" dt="2020-10-18T06:52:21.607" v="4571" actId="22"/>
          <ac:spMkLst>
            <pc:docMk/>
            <pc:sldMk cId="505573682" sldId="261"/>
            <ac:spMk id="9" creationId="{C200B989-FA48-4403-AFED-66A4F1B2CD24}"/>
          </ac:spMkLst>
        </pc:spChg>
        <pc:spChg chg="add">
          <ac:chgData name="Ruban Sebastian" userId="0e051e92-b470-4e01-8ca8-f3185f6c70fc" providerId="ADAL" clId="{1EE72157-1597-432E-94CC-39F469CBFFA6}" dt="2020-10-18T06:52:21.607" v="4571" actId="22"/>
          <ac:spMkLst>
            <pc:docMk/>
            <pc:sldMk cId="505573682" sldId="261"/>
            <ac:spMk id="10" creationId="{709B5DDA-3F55-493F-84D0-090A7FF7FF8C}"/>
          </ac:spMkLst>
        </pc:spChg>
        <pc:spChg chg="add">
          <ac:chgData name="Ruban Sebastian" userId="0e051e92-b470-4e01-8ca8-f3185f6c70fc" providerId="ADAL" clId="{1EE72157-1597-432E-94CC-39F469CBFFA6}" dt="2020-10-18T06:52:21.607" v="4571" actId="22"/>
          <ac:spMkLst>
            <pc:docMk/>
            <pc:sldMk cId="505573682" sldId="261"/>
            <ac:spMk id="11" creationId="{7EEB4553-7730-41EA-964A-729F516092C8}"/>
          </ac:spMkLst>
        </pc:spChg>
        <pc:spChg chg="add">
          <ac:chgData name="Ruban Sebastian" userId="0e051e92-b470-4e01-8ca8-f3185f6c70fc" providerId="ADAL" clId="{1EE72157-1597-432E-94CC-39F469CBFFA6}" dt="2020-10-18T06:52:21.607" v="4571" actId="22"/>
          <ac:spMkLst>
            <pc:docMk/>
            <pc:sldMk cId="505573682" sldId="261"/>
            <ac:spMk id="12" creationId="{289E3BCB-EF86-494C-A6B9-1CFCB987E941}"/>
          </ac:spMkLst>
        </pc:spChg>
        <pc:spChg chg="mod">
          <ac:chgData name="Ruban Sebastian" userId="0e051e92-b470-4e01-8ca8-f3185f6c70fc" providerId="ADAL" clId="{1EE72157-1597-432E-94CC-39F469CBFFA6}" dt="2020-10-18T07:00:16.891" v="4787" actId="20577"/>
          <ac:spMkLst>
            <pc:docMk/>
            <pc:sldMk cId="505573682" sldId="261"/>
            <ac:spMk id="35" creationId="{AA5B1B79-ECD0-4AEA-BE0E-72498D4EA27A}"/>
          </ac:spMkLst>
        </pc:spChg>
        <pc:spChg chg="mod">
          <ac:chgData name="Ruban Sebastian" userId="0e051e92-b470-4e01-8ca8-f3185f6c70fc" providerId="ADAL" clId="{1EE72157-1597-432E-94CC-39F469CBFFA6}" dt="2020-10-18T06:51:59.861" v="4569"/>
          <ac:spMkLst>
            <pc:docMk/>
            <pc:sldMk cId="505573682" sldId="261"/>
            <ac:spMk id="36" creationId="{9EECCC91-3286-4927-9FAB-3CE3A6CF26C6}"/>
          </ac:spMkLst>
        </pc:spChg>
        <pc:spChg chg="mod">
          <ac:chgData name="Ruban Sebastian" userId="0e051e92-b470-4e01-8ca8-f3185f6c70fc" providerId="ADAL" clId="{1EE72157-1597-432E-94CC-39F469CBFFA6}" dt="2020-10-18T07:12:44.290" v="5502" actId="20577"/>
          <ac:spMkLst>
            <pc:docMk/>
            <pc:sldMk cId="505573682" sldId="261"/>
            <ac:spMk id="52" creationId="{2FC0189B-A721-492D-AE33-8434C0C0957E}"/>
          </ac:spMkLst>
        </pc:spChg>
        <pc:spChg chg="mod">
          <ac:chgData name="Ruban Sebastian" userId="0e051e92-b470-4e01-8ca8-f3185f6c70fc" providerId="ADAL" clId="{1EE72157-1597-432E-94CC-39F469CBFFA6}" dt="2020-10-18T07:04:21.788" v="4993" actId="20577"/>
          <ac:spMkLst>
            <pc:docMk/>
            <pc:sldMk cId="505573682" sldId="261"/>
            <ac:spMk id="58" creationId="{7C45F1E0-2E58-44A3-8F94-979895ED663E}"/>
          </ac:spMkLst>
        </pc:spChg>
        <pc:spChg chg="mod">
          <ac:chgData name="Ruban Sebastian" userId="0e051e92-b470-4e01-8ca8-f3185f6c70fc" providerId="ADAL" clId="{1EE72157-1597-432E-94CC-39F469CBFFA6}" dt="2020-10-18T07:05:07.023" v="5004" actId="20577"/>
          <ac:spMkLst>
            <pc:docMk/>
            <pc:sldMk cId="505573682" sldId="261"/>
            <ac:spMk id="59" creationId="{397ADC74-AC13-41A9-B290-2DDD99D7A947}"/>
          </ac:spMkLst>
        </pc:spChg>
        <pc:spChg chg="mod">
          <ac:chgData name="Ruban Sebastian" userId="0e051e92-b470-4e01-8ca8-f3185f6c70fc" providerId="ADAL" clId="{1EE72157-1597-432E-94CC-39F469CBFFA6}" dt="2020-10-18T07:06:52.945" v="5181" actId="20577"/>
          <ac:spMkLst>
            <pc:docMk/>
            <pc:sldMk cId="505573682" sldId="261"/>
            <ac:spMk id="65" creationId="{7C8E6D07-12CA-430C-B295-734433643A04}"/>
          </ac:spMkLst>
        </pc:spChg>
        <pc:spChg chg="mod">
          <ac:chgData name="Ruban Sebastian" userId="0e051e92-b470-4e01-8ca8-f3185f6c70fc" providerId="ADAL" clId="{1EE72157-1597-432E-94CC-39F469CBFFA6}" dt="2020-10-18T07:07:43.329" v="5194" actId="20577"/>
          <ac:spMkLst>
            <pc:docMk/>
            <pc:sldMk cId="505573682" sldId="261"/>
            <ac:spMk id="66" creationId="{FBC6520C-8E8F-4BE9-80C6-A832BD22C271}"/>
          </ac:spMkLst>
        </pc:spChg>
        <pc:spChg chg="mod">
          <ac:chgData name="Ruban Sebastian" userId="0e051e92-b470-4e01-8ca8-f3185f6c70fc" providerId="ADAL" clId="{1EE72157-1597-432E-94CC-39F469CBFFA6}" dt="2020-10-18T07:09:56.515" v="5430" actId="20577"/>
          <ac:spMkLst>
            <pc:docMk/>
            <pc:sldMk cId="505573682" sldId="261"/>
            <ac:spMk id="72" creationId="{F6364E4D-9E18-4A82-9AA8-495E5804A23E}"/>
          </ac:spMkLst>
        </pc:spChg>
        <pc:spChg chg="mod">
          <ac:chgData name="Ruban Sebastian" userId="0e051e92-b470-4e01-8ca8-f3185f6c70fc" providerId="ADAL" clId="{1EE72157-1597-432E-94CC-39F469CBFFA6}" dt="2020-10-18T07:10:42.781" v="5438" actId="20577"/>
          <ac:spMkLst>
            <pc:docMk/>
            <pc:sldMk cId="505573682" sldId="261"/>
            <ac:spMk id="73" creationId="{BB896306-9FED-4A4B-ACD9-B5BBE2054101}"/>
          </ac:spMkLst>
        </pc:spChg>
        <pc:spChg chg="mod">
          <ac:chgData name="Ruban Sebastian" userId="0e051e92-b470-4e01-8ca8-f3185f6c70fc" providerId="ADAL" clId="{1EE72157-1597-432E-94CC-39F469CBFFA6}" dt="2020-10-18T07:11:48.474" v="5490" actId="20577"/>
          <ac:spMkLst>
            <pc:docMk/>
            <pc:sldMk cId="505573682" sldId="261"/>
            <ac:spMk id="79" creationId="{578DC2C9-326B-42D7-8358-F252D51635FC}"/>
          </ac:spMkLst>
        </pc:spChg>
        <pc:spChg chg="mod">
          <ac:chgData name="Ruban Sebastian" userId="0e051e92-b470-4e01-8ca8-f3185f6c70fc" providerId="ADAL" clId="{1EE72157-1597-432E-94CC-39F469CBFFA6}" dt="2020-10-18T07:12:17.853" v="5500" actId="20577"/>
          <ac:spMkLst>
            <pc:docMk/>
            <pc:sldMk cId="505573682" sldId="261"/>
            <ac:spMk id="80" creationId="{6542200A-A155-4EC3-95B4-3C8EA3FAC56B}"/>
          </ac:spMkLst>
        </pc:spChg>
      </pc:sldChg>
      <pc:sldChg chg="addSp delSp modSp add mod">
        <pc:chgData name="Ruban Sebastian" userId="0e051e92-b470-4e01-8ca8-f3185f6c70fc" providerId="ADAL" clId="{1EE72157-1597-432E-94CC-39F469CBFFA6}" dt="2020-10-18T07:34:59.820" v="6292" actId="20577"/>
        <pc:sldMkLst>
          <pc:docMk/>
          <pc:sldMk cId="1366796082" sldId="262"/>
        </pc:sldMkLst>
        <pc:spChg chg="add">
          <ac:chgData name="Ruban Sebastian" userId="0e051e92-b470-4e01-8ca8-f3185f6c70fc" providerId="ADAL" clId="{1EE72157-1597-432E-94CC-39F469CBFFA6}" dt="2020-10-18T07:14:23.012" v="5508" actId="22"/>
          <ac:spMkLst>
            <pc:docMk/>
            <pc:sldMk cId="1366796082" sldId="262"/>
            <ac:spMk id="2" creationId="{2BD2D216-7CF9-481B-8268-BB1962518790}"/>
          </ac:spMkLst>
        </pc:spChg>
        <pc:spChg chg="add">
          <ac:chgData name="Ruban Sebastian" userId="0e051e92-b470-4e01-8ca8-f3185f6c70fc" providerId="ADAL" clId="{1EE72157-1597-432E-94CC-39F469CBFFA6}" dt="2020-10-18T07:14:23.012" v="5508" actId="22"/>
          <ac:spMkLst>
            <pc:docMk/>
            <pc:sldMk cId="1366796082" sldId="262"/>
            <ac:spMk id="3" creationId="{932BD000-D9F3-4BC9-82CF-6A88B185A00C}"/>
          </ac:spMkLst>
        </pc:spChg>
        <pc:spChg chg="add">
          <ac:chgData name="Ruban Sebastian" userId="0e051e92-b470-4e01-8ca8-f3185f6c70fc" providerId="ADAL" clId="{1EE72157-1597-432E-94CC-39F469CBFFA6}" dt="2020-10-18T07:14:23.012" v="5508" actId="22"/>
          <ac:spMkLst>
            <pc:docMk/>
            <pc:sldMk cId="1366796082" sldId="262"/>
            <ac:spMk id="4" creationId="{1EF09100-456D-465B-98F7-1B4379D6120C}"/>
          </ac:spMkLst>
        </pc:spChg>
        <pc:spChg chg="add">
          <ac:chgData name="Ruban Sebastian" userId="0e051e92-b470-4e01-8ca8-f3185f6c70fc" providerId="ADAL" clId="{1EE72157-1597-432E-94CC-39F469CBFFA6}" dt="2020-10-18T07:14:23.012" v="5508" actId="22"/>
          <ac:spMkLst>
            <pc:docMk/>
            <pc:sldMk cId="1366796082" sldId="262"/>
            <ac:spMk id="5" creationId="{64CF8858-AAB9-4C27-9EC3-90EC8B30C902}"/>
          </ac:spMkLst>
        </pc:spChg>
        <pc:spChg chg="add">
          <ac:chgData name="Ruban Sebastian" userId="0e051e92-b470-4e01-8ca8-f3185f6c70fc" providerId="ADAL" clId="{1EE72157-1597-432E-94CC-39F469CBFFA6}" dt="2020-10-18T07:14:23.012" v="5508" actId="22"/>
          <ac:spMkLst>
            <pc:docMk/>
            <pc:sldMk cId="1366796082" sldId="262"/>
            <ac:spMk id="7" creationId="{89DDD7BC-5139-423F-86A5-E326E75F8A5B}"/>
          </ac:spMkLst>
        </pc:spChg>
        <pc:spChg chg="del">
          <ac:chgData name="Ruban Sebastian" userId="0e051e92-b470-4e01-8ca8-f3185f6c70fc" providerId="ADAL" clId="{1EE72157-1597-432E-94CC-39F469CBFFA6}" dt="2020-10-18T07:14:22.233" v="5507" actId="478"/>
          <ac:spMkLst>
            <pc:docMk/>
            <pc:sldMk cId="1366796082" sldId="262"/>
            <ac:spMk id="8" creationId="{C97559A5-312F-4003-88B6-231C06E96D93}"/>
          </ac:spMkLst>
        </pc:spChg>
        <pc:spChg chg="del">
          <ac:chgData name="Ruban Sebastian" userId="0e051e92-b470-4e01-8ca8-f3185f6c70fc" providerId="ADAL" clId="{1EE72157-1597-432E-94CC-39F469CBFFA6}" dt="2020-10-18T07:14:22.233" v="5507" actId="478"/>
          <ac:spMkLst>
            <pc:docMk/>
            <pc:sldMk cId="1366796082" sldId="262"/>
            <ac:spMk id="9" creationId="{C200B989-FA48-4403-AFED-66A4F1B2CD24}"/>
          </ac:spMkLst>
        </pc:spChg>
        <pc:spChg chg="del">
          <ac:chgData name="Ruban Sebastian" userId="0e051e92-b470-4e01-8ca8-f3185f6c70fc" providerId="ADAL" clId="{1EE72157-1597-432E-94CC-39F469CBFFA6}" dt="2020-10-18T07:14:22.233" v="5507" actId="478"/>
          <ac:spMkLst>
            <pc:docMk/>
            <pc:sldMk cId="1366796082" sldId="262"/>
            <ac:spMk id="10" creationId="{709B5DDA-3F55-493F-84D0-090A7FF7FF8C}"/>
          </ac:spMkLst>
        </pc:spChg>
        <pc:spChg chg="del">
          <ac:chgData name="Ruban Sebastian" userId="0e051e92-b470-4e01-8ca8-f3185f6c70fc" providerId="ADAL" clId="{1EE72157-1597-432E-94CC-39F469CBFFA6}" dt="2020-10-18T07:14:22.233" v="5507" actId="478"/>
          <ac:spMkLst>
            <pc:docMk/>
            <pc:sldMk cId="1366796082" sldId="262"/>
            <ac:spMk id="11" creationId="{7EEB4553-7730-41EA-964A-729F516092C8}"/>
          </ac:spMkLst>
        </pc:spChg>
        <pc:spChg chg="del">
          <ac:chgData name="Ruban Sebastian" userId="0e051e92-b470-4e01-8ca8-f3185f6c70fc" providerId="ADAL" clId="{1EE72157-1597-432E-94CC-39F469CBFFA6}" dt="2020-10-18T07:14:22.233" v="5507" actId="478"/>
          <ac:spMkLst>
            <pc:docMk/>
            <pc:sldMk cId="1366796082" sldId="262"/>
            <ac:spMk id="12" creationId="{289E3BCB-EF86-494C-A6B9-1CFCB987E941}"/>
          </ac:spMkLst>
        </pc:spChg>
        <pc:spChg chg="mod">
          <ac:chgData name="Ruban Sebastian" userId="0e051e92-b470-4e01-8ca8-f3185f6c70fc" providerId="ADAL" clId="{1EE72157-1597-432E-94CC-39F469CBFFA6}" dt="2020-10-18T07:17:24.488" v="5708" actId="20577"/>
          <ac:spMkLst>
            <pc:docMk/>
            <pc:sldMk cId="1366796082" sldId="262"/>
            <ac:spMk id="35" creationId="{AA5B1B79-ECD0-4AEA-BE0E-72498D4EA27A}"/>
          </ac:spMkLst>
        </pc:spChg>
        <pc:spChg chg="mod">
          <ac:chgData name="Ruban Sebastian" userId="0e051e92-b470-4e01-8ca8-f3185f6c70fc" providerId="ADAL" clId="{1EE72157-1597-432E-94CC-39F469CBFFA6}" dt="2020-10-18T07:13:44.660" v="5506"/>
          <ac:spMkLst>
            <pc:docMk/>
            <pc:sldMk cId="1366796082" sldId="262"/>
            <ac:spMk id="36" creationId="{9EECCC91-3286-4927-9FAB-3CE3A6CF26C6}"/>
          </ac:spMkLst>
        </pc:spChg>
        <pc:spChg chg="mod">
          <ac:chgData name="Ruban Sebastian" userId="0e051e92-b470-4e01-8ca8-f3185f6c70fc" providerId="ADAL" clId="{1EE72157-1597-432E-94CC-39F469CBFFA6}" dt="2020-10-18T07:18:10.051" v="5717" actId="20577"/>
          <ac:spMkLst>
            <pc:docMk/>
            <pc:sldMk cId="1366796082" sldId="262"/>
            <ac:spMk id="51" creationId="{30A5C9F6-C036-46D3-82D1-7ABB1A312CE6}"/>
          </ac:spMkLst>
        </pc:spChg>
        <pc:spChg chg="mod">
          <ac:chgData name="Ruban Sebastian" userId="0e051e92-b470-4e01-8ca8-f3185f6c70fc" providerId="ADAL" clId="{1EE72157-1597-432E-94CC-39F469CBFFA6}" dt="2020-10-18T07:34:59.820" v="6292" actId="20577"/>
          <ac:spMkLst>
            <pc:docMk/>
            <pc:sldMk cId="1366796082" sldId="262"/>
            <ac:spMk id="52" creationId="{2FC0189B-A721-492D-AE33-8434C0C0957E}"/>
          </ac:spMkLst>
        </pc:spChg>
        <pc:spChg chg="mod">
          <ac:chgData name="Ruban Sebastian" userId="0e051e92-b470-4e01-8ca8-f3185f6c70fc" providerId="ADAL" clId="{1EE72157-1597-432E-94CC-39F469CBFFA6}" dt="2020-10-18T07:23:44.712" v="5944" actId="20577"/>
          <ac:spMkLst>
            <pc:docMk/>
            <pc:sldMk cId="1366796082" sldId="262"/>
            <ac:spMk id="58" creationId="{7C45F1E0-2E58-44A3-8F94-979895ED663E}"/>
          </ac:spMkLst>
        </pc:spChg>
        <pc:spChg chg="mod">
          <ac:chgData name="Ruban Sebastian" userId="0e051e92-b470-4e01-8ca8-f3185f6c70fc" providerId="ADAL" clId="{1EE72157-1597-432E-94CC-39F469CBFFA6}" dt="2020-10-18T07:25:01.270" v="5956" actId="20577"/>
          <ac:spMkLst>
            <pc:docMk/>
            <pc:sldMk cId="1366796082" sldId="262"/>
            <ac:spMk id="59" creationId="{397ADC74-AC13-41A9-B290-2DDD99D7A947}"/>
          </ac:spMkLst>
        </pc:spChg>
        <pc:spChg chg="mod">
          <ac:chgData name="Ruban Sebastian" userId="0e051e92-b470-4e01-8ca8-f3185f6c70fc" providerId="ADAL" clId="{1EE72157-1597-432E-94CC-39F469CBFFA6}" dt="2020-10-18T07:27:37.209" v="5996" actId="20577"/>
          <ac:spMkLst>
            <pc:docMk/>
            <pc:sldMk cId="1366796082" sldId="262"/>
            <ac:spMk id="65" creationId="{7C8E6D07-12CA-430C-B295-734433643A04}"/>
          </ac:spMkLst>
        </pc:spChg>
        <pc:spChg chg="mod">
          <ac:chgData name="Ruban Sebastian" userId="0e051e92-b470-4e01-8ca8-f3185f6c70fc" providerId="ADAL" clId="{1EE72157-1597-432E-94CC-39F469CBFFA6}" dt="2020-10-18T07:27:42.120" v="5997" actId="20577"/>
          <ac:spMkLst>
            <pc:docMk/>
            <pc:sldMk cId="1366796082" sldId="262"/>
            <ac:spMk id="66" creationId="{FBC6520C-8E8F-4BE9-80C6-A832BD22C271}"/>
          </ac:spMkLst>
        </pc:spChg>
        <pc:spChg chg="mod">
          <ac:chgData name="Ruban Sebastian" userId="0e051e92-b470-4e01-8ca8-f3185f6c70fc" providerId="ADAL" clId="{1EE72157-1597-432E-94CC-39F469CBFFA6}" dt="2020-10-18T07:29:19.451" v="6119" actId="20577"/>
          <ac:spMkLst>
            <pc:docMk/>
            <pc:sldMk cId="1366796082" sldId="262"/>
            <ac:spMk id="72" creationId="{F6364E4D-9E18-4A82-9AA8-495E5804A23E}"/>
          </ac:spMkLst>
        </pc:spChg>
        <pc:spChg chg="mod">
          <ac:chgData name="Ruban Sebastian" userId="0e051e92-b470-4e01-8ca8-f3185f6c70fc" providerId="ADAL" clId="{1EE72157-1597-432E-94CC-39F469CBFFA6}" dt="2020-10-18T07:30:12.575" v="6127" actId="20577"/>
          <ac:spMkLst>
            <pc:docMk/>
            <pc:sldMk cId="1366796082" sldId="262"/>
            <ac:spMk id="73" creationId="{BB896306-9FED-4A4B-ACD9-B5BBE2054101}"/>
          </ac:spMkLst>
        </pc:spChg>
        <pc:spChg chg="mod">
          <ac:chgData name="Ruban Sebastian" userId="0e051e92-b470-4e01-8ca8-f3185f6c70fc" providerId="ADAL" clId="{1EE72157-1597-432E-94CC-39F469CBFFA6}" dt="2020-10-18T07:32:43.310" v="6277" actId="20577"/>
          <ac:spMkLst>
            <pc:docMk/>
            <pc:sldMk cId="1366796082" sldId="262"/>
            <ac:spMk id="79" creationId="{578DC2C9-326B-42D7-8358-F252D51635FC}"/>
          </ac:spMkLst>
        </pc:spChg>
        <pc:spChg chg="mod">
          <ac:chgData name="Ruban Sebastian" userId="0e051e92-b470-4e01-8ca8-f3185f6c70fc" providerId="ADAL" clId="{1EE72157-1597-432E-94CC-39F469CBFFA6}" dt="2020-10-18T07:33:35.598" v="6290" actId="20577"/>
          <ac:spMkLst>
            <pc:docMk/>
            <pc:sldMk cId="1366796082" sldId="262"/>
            <ac:spMk id="80" creationId="{6542200A-A155-4EC3-95B4-3C8EA3FAC56B}"/>
          </ac:spMkLst>
        </pc:spChg>
      </pc:sldChg>
      <pc:sldChg chg="addSp delSp modSp add mod">
        <pc:chgData name="Ruban Sebastian" userId="0e051e92-b470-4e01-8ca8-f3185f6c70fc" providerId="ADAL" clId="{1EE72157-1597-432E-94CC-39F469CBFFA6}" dt="2020-10-18T09:34:30.281" v="7420" actId="20577"/>
        <pc:sldMkLst>
          <pc:docMk/>
          <pc:sldMk cId="1777400389" sldId="263"/>
        </pc:sldMkLst>
        <pc:spChg chg="del">
          <ac:chgData name="Ruban Sebastian" userId="0e051e92-b470-4e01-8ca8-f3185f6c70fc" providerId="ADAL" clId="{1EE72157-1597-432E-94CC-39F469CBFFA6}" dt="2020-10-18T09:12:47.567" v="6525" actId="478"/>
          <ac:spMkLst>
            <pc:docMk/>
            <pc:sldMk cId="1777400389" sldId="263"/>
            <ac:spMk id="2" creationId="{2BD2D216-7CF9-481B-8268-BB1962518790}"/>
          </ac:spMkLst>
        </pc:spChg>
        <pc:spChg chg="del">
          <ac:chgData name="Ruban Sebastian" userId="0e051e92-b470-4e01-8ca8-f3185f6c70fc" providerId="ADAL" clId="{1EE72157-1597-432E-94CC-39F469CBFFA6}" dt="2020-10-18T09:12:47.567" v="6525" actId="478"/>
          <ac:spMkLst>
            <pc:docMk/>
            <pc:sldMk cId="1777400389" sldId="263"/>
            <ac:spMk id="3" creationId="{932BD000-D9F3-4BC9-82CF-6A88B185A00C}"/>
          </ac:spMkLst>
        </pc:spChg>
        <pc:spChg chg="del">
          <ac:chgData name="Ruban Sebastian" userId="0e051e92-b470-4e01-8ca8-f3185f6c70fc" providerId="ADAL" clId="{1EE72157-1597-432E-94CC-39F469CBFFA6}" dt="2020-10-18T09:12:47.567" v="6525" actId="478"/>
          <ac:spMkLst>
            <pc:docMk/>
            <pc:sldMk cId="1777400389" sldId="263"/>
            <ac:spMk id="4" creationId="{1EF09100-456D-465B-98F7-1B4379D6120C}"/>
          </ac:spMkLst>
        </pc:spChg>
        <pc:spChg chg="del">
          <ac:chgData name="Ruban Sebastian" userId="0e051e92-b470-4e01-8ca8-f3185f6c70fc" providerId="ADAL" clId="{1EE72157-1597-432E-94CC-39F469CBFFA6}" dt="2020-10-18T09:12:47.567" v="6525" actId="478"/>
          <ac:spMkLst>
            <pc:docMk/>
            <pc:sldMk cId="1777400389" sldId="263"/>
            <ac:spMk id="5" creationId="{64CF8858-AAB9-4C27-9EC3-90EC8B30C902}"/>
          </ac:spMkLst>
        </pc:spChg>
        <pc:spChg chg="del">
          <ac:chgData name="Ruban Sebastian" userId="0e051e92-b470-4e01-8ca8-f3185f6c70fc" providerId="ADAL" clId="{1EE72157-1597-432E-94CC-39F469CBFFA6}" dt="2020-10-18T09:12:47.567" v="6525" actId="478"/>
          <ac:spMkLst>
            <pc:docMk/>
            <pc:sldMk cId="1777400389" sldId="263"/>
            <ac:spMk id="7" creationId="{89DDD7BC-5139-423F-86A5-E326E75F8A5B}"/>
          </ac:spMkLst>
        </pc:spChg>
        <pc:spChg chg="add">
          <ac:chgData name="Ruban Sebastian" userId="0e051e92-b470-4e01-8ca8-f3185f6c70fc" providerId="ADAL" clId="{1EE72157-1597-432E-94CC-39F469CBFFA6}" dt="2020-10-18T09:12:48.332" v="6526" actId="22"/>
          <ac:spMkLst>
            <pc:docMk/>
            <pc:sldMk cId="1777400389" sldId="263"/>
            <ac:spMk id="8" creationId="{7D13FDA9-3C24-4B4A-AA16-70115D9CF62F}"/>
          </ac:spMkLst>
        </pc:spChg>
        <pc:spChg chg="add">
          <ac:chgData name="Ruban Sebastian" userId="0e051e92-b470-4e01-8ca8-f3185f6c70fc" providerId="ADAL" clId="{1EE72157-1597-432E-94CC-39F469CBFFA6}" dt="2020-10-18T09:12:48.332" v="6526" actId="22"/>
          <ac:spMkLst>
            <pc:docMk/>
            <pc:sldMk cId="1777400389" sldId="263"/>
            <ac:spMk id="9" creationId="{2D8579DB-0BD7-48ED-946F-30336A3DFFD9}"/>
          </ac:spMkLst>
        </pc:spChg>
        <pc:spChg chg="add">
          <ac:chgData name="Ruban Sebastian" userId="0e051e92-b470-4e01-8ca8-f3185f6c70fc" providerId="ADAL" clId="{1EE72157-1597-432E-94CC-39F469CBFFA6}" dt="2020-10-18T09:12:48.332" v="6526" actId="22"/>
          <ac:spMkLst>
            <pc:docMk/>
            <pc:sldMk cId="1777400389" sldId="263"/>
            <ac:spMk id="10" creationId="{6223D4F8-CCB4-4E93-BEBF-0FF608A34D68}"/>
          </ac:spMkLst>
        </pc:spChg>
        <pc:spChg chg="add">
          <ac:chgData name="Ruban Sebastian" userId="0e051e92-b470-4e01-8ca8-f3185f6c70fc" providerId="ADAL" clId="{1EE72157-1597-432E-94CC-39F469CBFFA6}" dt="2020-10-18T09:12:48.332" v="6526" actId="22"/>
          <ac:spMkLst>
            <pc:docMk/>
            <pc:sldMk cId="1777400389" sldId="263"/>
            <ac:spMk id="11" creationId="{2ADFB79B-1E14-4FCB-AC7E-CC0E5B62DE1E}"/>
          </ac:spMkLst>
        </pc:spChg>
        <pc:spChg chg="add">
          <ac:chgData name="Ruban Sebastian" userId="0e051e92-b470-4e01-8ca8-f3185f6c70fc" providerId="ADAL" clId="{1EE72157-1597-432E-94CC-39F469CBFFA6}" dt="2020-10-18T09:12:48.332" v="6526" actId="22"/>
          <ac:spMkLst>
            <pc:docMk/>
            <pc:sldMk cId="1777400389" sldId="263"/>
            <ac:spMk id="12" creationId="{412D1598-5000-44DD-986F-1DD8B3A2D636}"/>
          </ac:spMkLst>
        </pc:spChg>
        <pc:spChg chg="mod">
          <ac:chgData name="Ruban Sebastian" userId="0e051e92-b470-4e01-8ca8-f3185f6c70fc" providerId="ADAL" clId="{1EE72157-1597-432E-94CC-39F469CBFFA6}" dt="2020-10-18T09:11:01.542" v="6511" actId="20577"/>
          <ac:spMkLst>
            <pc:docMk/>
            <pc:sldMk cId="1777400389" sldId="263"/>
            <ac:spMk id="35" creationId="{AA5B1B79-ECD0-4AEA-BE0E-72498D4EA27A}"/>
          </ac:spMkLst>
        </pc:spChg>
        <pc:spChg chg="mod">
          <ac:chgData name="Ruban Sebastian" userId="0e051e92-b470-4e01-8ca8-f3185f6c70fc" providerId="ADAL" clId="{1EE72157-1597-432E-94CC-39F469CBFFA6}" dt="2020-10-18T07:35:34.667" v="6294"/>
          <ac:spMkLst>
            <pc:docMk/>
            <pc:sldMk cId="1777400389" sldId="263"/>
            <ac:spMk id="36" creationId="{9EECCC91-3286-4927-9FAB-3CE3A6CF26C6}"/>
          </ac:spMkLst>
        </pc:spChg>
        <pc:spChg chg="mod">
          <ac:chgData name="Ruban Sebastian" userId="0e051e92-b470-4e01-8ca8-f3185f6c70fc" providerId="ADAL" clId="{1EE72157-1597-432E-94CC-39F469CBFFA6}" dt="2020-10-18T09:12:34.077" v="6524" actId="20577"/>
          <ac:spMkLst>
            <pc:docMk/>
            <pc:sldMk cId="1777400389" sldId="263"/>
            <ac:spMk id="51" creationId="{30A5C9F6-C036-46D3-82D1-7ABB1A312CE6}"/>
          </ac:spMkLst>
        </pc:spChg>
        <pc:spChg chg="mod">
          <ac:chgData name="Ruban Sebastian" userId="0e051e92-b470-4e01-8ca8-f3185f6c70fc" providerId="ADAL" clId="{1EE72157-1597-432E-94CC-39F469CBFFA6}" dt="2020-10-18T09:34:30.281" v="7420" actId="20577"/>
          <ac:spMkLst>
            <pc:docMk/>
            <pc:sldMk cId="1777400389" sldId="263"/>
            <ac:spMk id="52" creationId="{2FC0189B-A721-492D-AE33-8434C0C0957E}"/>
          </ac:spMkLst>
        </pc:spChg>
        <pc:spChg chg="mod">
          <ac:chgData name="Ruban Sebastian" userId="0e051e92-b470-4e01-8ca8-f3185f6c70fc" providerId="ADAL" clId="{1EE72157-1597-432E-94CC-39F469CBFFA6}" dt="2020-10-18T09:16:18.959" v="6740" actId="20577"/>
          <ac:spMkLst>
            <pc:docMk/>
            <pc:sldMk cId="1777400389" sldId="263"/>
            <ac:spMk id="58" creationId="{7C45F1E0-2E58-44A3-8F94-979895ED663E}"/>
          </ac:spMkLst>
        </pc:spChg>
        <pc:spChg chg="mod">
          <ac:chgData name="Ruban Sebastian" userId="0e051e92-b470-4e01-8ca8-f3185f6c70fc" providerId="ADAL" clId="{1EE72157-1597-432E-94CC-39F469CBFFA6}" dt="2020-10-18T09:17:23.006" v="6753" actId="20577"/>
          <ac:spMkLst>
            <pc:docMk/>
            <pc:sldMk cId="1777400389" sldId="263"/>
            <ac:spMk id="59" creationId="{397ADC74-AC13-41A9-B290-2DDD99D7A947}"/>
          </ac:spMkLst>
        </pc:spChg>
        <pc:spChg chg="mod">
          <ac:chgData name="Ruban Sebastian" userId="0e051e92-b470-4e01-8ca8-f3185f6c70fc" providerId="ADAL" clId="{1EE72157-1597-432E-94CC-39F469CBFFA6}" dt="2020-10-18T09:20:59.578" v="7049" actId="20577"/>
          <ac:spMkLst>
            <pc:docMk/>
            <pc:sldMk cId="1777400389" sldId="263"/>
            <ac:spMk id="65" creationId="{7C8E6D07-12CA-430C-B295-734433643A04}"/>
          </ac:spMkLst>
        </pc:spChg>
        <pc:spChg chg="mod">
          <ac:chgData name="Ruban Sebastian" userId="0e051e92-b470-4e01-8ca8-f3185f6c70fc" providerId="ADAL" clId="{1EE72157-1597-432E-94CC-39F469CBFFA6}" dt="2020-10-18T09:22:25.743" v="7066" actId="20577"/>
          <ac:spMkLst>
            <pc:docMk/>
            <pc:sldMk cId="1777400389" sldId="263"/>
            <ac:spMk id="66" creationId="{FBC6520C-8E8F-4BE9-80C6-A832BD22C271}"/>
          </ac:spMkLst>
        </pc:spChg>
        <pc:spChg chg="mod">
          <ac:chgData name="Ruban Sebastian" userId="0e051e92-b470-4e01-8ca8-f3185f6c70fc" providerId="ADAL" clId="{1EE72157-1597-432E-94CC-39F469CBFFA6}" dt="2020-10-18T09:32:35.780" v="7349" actId="20577"/>
          <ac:spMkLst>
            <pc:docMk/>
            <pc:sldMk cId="1777400389" sldId="263"/>
            <ac:spMk id="72" creationId="{F6364E4D-9E18-4A82-9AA8-495E5804A23E}"/>
          </ac:spMkLst>
        </pc:spChg>
        <pc:spChg chg="mod">
          <ac:chgData name="Ruban Sebastian" userId="0e051e92-b470-4e01-8ca8-f3185f6c70fc" providerId="ADAL" clId="{1EE72157-1597-432E-94CC-39F469CBFFA6}" dt="2020-10-18T09:28:46.515" v="7346" actId="20577"/>
          <ac:spMkLst>
            <pc:docMk/>
            <pc:sldMk cId="1777400389" sldId="263"/>
            <ac:spMk id="73" creationId="{BB896306-9FED-4A4B-ACD9-B5BBE2054101}"/>
          </ac:spMkLst>
        </pc:spChg>
        <pc:spChg chg="mod">
          <ac:chgData name="Ruban Sebastian" userId="0e051e92-b470-4e01-8ca8-f3185f6c70fc" providerId="ADAL" clId="{1EE72157-1597-432E-94CC-39F469CBFFA6}" dt="2020-10-18T09:32:58.287" v="7402" actId="20577"/>
          <ac:spMkLst>
            <pc:docMk/>
            <pc:sldMk cId="1777400389" sldId="263"/>
            <ac:spMk id="79" creationId="{578DC2C9-326B-42D7-8358-F252D51635FC}"/>
          </ac:spMkLst>
        </pc:spChg>
        <pc:spChg chg="mod">
          <ac:chgData name="Ruban Sebastian" userId="0e051e92-b470-4e01-8ca8-f3185f6c70fc" providerId="ADAL" clId="{1EE72157-1597-432E-94CC-39F469CBFFA6}" dt="2020-10-18T09:33:53.422" v="7418" actId="20577"/>
          <ac:spMkLst>
            <pc:docMk/>
            <pc:sldMk cId="1777400389" sldId="263"/>
            <ac:spMk id="80" creationId="{6542200A-A155-4EC3-95B4-3C8EA3FAC56B}"/>
          </ac:spMkLst>
        </pc:spChg>
      </pc:sldChg>
      <pc:sldChg chg="addSp delSp modSp add mod ord">
        <pc:chgData name="Ruban Sebastian" userId="0e051e92-b470-4e01-8ca8-f3185f6c70fc" providerId="ADAL" clId="{1EE72157-1597-432E-94CC-39F469CBFFA6}" dt="2020-10-18T10:01:06.076" v="8186" actId="20577"/>
        <pc:sldMkLst>
          <pc:docMk/>
          <pc:sldMk cId="4234046735" sldId="264"/>
        </pc:sldMkLst>
        <pc:spChg chg="del">
          <ac:chgData name="Ruban Sebastian" userId="0e051e92-b470-4e01-8ca8-f3185f6c70fc" providerId="ADAL" clId="{1EE72157-1597-432E-94CC-39F469CBFFA6}" dt="2020-10-18T09:35:28.249" v="7425" actId="478"/>
          <ac:spMkLst>
            <pc:docMk/>
            <pc:sldMk cId="4234046735" sldId="264"/>
            <ac:spMk id="2" creationId="{2BD2D216-7CF9-481B-8268-BB1962518790}"/>
          </ac:spMkLst>
        </pc:spChg>
        <pc:spChg chg="del">
          <ac:chgData name="Ruban Sebastian" userId="0e051e92-b470-4e01-8ca8-f3185f6c70fc" providerId="ADAL" clId="{1EE72157-1597-432E-94CC-39F469CBFFA6}" dt="2020-10-18T09:35:28.249" v="7425" actId="478"/>
          <ac:spMkLst>
            <pc:docMk/>
            <pc:sldMk cId="4234046735" sldId="264"/>
            <ac:spMk id="3" creationId="{932BD000-D9F3-4BC9-82CF-6A88B185A00C}"/>
          </ac:spMkLst>
        </pc:spChg>
        <pc:spChg chg="del">
          <ac:chgData name="Ruban Sebastian" userId="0e051e92-b470-4e01-8ca8-f3185f6c70fc" providerId="ADAL" clId="{1EE72157-1597-432E-94CC-39F469CBFFA6}" dt="2020-10-18T09:35:28.249" v="7425" actId="478"/>
          <ac:spMkLst>
            <pc:docMk/>
            <pc:sldMk cId="4234046735" sldId="264"/>
            <ac:spMk id="4" creationId="{1EF09100-456D-465B-98F7-1B4379D6120C}"/>
          </ac:spMkLst>
        </pc:spChg>
        <pc:spChg chg="del">
          <ac:chgData name="Ruban Sebastian" userId="0e051e92-b470-4e01-8ca8-f3185f6c70fc" providerId="ADAL" clId="{1EE72157-1597-432E-94CC-39F469CBFFA6}" dt="2020-10-18T09:35:28.249" v="7425" actId="478"/>
          <ac:spMkLst>
            <pc:docMk/>
            <pc:sldMk cId="4234046735" sldId="264"/>
            <ac:spMk id="5" creationId="{64CF8858-AAB9-4C27-9EC3-90EC8B30C902}"/>
          </ac:spMkLst>
        </pc:spChg>
        <pc:spChg chg="del">
          <ac:chgData name="Ruban Sebastian" userId="0e051e92-b470-4e01-8ca8-f3185f6c70fc" providerId="ADAL" clId="{1EE72157-1597-432E-94CC-39F469CBFFA6}" dt="2020-10-18T09:35:28.249" v="7425" actId="478"/>
          <ac:spMkLst>
            <pc:docMk/>
            <pc:sldMk cId="4234046735" sldId="264"/>
            <ac:spMk id="7" creationId="{89DDD7BC-5139-423F-86A5-E326E75F8A5B}"/>
          </ac:spMkLst>
        </pc:spChg>
        <pc:spChg chg="add">
          <ac:chgData name="Ruban Sebastian" userId="0e051e92-b470-4e01-8ca8-f3185f6c70fc" providerId="ADAL" clId="{1EE72157-1597-432E-94CC-39F469CBFFA6}" dt="2020-10-18T09:35:28.842" v="7426" actId="22"/>
          <ac:spMkLst>
            <pc:docMk/>
            <pc:sldMk cId="4234046735" sldId="264"/>
            <ac:spMk id="8" creationId="{8A97A0A9-09ED-4632-B702-64AB29A57504}"/>
          </ac:spMkLst>
        </pc:spChg>
        <pc:spChg chg="add">
          <ac:chgData name="Ruban Sebastian" userId="0e051e92-b470-4e01-8ca8-f3185f6c70fc" providerId="ADAL" clId="{1EE72157-1597-432E-94CC-39F469CBFFA6}" dt="2020-10-18T09:35:28.842" v="7426" actId="22"/>
          <ac:spMkLst>
            <pc:docMk/>
            <pc:sldMk cId="4234046735" sldId="264"/>
            <ac:spMk id="9" creationId="{3A402D2E-0C45-4696-8A4B-39F3A433D98E}"/>
          </ac:spMkLst>
        </pc:spChg>
        <pc:spChg chg="add">
          <ac:chgData name="Ruban Sebastian" userId="0e051e92-b470-4e01-8ca8-f3185f6c70fc" providerId="ADAL" clId="{1EE72157-1597-432E-94CC-39F469CBFFA6}" dt="2020-10-18T09:35:28.842" v="7426" actId="22"/>
          <ac:spMkLst>
            <pc:docMk/>
            <pc:sldMk cId="4234046735" sldId="264"/>
            <ac:spMk id="10" creationId="{E329F88B-8F19-4A93-8292-9360867E7603}"/>
          </ac:spMkLst>
        </pc:spChg>
        <pc:spChg chg="add">
          <ac:chgData name="Ruban Sebastian" userId="0e051e92-b470-4e01-8ca8-f3185f6c70fc" providerId="ADAL" clId="{1EE72157-1597-432E-94CC-39F469CBFFA6}" dt="2020-10-18T09:35:28.842" v="7426" actId="22"/>
          <ac:spMkLst>
            <pc:docMk/>
            <pc:sldMk cId="4234046735" sldId="264"/>
            <ac:spMk id="11" creationId="{CE392E0C-7BD6-45D8-B648-9489F7CCC9F1}"/>
          </ac:spMkLst>
        </pc:spChg>
        <pc:spChg chg="add">
          <ac:chgData name="Ruban Sebastian" userId="0e051e92-b470-4e01-8ca8-f3185f6c70fc" providerId="ADAL" clId="{1EE72157-1597-432E-94CC-39F469CBFFA6}" dt="2020-10-18T09:35:28.842" v="7426" actId="22"/>
          <ac:spMkLst>
            <pc:docMk/>
            <pc:sldMk cId="4234046735" sldId="264"/>
            <ac:spMk id="12" creationId="{5755818C-1A48-471B-ABB9-6847B7389889}"/>
          </ac:spMkLst>
        </pc:spChg>
        <pc:spChg chg="mod">
          <ac:chgData name="Ruban Sebastian" userId="0e051e92-b470-4e01-8ca8-f3185f6c70fc" providerId="ADAL" clId="{1EE72157-1597-432E-94CC-39F469CBFFA6}" dt="2020-10-18T09:46:40.849" v="7607" actId="20577"/>
          <ac:spMkLst>
            <pc:docMk/>
            <pc:sldMk cId="4234046735" sldId="264"/>
            <ac:spMk id="35" creationId="{AA5B1B79-ECD0-4AEA-BE0E-72498D4EA27A}"/>
          </ac:spMkLst>
        </pc:spChg>
        <pc:spChg chg="mod">
          <ac:chgData name="Ruban Sebastian" userId="0e051e92-b470-4e01-8ca8-f3185f6c70fc" providerId="ADAL" clId="{1EE72157-1597-432E-94CC-39F469CBFFA6}" dt="2020-10-18T09:35:08.706" v="7424"/>
          <ac:spMkLst>
            <pc:docMk/>
            <pc:sldMk cId="4234046735" sldId="264"/>
            <ac:spMk id="36" creationId="{9EECCC91-3286-4927-9FAB-3CE3A6CF26C6}"/>
          </ac:spMkLst>
        </pc:spChg>
        <pc:spChg chg="mod">
          <ac:chgData name="Ruban Sebastian" userId="0e051e92-b470-4e01-8ca8-f3185f6c70fc" providerId="ADAL" clId="{1EE72157-1597-432E-94CC-39F469CBFFA6}" dt="2020-10-18T09:47:43.286" v="7620" actId="20577"/>
          <ac:spMkLst>
            <pc:docMk/>
            <pc:sldMk cId="4234046735" sldId="264"/>
            <ac:spMk id="51" creationId="{30A5C9F6-C036-46D3-82D1-7ABB1A312CE6}"/>
          </ac:spMkLst>
        </pc:spChg>
        <pc:spChg chg="mod">
          <ac:chgData name="Ruban Sebastian" userId="0e051e92-b470-4e01-8ca8-f3185f6c70fc" providerId="ADAL" clId="{1EE72157-1597-432E-94CC-39F469CBFFA6}" dt="2020-10-18T10:01:06.076" v="8186" actId="20577"/>
          <ac:spMkLst>
            <pc:docMk/>
            <pc:sldMk cId="4234046735" sldId="264"/>
            <ac:spMk id="52" creationId="{2FC0189B-A721-492D-AE33-8434C0C0957E}"/>
          </ac:spMkLst>
        </pc:spChg>
        <pc:spChg chg="mod">
          <ac:chgData name="Ruban Sebastian" userId="0e051e92-b470-4e01-8ca8-f3185f6c70fc" providerId="ADAL" clId="{1EE72157-1597-432E-94CC-39F469CBFFA6}" dt="2020-10-18T09:50:14.374" v="7856" actId="20577"/>
          <ac:spMkLst>
            <pc:docMk/>
            <pc:sldMk cId="4234046735" sldId="264"/>
            <ac:spMk id="58" creationId="{7C45F1E0-2E58-44A3-8F94-979895ED663E}"/>
          </ac:spMkLst>
        </pc:spChg>
        <pc:spChg chg="mod">
          <ac:chgData name="Ruban Sebastian" userId="0e051e92-b470-4e01-8ca8-f3185f6c70fc" providerId="ADAL" clId="{1EE72157-1597-432E-94CC-39F469CBFFA6}" dt="2020-10-18T09:50:52.306" v="7865" actId="20577"/>
          <ac:spMkLst>
            <pc:docMk/>
            <pc:sldMk cId="4234046735" sldId="264"/>
            <ac:spMk id="59" creationId="{397ADC74-AC13-41A9-B290-2DDD99D7A947}"/>
          </ac:spMkLst>
        </pc:spChg>
        <pc:spChg chg="mod">
          <ac:chgData name="Ruban Sebastian" userId="0e051e92-b470-4e01-8ca8-f3185f6c70fc" providerId="ADAL" clId="{1EE72157-1597-432E-94CC-39F469CBFFA6}" dt="2020-10-18T09:51:42.073" v="7916" actId="20577"/>
          <ac:spMkLst>
            <pc:docMk/>
            <pc:sldMk cId="4234046735" sldId="264"/>
            <ac:spMk id="65" creationId="{7C8E6D07-12CA-430C-B295-734433643A04}"/>
          </ac:spMkLst>
        </pc:spChg>
        <pc:spChg chg="mod">
          <ac:chgData name="Ruban Sebastian" userId="0e051e92-b470-4e01-8ca8-f3185f6c70fc" providerId="ADAL" clId="{1EE72157-1597-432E-94CC-39F469CBFFA6}" dt="2020-10-18T09:52:42.015" v="7933" actId="20577"/>
          <ac:spMkLst>
            <pc:docMk/>
            <pc:sldMk cId="4234046735" sldId="264"/>
            <ac:spMk id="66" creationId="{FBC6520C-8E8F-4BE9-80C6-A832BD22C271}"/>
          </ac:spMkLst>
        </pc:spChg>
        <pc:spChg chg="mod">
          <ac:chgData name="Ruban Sebastian" userId="0e051e92-b470-4e01-8ca8-f3185f6c70fc" providerId="ADAL" clId="{1EE72157-1597-432E-94CC-39F469CBFFA6}" dt="2020-10-18T09:55:53.291" v="7934"/>
          <ac:spMkLst>
            <pc:docMk/>
            <pc:sldMk cId="4234046735" sldId="264"/>
            <ac:spMk id="72" creationId="{F6364E4D-9E18-4A82-9AA8-495E5804A23E}"/>
          </ac:spMkLst>
        </pc:spChg>
        <pc:spChg chg="mod">
          <ac:chgData name="Ruban Sebastian" userId="0e051e92-b470-4e01-8ca8-f3185f6c70fc" providerId="ADAL" clId="{1EE72157-1597-432E-94CC-39F469CBFFA6}" dt="2020-10-18T09:56:50.919" v="7947" actId="20577"/>
          <ac:spMkLst>
            <pc:docMk/>
            <pc:sldMk cId="4234046735" sldId="264"/>
            <ac:spMk id="73" creationId="{BB896306-9FED-4A4B-ACD9-B5BBE2054101}"/>
          </ac:spMkLst>
        </pc:spChg>
        <pc:spChg chg="mod">
          <ac:chgData name="Ruban Sebastian" userId="0e051e92-b470-4e01-8ca8-f3185f6c70fc" providerId="ADAL" clId="{1EE72157-1597-432E-94CC-39F469CBFFA6}" dt="2020-10-18T09:59:29.174" v="8170" actId="20577"/>
          <ac:spMkLst>
            <pc:docMk/>
            <pc:sldMk cId="4234046735" sldId="264"/>
            <ac:spMk id="79" creationId="{578DC2C9-326B-42D7-8358-F252D51635FC}"/>
          </ac:spMkLst>
        </pc:spChg>
        <pc:spChg chg="mod">
          <ac:chgData name="Ruban Sebastian" userId="0e051e92-b470-4e01-8ca8-f3185f6c70fc" providerId="ADAL" clId="{1EE72157-1597-432E-94CC-39F469CBFFA6}" dt="2020-10-18T10:00:36.381" v="8182" actId="20577"/>
          <ac:spMkLst>
            <pc:docMk/>
            <pc:sldMk cId="4234046735" sldId="264"/>
            <ac:spMk id="80" creationId="{6542200A-A155-4EC3-95B4-3C8EA3FAC56B}"/>
          </ac:spMkLst>
        </pc:spChg>
      </pc:sldChg>
      <pc:sldChg chg="addSp delSp modSp add mod">
        <pc:chgData name="Ruban Sebastian" userId="0e051e92-b470-4e01-8ca8-f3185f6c70fc" providerId="ADAL" clId="{1EE72157-1597-432E-94CC-39F469CBFFA6}" dt="2020-10-18T10:30:05.374" v="8786" actId="20577"/>
        <pc:sldMkLst>
          <pc:docMk/>
          <pc:sldMk cId="2276784459" sldId="265"/>
        </pc:sldMkLst>
        <pc:spChg chg="add">
          <ac:chgData name="Ruban Sebastian" userId="0e051e92-b470-4e01-8ca8-f3185f6c70fc" providerId="ADAL" clId="{1EE72157-1597-432E-94CC-39F469CBFFA6}" dt="2020-10-18T10:03:12.807" v="8190" actId="22"/>
          <ac:spMkLst>
            <pc:docMk/>
            <pc:sldMk cId="2276784459" sldId="265"/>
            <ac:spMk id="2" creationId="{94A915CB-6A5A-4440-9F23-BC66C75F954C}"/>
          </ac:spMkLst>
        </pc:spChg>
        <pc:spChg chg="add">
          <ac:chgData name="Ruban Sebastian" userId="0e051e92-b470-4e01-8ca8-f3185f6c70fc" providerId="ADAL" clId="{1EE72157-1597-432E-94CC-39F469CBFFA6}" dt="2020-10-18T10:03:12.807" v="8190" actId="22"/>
          <ac:spMkLst>
            <pc:docMk/>
            <pc:sldMk cId="2276784459" sldId="265"/>
            <ac:spMk id="3" creationId="{D2A5C4AD-F299-4287-82CE-0DFB3F79364D}"/>
          </ac:spMkLst>
        </pc:spChg>
        <pc:spChg chg="add">
          <ac:chgData name="Ruban Sebastian" userId="0e051e92-b470-4e01-8ca8-f3185f6c70fc" providerId="ADAL" clId="{1EE72157-1597-432E-94CC-39F469CBFFA6}" dt="2020-10-18T10:03:12.807" v="8190" actId="22"/>
          <ac:spMkLst>
            <pc:docMk/>
            <pc:sldMk cId="2276784459" sldId="265"/>
            <ac:spMk id="4" creationId="{2069ED2F-99E2-48DF-9EF2-731ED5498CE8}"/>
          </ac:spMkLst>
        </pc:spChg>
        <pc:spChg chg="add">
          <ac:chgData name="Ruban Sebastian" userId="0e051e92-b470-4e01-8ca8-f3185f6c70fc" providerId="ADAL" clId="{1EE72157-1597-432E-94CC-39F469CBFFA6}" dt="2020-10-18T10:03:12.807" v="8190" actId="22"/>
          <ac:spMkLst>
            <pc:docMk/>
            <pc:sldMk cId="2276784459" sldId="265"/>
            <ac:spMk id="5" creationId="{417032C6-58E8-4843-91B5-C5449C9761B2}"/>
          </ac:spMkLst>
        </pc:spChg>
        <pc:spChg chg="add">
          <ac:chgData name="Ruban Sebastian" userId="0e051e92-b470-4e01-8ca8-f3185f6c70fc" providerId="ADAL" clId="{1EE72157-1597-432E-94CC-39F469CBFFA6}" dt="2020-10-18T10:03:12.807" v="8190" actId="22"/>
          <ac:spMkLst>
            <pc:docMk/>
            <pc:sldMk cId="2276784459" sldId="265"/>
            <ac:spMk id="7" creationId="{688CBB66-03BC-4C47-8E9B-C83BB4A5E8A9}"/>
          </ac:spMkLst>
        </pc:spChg>
        <pc:spChg chg="del">
          <ac:chgData name="Ruban Sebastian" userId="0e051e92-b470-4e01-8ca8-f3185f6c70fc" providerId="ADAL" clId="{1EE72157-1597-432E-94CC-39F469CBFFA6}" dt="2020-10-18T10:03:11.688" v="8189" actId="478"/>
          <ac:spMkLst>
            <pc:docMk/>
            <pc:sldMk cId="2276784459" sldId="265"/>
            <ac:spMk id="8" creationId="{8A97A0A9-09ED-4632-B702-64AB29A57504}"/>
          </ac:spMkLst>
        </pc:spChg>
        <pc:spChg chg="del">
          <ac:chgData name="Ruban Sebastian" userId="0e051e92-b470-4e01-8ca8-f3185f6c70fc" providerId="ADAL" clId="{1EE72157-1597-432E-94CC-39F469CBFFA6}" dt="2020-10-18T10:03:11.688" v="8189" actId="478"/>
          <ac:spMkLst>
            <pc:docMk/>
            <pc:sldMk cId="2276784459" sldId="265"/>
            <ac:spMk id="9" creationId="{3A402D2E-0C45-4696-8A4B-39F3A433D98E}"/>
          </ac:spMkLst>
        </pc:spChg>
        <pc:spChg chg="del">
          <ac:chgData name="Ruban Sebastian" userId="0e051e92-b470-4e01-8ca8-f3185f6c70fc" providerId="ADAL" clId="{1EE72157-1597-432E-94CC-39F469CBFFA6}" dt="2020-10-18T10:03:11.688" v="8189" actId="478"/>
          <ac:spMkLst>
            <pc:docMk/>
            <pc:sldMk cId="2276784459" sldId="265"/>
            <ac:spMk id="10" creationId="{E329F88B-8F19-4A93-8292-9360867E7603}"/>
          </ac:spMkLst>
        </pc:spChg>
        <pc:spChg chg="del">
          <ac:chgData name="Ruban Sebastian" userId="0e051e92-b470-4e01-8ca8-f3185f6c70fc" providerId="ADAL" clId="{1EE72157-1597-432E-94CC-39F469CBFFA6}" dt="2020-10-18T10:03:11.688" v="8189" actId="478"/>
          <ac:spMkLst>
            <pc:docMk/>
            <pc:sldMk cId="2276784459" sldId="265"/>
            <ac:spMk id="11" creationId="{CE392E0C-7BD6-45D8-B648-9489F7CCC9F1}"/>
          </ac:spMkLst>
        </pc:spChg>
        <pc:spChg chg="del">
          <ac:chgData name="Ruban Sebastian" userId="0e051e92-b470-4e01-8ca8-f3185f6c70fc" providerId="ADAL" clId="{1EE72157-1597-432E-94CC-39F469CBFFA6}" dt="2020-10-18T10:03:11.688" v="8189" actId="478"/>
          <ac:spMkLst>
            <pc:docMk/>
            <pc:sldMk cId="2276784459" sldId="265"/>
            <ac:spMk id="12" creationId="{5755818C-1A48-471B-ABB9-6847B7389889}"/>
          </ac:spMkLst>
        </pc:spChg>
        <pc:spChg chg="mod">
          <ac:chgData name="Ruban Sebastian" userId="0e051e92-b470-4e01-8ca8-f3185f6c70fc" providerId="ADAL" clId="{1EE72157-1597-432E-94CC-39F469CBFFA6}" dt="2020-10-18T10:05:26.783" v="8294" actId="20577"/>
          <ac:spMkLst>
            <pc:docMk/>
            <pc:sldMk cId="2276784459" sldId="265"/>
            <ac:spMk id="35" creationId="{AA5B1B79-ECD0-4AEA-BE0E-72498D4EA27A}"/>
          </ac:spMkLst>
        </pc:spChg>
        <pc:spChg chg="mod">
          <ac:chgData name="Ruban Sebastian" userId="0e051e92-b470-4e01-8ca8-f3185f6c70fc" providerId="ADAL" clId="{1EE72157-1597-432E-94CC-39F469CBFFA6}" dt="2020-10-18T10:02:57.215" v="8188"/>
          <ac:spMkLst>
            <pc:docMk/>
            <pc:sldMk cId="2276784459" sldId="265"/>
            <ac:spMk id="36" creationId="{9EECCC91-3286-4927-9FAB-3CE3A6CF26C6}"/>
          </ac:spMkLst>
        </pc:spChg>
        <pc:spChg chg="mod">
          <ac:chgData name="Ruban Sebastian" userId="0e051e92-b470-4e01-8ca8-f3185f6c70fc" providerId="ADAL" clId="{1EE72157-1597-432E-94CC-39F469CBFFA6}" dt="2020-10-18T10:06:30.152" v="8310" actId="20577"/>
          <ac:spMkLst>
            <pc:docMk/>
            <pc:sldMk cId="2276784459" sldId="265"/>
            <ac:spMk id="51" creationId="{30A5C9F6-C036-46D3-82D1-7ABB1A312CE6}"/>
          </ac:spMkLst>
        </pc:spChg>
        <pc:spChg chg="mod">
          <ac:chgData name="Ruban Sebastian" userId="0e051e92-b470-4e01-8ca8-f3185f6c70fc" providerId="ADAL" clId="{1EE72157-1597-432E-94CC-39F469CBFFA6}" dt="2020-10-18T10:30:05.374" v="8786" actId="20577"/>
          <ac:spMkLst>
            <pc:docMk/>
            <pc:sldMk cId="2276784459" sldId="265"/>
            <ac:spMk id="52" creationId="{2FC0189B-A721-492D-AE33-8434C0C0957E}"/>
          </ac:spMkLst>
        </pc:spChg>
        <pc:spChg chg="mod">
          <ac:chgData name="Ruban Sebastian" userId="0e051e92-b470-4e01-8ca8-f3185f6c70fc" providerId="ADAL" clId="{1EE72157-1597-432E-94CC-39F469CBFFA6}" dt="2020-10-18T10:09:49.593" v="8497" actId="20577"/>
          <ac:spMkLst>
            <pc:docMk/>
            <pc:sldMk cId="2276784459" sldId="265"/>
            <ac:spMk id="58" creationId="{7C45F1E0-2E58-44A3-8F94-979895ED663E}"/>
          </ac:spMkLst>
        </pc:spChg>
        <pc:spChg chg="mod">
          <ac:chgData name="Ruban Sebastian" userId="0e051e92-b470-4e01-8ca8-f3185f6c70fc" providerId="ADAL" clId="{1EE72157-1597-432E-94CC-39F469CBFFA6}" dt="2020-10-18T10:11:07.641" v="8509" actId="20577"/>
          <ac:spMkLst>
            <pc:docMk/>
            <pc:sldMk cId="2276784459" sldId="265"/>
            <ac:spMk id="59" creationId="{397ADC74-AC13-41A9-B290-2DDD99D7A947}"/>
          </ac:spMkLst>
        </pc:spChg>
        <pc:spChg chg="mod">
          <ac:chgData name="Ruban Sebastian" userId="0e051e92-b470-4e01-8ca8-f3185f6c70fc" providerId="ADAL" clId="{1EE72157-1597-432E-94CC-39F469CBFFA6}" dt="2020-10-18T10:16:29.909" v="8612" actId="20577"/>
          <ac:spMkLst>
            <pc:docMk/>
            <pc:sldMk cId="2276784459" sldId="265"/>
            <ac:spMk id="65" creationId="{7C8E6D07-12CA-430C-B295-734433643A04}"/>
          </ac:spMkLst>
        </pc:spChg>
        <pc:spChg chg="mod">
          <ac:chgData name="Ruban Sebastian" userId="0e051e92-b470-4e01-8ca8-f3185f6c70fc" providerId="ADAL" clId="{1EE72157-1597-432E-94CC-39F469CBFFA6}" dt="2020-10-18T10:19:57.591" v="8767" actId="20577"/>
          <ac:spMkLst>
            <pc:docMk/>
            <pc:sldMk cId="2276784459" sldId="265"/>
            <ac:spMk id="72" creationId="{F6364E4D-9E18-4A82-9AA8-495E5804A23E}"/>
          </ac:spMkLst>
        </pc:spChg>
        <pc:spChg chg="mod">
          <ac:chgData name="Ruban Sebastian" userId="0e051e92-b470-4e01-8ca8-f3185f6c70fc" providerId="ADAL" clId="{1EE72157-1597-432E-94CC-39F469CBFFA6}" dt="2020-10-18T10:20:37.899" v="8773" actId="20577"/>
          <ac:spMkLst>
            <pc:docMk/>
            <pc:sldMk cId="2276784459" sldId="265"/>
            <ac:spMk id="73" creationId="{BB896306-9FED-4A4B-ACD9-B5BBE2054101}"/>
          </ac:spMkLst>
        </pc:spChg>
        <pc:spChg chg="mod">
          <ac:chgData name="Ruban Sebastian" userId="0e051e92-b470-4e01-8ca8-f3185f6c70fc" providerId="ADAL" clId="{1EE72157-1597-432E-94CC-39F469CBFFA6}" dt="2020-10-18T10:24:37.446" v="8774"/>
          <ac:spMkLst>
            <pc:docMk/>
            <pc:sldMk cId="2276784459" sldId="265"/>
            <ac:spMk id="79" creationId="{578DC2C9-326B-42D7-8358-F252D51635FC}"/>
          </ac:spMkLst>
        </pc:spChg>
        <pc:spChg chg="mod">
          <ac:chgData name="Ruban Sebastian" userId="0e051e92-b470-4e01-8ca8-f3185f6c70fc" providerId="ADAL" clId="{1EE72157-1597-432E-94CC-39F469CBFFA6}" dt="2020-10-18T10:28:58.840" v="8778" actId="20577"/>
          <ac:spMkLst>
            <pc:docMk/>
            <pc:sldMk cId="2276784459" sldId="265"/>
            <ac:spMk id="80" creationId="{6542200A-A155-4EC3-95B4-3C8EA3FAC56B}"/>
          </ac:spMkLst>
        </pc:spChg>
      </pc:sldChg>
      <pc:sldChg chg="addSp delSp modSp add mod">
        <pc:chgData name="Ruban Sebastian" userId="0e051e92-b470-4e01-8ca8-f3185f6c70fc" providerId="ADAL" clId="{1EE72157-1597-432E-94CC-39F469CBFFA6}" dt="2020-10-18T10:46:25.519" v="9265" actId="20577"/>
        <pc:sldMkLst>
          <pc:docMk/>
          <pc:sldMk cId="4222100064" sldId="266"/>
        </pc:sldMkLst>
        <pc:spChg chg="del">
          <ac:chgData name="Ruban Sebastian" userId="0e051e92-b470-4e01-8ca8-f3185f6c70fc" providerId="ADAL" clId="{1EE72157-1597-432E-94CC-39F469CBFFA6}" dt="2020-10-18T10:31:51.071" v="8789" actId="478"/>
          <ac:spMkLst>
            <pc:docMk/>
            <pc:sldMk cId="4222100064" sldId="266"/>
            <ac:spMk id="2" creationId="{94A915CB-6A5A-4440-9F23-BC66C75F954C}"/>
          </ac:spMkLst>
        </pc:spChg>
        <pc:spChg chg="del">
          <ac:chgData name="Ruban Sebastian" userId="0e051e92-b470-4e01-8ca8-f3185f6c70fc" providerId="ADAL" clId="{1EE72157-1597-432E-94CC-39F469CBFFA6}" dt="2020-10-18T10:31:51.071" v="8789" actId="478"/>
          <ac:spMkLst>
            <pc:docMk/>
            <pc:sldMk cId="4222100064" sldId="266"/>
            <ac:spMk id="3" creationId="{D2A5C4AD-F299-4287-82CE-0DFB3F79364D}"/>
          </ac:spMkLst>
        </pc:spChg>
        <pc:spChg chg="del">
          <ac:chgData name="Ruban Sebastian" userId="0e051e92-b470-4e01-8ca8-f3185f6c70fc" providerId="ADAL" clId="{1EE72157-1597-432E-94CC-39F469CBFFA6}" dt="2020-10-18T10:31:51.071" v="8789" actId="478"/>
          <ac:spMkLst>
            <pc:docMk/>
            <pc:sldMk cId="4222100064" sldId="266"/>
            <ac:spMk id="4" creationId="{2069ED2F-99E2-48DF-9EF2-731ED5498CE8}"/>
          </ac:spMkLst>
        </pc:spChg>
        <pc:spChg chg="del">
          <ac:chgData name="Ruban Sebastian" userId="0e051e92-b470-4e01-8ca8-f3185f6c70fc" providerId="ADAL" clId="{1EE72157-1597-432E-94CC-39F469CBFFA6}" dt="2020-10-18T10:31:51.071" v="8789" actId="478"/>
          <ac:spMkLst>
            <pc:docMk/>
            <pc:sldMk cId="4222100064" sldId="266"/>
            <ac:spMk id="5" creationId="{417032C6-58E8-4843-91B5-C5449C9761B2}"/>
          </ac:spMkLst>
        </pc:spChg>
        <pc:spChg chg="del">
          <ac:chgData name="Ruban Sebastian" userId="0e051e92-b470-4e01-8ca8-f3185f6c70fc" providerId="ADAL" clId="{1EE72157-1597-432E-94CC-39F469CBFFA6}" dt="2020-10-18T10:31:51.071" v="8789" actId="478"/>
          <ac:spMkLst>
            <pc:docMk/>
            <pc:sldMk cId="4222100064" sldId="266"/>
            <ac:spMk id="7" creationId="{688CBB66-03BC-4C47-8E9B-C83BB4A5E8A9}"/>
          </ac:spMkLst>
        </pc:spChg>
        <pc:spChg chg="add">
          <ac:chgData name="Ruban Sebastian" userId="0e051e92-b470-4e01-8ca8-f3185f6c70fc" providerId="ADAL" clId="{1EE72157-1597-432E-94CC-39F469CBFFA6}" dt="2020-10-18T10:31:51.609" v="8790" actId="22"/>
          <ac:spMkLst>
            <pc:docMk/>
            <pc:sldMk cId="4222100064" sldId="266"/>
            <ac:spMk id="8" creationId="{0E2BD289-E2E4-4659-A006-0C7B236FBD92}"/>
          </ac:spMkLst>
        </pc:spChg>
        <pc:spChg chg="add">
          <ac:chgData name="Ruban Sebastian" userId="0e051e92-b470-4e01-8ca8-f3185f6c70fc" providerId="ADAL" clId="{1EE72157-1597-432E-94CC-39F469CBFFA6}" dt="2020-10-18T10:31:51.609" v="8790" actId="22"/>
          <ac:spMkLst>
            <pc:docMk/>
            <pc:sldMk cId="4222100064" sldId="266"/>
            <ac:spMk id="9" creationId="{B6D09CF7-3E48-4807-AF5E-E090D72288E2}"/>
          </ac:spMkLst>
        </pc:spChg>
        <pc:spChg chg="add">
          <ac:chgData name="Ruban Sebastian" userId="0e051e92-b470-4e01-8ca8-f3185f6c70fc" providerId="ADAL" clId="{1EE72157-1597-432E-94CC-39F469CBFFA6}" dt="2020-10-18T10:31:51.609" v="8790" actId="22"/>
          <ac:spMkLst>
            <pc:docMk/>
            <pc:sldMk cId="4222100064" sldId="266"/>
            <ac:spMk id="10" creationId="{A11AC36D-0BE7-4010-9B2B-6244FBD3A349}"/>
          </ac:spMkLst>
        </pc:spChg>
        <pc:spChg chg="add">
          <ac:chgData name="Ruban Sebastian" userId="0e051e92-b470-4e01-8ca8-f3185f6c70fc" providerId="ADAL" clId="{1EE72157-1597-432E-94CC-39F469CBFFA6}" dt="2020-10-18T10:31:51.609" v="8790" actId="22"/>
          <ac:spMkLst>
            <pc:docMk/>
            <pc:sldMk cId="4222100064" sldId="266"/>
            <ac:spMk id="11" creationId="{965E498E-6E6A-4C60-93B3-4D917ED87D59}"/>
          </ac:spMkLst>
        </pc:spChg>
        <pc:spChg chg="add">
          <ac:chgData name="Ruban Sebastian" userId="0e051e92-b470-4e01-8ca8-f3185f6c70fc" providerId="ADAL" clId="{1EE72157-1597-432E-94CC-39F469CBFFA6}" dt="2020-10-18T10:31:51.609" v="8790" actId="22"/>
          <ac:spMkLst>
            <pc:docMk/>
            <pc:sldMk cId="4222100064" sldId="266"/>
            <ac:spMk id="12" creationId="{EEAD7E1B-0327-44A9-98F3-68A5B33DBA8D}"/>
          </ac:spMkLst>
        </pc:spChg>
        <pc:spChg chg="mod">
          <ac:chgData name="Ruban Sebastian" userId="0e051e92-b470-4e01-8ca8-f3185f6c70fc" providerId="ADAL" clId="{1EE72157-1597-432E-94CC-39F469CBFFA6}" dt="2020-10-18T10:33:19.727" v="8804" actId="20577"/>
          <ac:spMkLst>
            <pc:docMk/>
            <pc:sldMk cId="4222100064" sldId="266"/>
            <ac:spMk id="35" creationId="{AA5B1B79-ECD0-4AEA-BE0E-72498D4EA27A}"/>
          </ac:spMkLst>
        </pc:spChg>
        <pc:spChg chg="mod">
          <ac:chgData name="Ruban Sebastian" userId="0e051e92-b470-4e01-8ca8-f3185f6c70fc" providerId="ADAL" clId="{1EE72157-1597-432E-94CC-39F469CBFFA6}" dt="2020-10-18T10:31:33.862" v="8788"/>
          <ac:spMkLst>
            <pc:docMk/>
            <pc:sldMk cId="4222100064" sldId="266"/>
            <ac:spMk id="36" creationId="{9EECCC91-3286-4927-9FAB-3CE3A6CF26C6}"/>
          </ac:spMkLst>
        </pc:spChg>
        <pc:spChg chg="mod">
          <ac:chgData name="Ruban Sebastian" userId="0e051e92-b470-4e01-8ca8-f3185f6c70fc" providerId="ADAL" clId="{1EE72157-1597-432E-94CC-39F469CBFFA6}" dt="2020-10-18T10:34:28.898" v="8818" actId="20577"/>
          <ac:spMkLst>
            <pc:docMk/>
            <pc:sldMk cId="4222100064" sldId="266"/>
            <ac:spMk id="51" creationId="{30A5C9F6-C036-46D3-82D1-7ABB1A312CE6}"/>
          </ac:spMkLst>
        </pc:spChg>
        <pc:spChg chg="mod">
          <ac:chgData name="Ruban Sebastian" userId="0e051e92-b470-4e01-8ca8-f3185f6c70fc" providerId="ADAL" clId="{1EE72157-1597-432E-94CC-39F469CBFFA6}" dt="2020-10-18T10:46:25.519" v="9265" actId="20577"/>
          <ac:spMkLst>
            <pc:docMk/>
            <pc:sldMk cId="4222100064" sldId="266"/>
            <ac:spMk id="52" creationId="{2FC0189B-A721-492D-AE33-8434C0C0957E}"/>
          </ac:spMkLst>
        </pc:spChg>
        <pc:spChg chg="mod">
          <ac:chgData name="Ruban Sebastian" userId="0e051e92-b470-4e01-8ca8-f3185f6c70fc" providerId="ADAL" clId="{1EE72157-1597-432E-94CC-39F469CBFFA6}" dt="2020-10-18T10:37:17.538" v="8948" actId="20577"/>
          <ac:spMkLst>
            <pc:docMk/>
            <pc:sldMk cId="4222100064" sldId="266"/>
            <ac:spMk id="58" creationId="{7C45F1E0-2E58-44A3-8F94-979895ED663E}"/>
          </ac:spMkLst>
        </pc:spChg>
        <pc:spChg chg="mod">
          <ac:chgData name="Ruban Sebastian" userId="0e051e92-b470-4e01-8ca8-f3185f6c70fc" providerId="ADAL" clId="{1EE72157-1597-432E-94CC-39F469CBFFA6}" dt="2020-10-18T10:41:25.271" v="9100" actId="20577"/>
          <ac:spMkLst>
            <pc:docMk/>
            <pc:sldMk cId="4222100064" sldId="266"/>
            <ac:spMk id="65" creationId="{7C8E6D07-12CA-430C-B295-734433643A04}"/>
          </ac:spMkLst>
        </pc:spChg>
        <pc:spChg chg="mod">
          <ac:chgData name="Ruban Sebastian" userId="0e051e92-b470-4e01-8ca8-f3185f6c70fc" providerId="ADAL" clId="{1EE72157-1597-432E-94CC-39F469CBFFA6}" dt="2020-10-18T10:42:41.070" v="9112" actId="20577"/>
          <ac:spMkLst>
            <pc:docMk/>
            <pc:sldMk cId="4222100064" sldId="266"/>
            <ac:spMk id="66" creationId="{FBC6520C-8E8F-4BE9-80C6-A832BD22C271}"/>
          </ac:spMkLst>
        </pc:spChg>
        <pc:spChg chg="mod">
          <ac:chgData name="Ruban Sebastian" userId="0e051e92-b470-4e01-8ca8-f3185f6c70fc" providerId="ADAL" clId="{1EE72157-1597-432E-94CC-39F469CBFFA6}" dt="2020-10-18T10:44:02.034" v="9206" actId="20577"/>
          <ac:spMkLst>
            <pc:docMk/>
            <pc:sldMk cId="4222100064" sldId="266"/>
            <ac:spMk id="72" creationId="{F6364E4D-9E18-4A82-9AA8-495E5804A23E}"/>
          </ac:spMkLst>
        </pc:spChg>
        <pc:spChg chg="mod">
          <ac:chgData name="Ruban Sebastian" userId="0e051e92-b470-4e01-8ca8-f3185f6c70fc" providerId="ADAL" clId="{1EE72157-1597-432E-94CC-39F469CBFFA6}" dt="2020-10-18T10:44:33.473" v="9213" actId="20577"/>
          <ac:spMkLst>
            <pc:docMk/>
            <pc:sldMk cId="4222100064" sldId="266"/>
            <ac:spMk id="73" creationId="{BB896306-9FED-4A4B-ACD9-B5BBE2054101}"/>
          </ac:spMkLst>
        </pc:spChg>
        <pc:spChg chg="mod">
          <ac:chgData name="Ruban Sebastian" userId="0e051e92-b470-4e01-8ca8-f3185f6c70fc" providerId="ADAL" clId="{1EE72157-1597-432E-94CC-39F469CBFFA6}" dt="2020-10-18T10:45:28.624" v="9257" actId="20577"/>
          <ac:spMkLst>
            <pc:docMk/>
            <pc:sldMk cId="4222100064" sldId="266"/>
            <ac:spMk id="79" creationId="{578DC2C9-326B-42D7-8358-F252D51635FC}"/>
          </ac:spMkLst>
        </pc:spChg>
        <pc:spChg chg="mod">
          <ac:chgData name="Ruban Sebastian" userId="0e051e92-b470-4e01-8ca8-f3185f6c70fc" providerId="ADAL" clId="{1EE72157-1597-432E-94CC-39F469CBFFA6}" dt="2020-10-18T10:46:06.622" v="9263" actId="20577"/>
          <ac:spMkLst>
            <pc:docMk/>
            <pc:sldMk cId="4222100064" sldId="266"/>
            <ac:spMk id="80" creationId="{6542200A-A155-4EC3-95B4-3C8EA3FAC56B}"/>
          </ac:spMkLst>
        </pc:spChg>
      </pc:sldChg>
      <pc:sldChg chg="addSp delSp modSp add mod">
        <pc:chgData name="Ruban Sebastian" userId="0e051e92-b470-4e01-8ca8-f3185f6c70fc" providerId="ADAL" clId="{1EE72157-1597-432E-94CC-39F469CBFFA6}" dt="2020-10-18T21:02:12.194" v="9823" actId="20577"/>
        <pc:sldMkLst>
          <pc:docMk/>
          <pc:sldMk cId="1323299233" sldId="267"/>
        </pc:sldMkLst>
        <pc:spChg chg="add">
          <ac:chgData name="Ruban Sebastian" userId="0e051e92-b470-4e01-8ca8-f3185f6c70fc" providerId="ADAL" clId="{1EE72157-1597-432E-94CC-39F469CBFFA6}" dt="2020-10-18T10:48:23.722" v="9269" actId="22"/>
          <ac:spMkLst>
            <pc:docMk/>
            <pc:sldMk cId="1323299233" sldId="267"/>
            <ac:spMk id="2" creationId="{39B716A9-4CC7-419D-AA37-C2C7082AFB92}"/>
          </ac:spMkLst>
        </pc:spChg>
        <pc:spChg chg="add">
          <ac:chgData name="Ruban Sebastian" userId="0e051e92-b470-4e01-8ca8-f3185f6c70fc" providerId="ADAL" clId="{1EE72157-1597-432E-94CC-39F469CBFFA6}" dt="2020-10-18T10:48:23.722" v="9269" actId="22"/>
          <ac:spMkLst>
            <pc:docMk/>
            <pc:sldMk cId="1323299233" sldId="267"/>
            <ac:spMk id="3" creationId="{63AE3A86-F1B6-4055-9D3E-FBC97CD470DC}"/>
          </ac:spMkLst>
        </pc:spChg>
        <pc:spChg chg="add">
          <ac:chgData name="Ruban Sebastian" userId="0e051e92-b470-4e01-8ca8-f3185f6c70fc" providerId="ADAL" clId="{1EE72157-1597-432E-94CC-39F469CBFFA6}" dt="2020-10-18T10:48:23.722" v="9269" actId="22"/>
          <ac:spMkLst>
            <pc:docMk/>
            <pc:sldMk cId="1323299233" sldId="267"/>
            <ac:spMk id="4" creationId="{F85E5D5D-9348-405A-9125-8A07A1F0E5EE}"/>
          </ac:spMkLst>
        </pc:spChg>
        <pc:spChg chg="add">
          <ac:chgData name="Ruban Sebastian" userId="0e051e92-b470-4e01-8ca8-f3185f6c70fc" providerId="ADAL" clId="{1EE72157-1597-432E-94CC-39F469CBFFA6}" dt="2020-10-18T10:48:23.722" v="9269" actId="22"/>
          <ac:spMkLst>
            <pc:docMk/>
            <pc:sldMk cId="1323299233" sldId="267"/>
            <ac:spMk id="5" creationId="{24F1A9BF-0344-43D5-BDBD-42DD156982D9}"/>
          </ac:spMkLst>
        </pc:spChg>
        <pc:spChg chg="add">
          <ac:chgData name="Ruban Sebastian" userId="0e051e92-b470-4e01-8ca8-f3185f6c70fc" providerId="ADAL" clId="{1EE72157-1597-432E-94CC-39F469CBFFA6}" dt="2020-10-18T10:48:23.722" v="9269" actId="22"/>
          <ac:spMkLst>
            <pc:docMk/>
            <pc:sldMk cId="1323299233" sldId="267"/>
            <ac:spMk id="7" creationId="{B6EB18A7-1AF7-4E7A-AB3C-28290040743C}"/>
          </ac:spMkLst>
        </pc:spChg>
        <pc:spChg chg="del">
          <ac:chgData name="Ruban Sebastian" userId="0e051e92-b470-4e01-8ca8-f3185f6c70fc" providerId="ADAL" clId="{1EE72157-1597-432E-94CC-39F469CBFFA6}" dt="2020-10-18T10:48:23.091" v="9268" actId="478"/>
          <ac:spMkLst>
            <pc:docMk/>
            <pc:sldMk cId="1323299233" sldId="267"/>
            <ac:spMk id="8" creationId="{0E2BD289-E2E4-4659-A006-0C7B236FBD92}"/>
          </ac:spMkLst>
        </pc:spChg>
        <pc:spChg chg="del">
          <ac:chgData name="Ruban Sebastian" userId="0e051e92-b470-4e01-8ca8-f3185f6c70fc" providerId="ADAL" clId="{1EE72157-1597-432E-94CC-39F469CBFFA6}" dt="2020-10-18T10:48:23.091" v="9268" actId="478"/>
          <ac:spMkLst>
            <pc:docMk/>
            <pc:sldMk cId="1323299233" sldId="267"/>
            <ac:spMk id="9" creationId="{B6D09CF7-3E48-4807-AF5E-E090D72288E2}"/>
          </ac:spMkLst>
        </pc:spChg>
        <pc:spChg chg="del">
          <ac:chgData name="Ruban Sebastian" userId="0e051e92-b470-4e01-8ca8-f3185f6c70fc" providerId="ADAL" clId="{1EE72157-1597-432E-94CC-39F469CBFFA6}" dt="2020-10-18T10:48:23.091" v="9268" actId="478"/>
          <ac:spMkLst>
            <pc:docMk/>
            <pc:sldMk cId="1323299233" sldId="267"/>
            <ac:spMk id="10" creationId="{A11AC36D-0BE7-4010-9B2B-6244FBD3A349}"/>
          </ac:spMkLst>
        </pc:spChg>
        <pc:spChg chg="del">
          <ac:chgData name="Ruban Sebastian" userId="0e051e92-b470-4e01-8ca8-f3185f6c70fc" providerId="ADAL" clId="{1EE72157-1597-432E-94CC-39F469CBFFA6}" dt="2020-10-18T10:48:23.091" v="9268" actId="478"/>
          <ac:spMkLst>
            <pc:docMk/>
            <pc:sldMk cId="1323299233" sldId="267"/>
            <ac:spMk id="11" creationId="{965E498E-6E6A-4C60-93B3-4D917ED87D59}"/>
          </ac:spMkLst>
        </pc:spChg>
        <pc:spChg chg="del">
          <ac:chgData name="Ruban Sebastian" userId="0e051e92-b470-4e01-8ca8-f3185f6c70fc" providerId="ADAL" clId="{1EE72157-1597-432E-94CC-39F469CBFFA6}" dt="2020-10-18T10:48:23.091" v="9268" actId="478"/>
          <ac:spMkLst>
            <pc:docMk/>
            <pc:sldMk cId="1323299233" sldId="267"/>
            <ac:spMk id="12" creationId="{EEAD7E1B-0327-44A9-98F3-68A5B33DBA8D}"/>
          </ac:spMkLst>
        </pc:spChg>
        <pc:spChg chg="mod">
          <ac:chgData name="Ruban Sebastian" userId="0e051e92-b470-4e01-8ca8-f3185f6c70fc" providerId="ADAL" clId="{1EE72157-1597-432E-94CC-39F469CBFFA6}" dt="2020-10-18T20:34:30.957" v="9385" actId="20577"/>
          <ac:spMkLst>
            <pc:docMk/>
            <pc:sldMk cId="1323299233" sldId="267"/>
            <ac:spMk id="35" creationId="{AA5B1B79-ECD0-4AEA-BE0E-72498D4EA27A}"/>
          </ac:spMkLst>
        </pc:spChg>
        <pc:spChg chg="mod">
          <ac:chgData name="Ruban Sebastian" userId="0e051e92-b470-4e01-8ca8-f3185f6c70fc" providerId="ADAL" clId="{1EE72157-1597-432E-94CC-39F469CBFFA6}" dt="2020-10-18T10:48:07.961" v="9267"/>
          <ac:spMkLst>
            <pc:docMk/>
            <pc:sldMk cId="1323299233" sldId="267"/>
            <ac:spMk id="36" creationId="{9EECCC91-3286-4927-9FAB-3CE3A6CF26C6}"/>
          </ac:spMkLst>
        </pc:spChg>
        <pc:spChg chg="mod">
          <ac:chgData name="Ruban Sebastian" userId="0e051e92-b470-4e01-8ca8-f3185f6c70fc" providerId="ADAL" clId="{1EE72157-1597-432E-94CC-39F469CBFFA6}" dt="2020-10-18T20:35:15.549" v="9393" actId="20577"/>
          <ac:spMkLst>
            <pc:docMk/>
            <pc:sldMk cId="1323299233" sldId="267"/>
            <ac:spMk id="51" creationId="{30A5C9F6-C036-46D3-82D1-7ABB1A312CE6}"/>
          </ac:spMkLst>
        </pc:spChg>
        <pc:spChg chg="mod">
          <ac:chgData name="Ruban Sebastian" userId="0e051e92-b470-4e01-8ca8-f3185f6c70fc" providerId="ADAL" clId="{1EE72157-1597-432E-94CC-39F469CBFFA6}" dt="2020-10-18T21:02:12.194" v="9823" actId="20577"/>
          <ac:spMkLst>
            <pc:docMk/>
            <pc:sldMk cId="1323299233" sldId="267"/>
            <ac:spMk id="52" creationId="{2FC0189B-A721-492D-AE33-8434C0C0957E}"/>
          </ac:spMkLst>
        </pc:spChg>
        <pc:spChg chg="mod">
          <ac:chgData name="Ruban Sebastian" userId="0e051e92-b470-4e01-8ca8-f3185f6c70fc" providerId="ADAL" clId="{1EE72157-1597-432E-94CC-39F469CBFFA6}" dt="2020-10-18T20:38:47" v="9493" actId="20577"/>
          <ac:spMkLst>
            <pc:docMk/>
            <pc:sldMk cId="1323299233" sldId="267"/>
            <ac:spMk id="58" creationId="{7C45F1E0-2E58-44A3-8F94-979895ED663E}"/>
          </ac:spMkLst>
        </pc:spChg>
        <pc:spChg chg="mod">
          <ac:chgData name="Ruban Sebastian" userId="0e051e92-b470-4e01-8ca8-f3185f6c70fc" providerId="ADAL" clId="{1EE72157-1597-432E-94CC-39F469CBFFA6}" dt="2020-10-18T20:57:15.483" v="9506" actId="20577"/>
          <ac:spMkLst>
            <pc:docMk/>
            <pc:sldMk cId="1323299233" sldId="267"/>
            <ac:spMk id="59" creationId="{397ADC74-AC13-41A9-B290-2DDD99D7A947}"/>
          </ac:spMkLst>
        </pc:spChg>
        <pc:spChg chg="mod">
          <ac:chgData name="Ruban Sebastian" userId="0e051e92-b470-4e01-8ca8-f3185f6c70fc" providerId="ADAL" clId="{1EE72157-1597-432E-94CC-39F469CBFFA6}" dt="2020-10-18T20:58:00.129" v="9551" actId="20577"/>
          <ac:spMkLst>
            <pc:docMk/>
            <pc:sldMk cId="1323299233" sldId="267"/>
            <ac:spMk id="65" creationId="{7C8E6D07-12CA-430C-B295-734433643A04}"/>
          </ac:spMkLst>
        </pc:spChg>
        <pc:spChg chg="mod">
          <ac:chgData name="Ruban Sebastian" userId="0e051e92-b470-4e01-8ca8-f3185f6c70fc" providerId="ADAL" clId="{1EE72157-1597-432E-94CC-39F469CBFFA6}" dt="2020-10-18T20:58:38.204" v="9558" actId="20577"/>
          <ac:spMkLst>
            <pc:docMk/>
            <pc:sldMk cId="1323299233" sldId="267"/>
            <ac:spMk id="66" creationId="{FBC6520C-8E8F-4BE9-80C6-A832BD22C271}"/>
          </ac:spMkLst>
        </pc:spChg>
        <pc:spChg chg="mod">
          <ac:chgData name="Ruban Sebastian" userId="0e051e92-b470-4e01-8ca8-f3185f6c70fc" providerId="ADAL" clId="{1EE72157-1597-432E-94CC-39F469CBFFA6}" dt="2020-10-18T20:59:19.094" v="9681" actId="20577"/>
          <ac:spMkLst>
            <pc:docMk/>
            <pc:sldMk cId="1323299233" sldId="267"/>
            <ac:spMk id="72" creationId="{F6364E4D-9E18-4A82-9AA8-495E5804A23E}"/>
          </ac:spMkLst>
        </pc:spChg>
        <pc:spChg chg="mod">
          <ac:chgData name="Ruban Sebastian" userId="0e051e92-b470-4e01-8ca8-f3185f6c70fc" providerId="ADAL" clId="{1EE72157-1597-432E-94CC-39F469CBFFA6}" dt="2020-10-18T21:00:11.187" v="9689" actId="20577"/>
          <ac:spMkLst>
            <pc:docMk/>
            <pc:sldMk cId="1323299233" sldId="267"/>
            <ac:spMk id="73" creationId="{BB896306-9FED-4A4B-ACD9-B5BBE2054101}"/>
          </ac:spMkLst>
        </pc:spChg>
        <pc:spChg chg="mod">
          <ac:chgData name="Ruban Sebastian" userId="0e051e92-b470-4e01-8ca8-f3185f6c70fc" providerId="ADAL" clId="{1EE72157-1597-432E-94CC-39F469CBFFA6}" dt="2020-10-18T21:01:29.509" v="9819" actId="20577"/>
          <ac:spMkLst>
            <pc:docMk/>
            <pc:sldMk cId="1323299233" sldId="267"/>
            <ac:spMk id="79" creationId="{578DC2C9-326B-42D7-8358-F252D51635FC}"/>
          </ac:spMkLst>
        </pc:spChg>
      </pc:sldChg>
      <pc:sldChg chg="addSp delSp modSp add mod">
        <pc:chgData name="Ruban Sebastian" userId="0e051e92-b470-4e01-8ca8-f3185f6c70fc" providerId="ADAL" clId="{1EE72157-1597-432E-94CC-39F469CBFFA6}" dt="2020-10-18T21:15:03.570" v="10348" actId="20577"/>
        <pc:sldMkLst>
          <pc:docMk/>
          <pc:sldMk cId="2733088008" sldId="268"/>
        </pc:sldMkLst>
        <pc:spChg chg="del">
          <ac:chgData name="Ruban Sebastian" userId="0e051e92-b470-4e01-8ca8-f3185f6c70fc" providerId="ADAL" clId="{1EE72157-1597-432E-94CC-39F469CBFFA6}" dt="2020-10-18T21:04:40.845" v="9826" actId="478"/>
          <ac:spMkLst>
            <pc:docMk/>
            <pc:sldMk cId="2733088008" sldId="268"/>
            <ac:spMk id="2" creationId="{39B716A9-4CC7-419D-AA37-C2C7082AFB92}"/>
          </ac:spMkLst>
        </pc:spChg>
        <pc:spChg chg="del">
          <ac:chgData name="Ruban Sebastian" userId="0e051e92-b470-4e01-8ca8-f3185f6c70fc" providerId="ADAL" clId="{1EE72157-1597-432E-94CC-39F469CBFFA6}" dt="2020-10-18T21:04:40.845" v="9826" actId="478"/>
          <ac:spMkLst>
            <pc:docMk/>
            <pc:sldMk cId="2733088008" sldId="268"/>
            <ac:spMk id="3" creationId="{63AE3A86-F1B6-4055-9D3E-FBC97CD470DC}"/>
          </ac:spMkLst>
        </pc:spChg>
        <pc:spChg chg="del">
          <ac:chgData name="Ruban Sebastian" userId="0e051e92-b470-4e01-8ca8-f3185f6c70fc" providerId="ADAL" clId="{1EE72157-1597-432E-94CC-39F469CBFFA6}" dt="2020-10-18T21:04:40.845" v="9826" actId="478"/>
          <ac:spMkLst>
            <pc:docMk/>
            <pc:sldMk cId="2733088008" sldId="268"/>
            <ac:spMk id="4" creationId="{F85E5D5D-9348-405A-9125-8A07A1F0E5EE}"/>
          </ac:spMkLst>
        </pc:spChg>
        <pc:spChg chg="del">
          <ac:chgData name="Ruban Sebastian" userId="0e051e92-b470-4e01-8ca8-f3185f6c70fc" providerId="ADAL" clId="{1EE72157-1597-432E-94CC-39F469CBFFA6}" dt="2020-10-18T21:04:40.845" v="9826" actId="478"/>
          <ac:spMkLst>
            <pc:docMk/>
            <pc:sldMk cId="2733088008" sldId="268"/>
            <ac:spMk id="5" creationId="{24F1A9BF-0344-43D5-BDBD-42DD156982D9}"/>
          </ac:spMkLst>
        </pc:spChg>
        <pc:spChg chg="del">
          <ac:chgData name="Ruban Sebastian" userId="0e051e92-b470-4e01-8ca8-f3185f6c70fc" providerId="ADAL" clId="{1EE72157-1597-432E-94CC-39F469CBFFA6}" dt="2020-10-18T21:04:40.845" v="9826" actId="478"/>
          <ac:spMkLst>
            <pc:docMk/>
            <pc:sldMk cId="2733088008" sldId="268"/>
            <ac:spMk id="7" creationId="{B6EB18A7-1AF7-4E7A-AB3C-28290040743C}"/>
          </ac:spMkLst>
        </pc:spChg>
        <pc:spChg chg="add">
          <ac:chgData name="Ruban Sebastian" userId="0e051e92-b470-4e01-8ca8-f3185f6c70fc" providerId="ADAL" clId="{1EE72157-1597-432E-94CC-39F469CBFFA6}" dt="2020-10-18T21:04:41.706" v="9827" actId="22"/>
          <ac:spMkLst>
            <pc:docMk/>
            <pc:sldMk cId="2733088008" sldId="268"/>
            <ac:spMk id="8" creationId="{7E8DE292-A39D-47A3-BDD4-8F28899C76B9}"/>
          </ac:spMkLst>
        </pc:spChg>
        <pc:spChg chg="add">
          <ac:chgData name="Ruban Sebastian" userId="0e051e92-b470-4e01-8ca8-f3185f6c70fc" providerId="ADAL" clId="{1EE72157-1597-432E-94CC-39F469CBFFA6}" dt="2020-10-18T21:04:41.706" v="9827" actId="22"/>
          <ac:spMkLst>
            <pc:docMk/>
            <pc:sldMk cId="2733088008" sldId="268"/>
            <ac:spMk id="9" creationId="{1018156A-FB56-45C2-8075-C240930A1EEA}"/>
          </ac:spMkLst>
        </pc:spChg>
        <pc:spChg chg="add">
          <ac:chgData name="Ruban Sebastian" userId="0e051e92-b470-4e01-8ca8-f3185f6c70fc" providerId="ADAL" clId="{1EE72157-1597-432E-94CC-39F469CBFFA6}" dt="2020-10-18T21:04:41.706" v="9827" actId="22"/>
          <ac:spMkLst>
            <pc:docMk/>
            <pc:sldMk cId="2733088008" sldId="268"/>
            <ac:spMk id="10" creationId="{98E65CAE-F279-4393-A81A-52AB1E199D06}"/>
          </ac:spMkLst>
        </pc:spChg>
        <pc:spChg chg="add">
          <ac:chgData name="Ruban Sebastian" userId="0e051e92-b470-4e01-8ca8-f3185f6c70fc" providerId="ADAL" clId="{1EE72157-1597-432E-94CC-39F469CBFFA6}" dt="2020-10-18T21:04:41.706" v="9827" actId="22"/>
          <ac:spMkLst>
            <pc:docMk/>
            <pc:sldMk cId="2733088008" sldId="268"/>
            <ac:spMk id="11" creationId="{7B908BE5-3808-4B13-858F-7666ECC08143}"/>
          </ac:spMkLst>
        </pc:spChg>
        <pc:spChg chg="add">
          <ac:chgData name="Ruban Sebastian" userId="0e051e92-b470-4e01-8ca8-f3185f6c70fc" providerId="ADAL" clId="{1EE72157-1597-432E-94CC-39F469CBFFA6}" dt="2020-10-18T21:04:41.706" v="9827" actId="22"/>
          <ac:spMkLst>
            <pc:docMk/>
            <pc:sldMk cId="2733088008" sldId="268"/>
            <ac:spMk id="12" creationId="{C65FD910-C57B-45A6-B14A-4CCE836A1AD2}"/>
          </ac:spMkLst>
        </pc:spChg>
        <pc:spChg chg="mod">
          <ac:chgData name="Ruban Sebastian" userId="0e051e92-b470-4e01-8ca8-f3185f6c70fc" providerId="ADAL" clId="{1EE72157-1597-432E-94CC-39F469CBFFA6}" dt="2020-10-18T21:06:45.779" v="9874" actId="20577"/>
          <ac:spMkLst>
            <pc:docMk/>
            <pc:sldMk cId="2733088008" sldId="268"/>
            <ac:spMk id="35" creationId="{AA5B1B79-ECD0-4AEA-BE0E-72498D4EA27A}"/>
          </ac:spMkLst>
        </pc:spChg>
        <pc:spChg chg="mod">
          <ac:chgData name="Ruban Sebastian" userId="0e051e92-b470-4e01-8ca8-f3185f6c70fc" providerId="ADAL" clId="{1EE72157-1597-432E-94CC-39F469CBFFA6}" dt="2020-10-18T21:04:22.612" v="9825"/>
          <ac:spMkLst>
            <pc:docMk/>
            <pc:sldMk cId="2733088008" sldId="268"/>
            <ac:spMk id="36" creationId="{9EECCC91-3286-4927-9FAB-3CE3A6CF26C6}"/>
          </ac:spMkLst>
        </pc:spChg>
        <pc:spChg chg="mod">
          <ac:chgData name="Ruban Sebastian" userId="0e051e92-b470-4e01-8ca8-f3185f6c70fc" providerId="ADAL" clId="{1EE72157-1597-432E-94CC-39F469CBFFA6}" dt="2020-10-18T21:15:03.570" v="10348" actId="20577"/>
          <ac:spMkLst>
            <pc:docMk/>
            <pc:sldMk cId="2733088008" sldId="268"/>
            <ac:spMk id="52" creationId="{2FC0189B-A721-492D-AE33-8434C0C0957E}"/>
          </ac:spMkLst>
        </pc:spChg>
        <pc:spChg chg="mod">
          <ac:chgData name="Ruban Sebastian" userId="0e051e92-b470-4e01-8ca8-f3185f6c70fc" providerId="ADAL" clId="{1EE72157-1597-432E-94CC-39F469CBFFA6}" dt="2020-10-18T21:09:16.704" v="10016" actId="20577"/>
          <ac:spMkLst>
            <pc:docMk/>
            <pc:sldMk cId="2733088008" sldId="268"/>
            <ac:spMk id="58" creationId="{7C45F1E0-2E58-44A3-8F94-979895ED663E}"/>
          </ac:spMkLst>
        </pc:spChg>
        <pc:spChg chg="mod">
          <ac:chgData name="Ruban Sebastian" userId="0e051e92-b470-4e01-8ca8-f3185f6c70fc" providerId="ADAL" clId="{1EE72157-1597-432E-94CC-39F469CBFFA6}" dt="2020-10-18T21:09:56.227" v="10026" actId="20577"/>
          <ac:spMkLst>
            <pc:docMk/>
            <pc:sldMk cId="2733088008" sldId="268"/>
            <ac:spMk id="59" creationId="{397ADC74-AC13-41A9-B290-2DDD99D7A947}"/>
          </ac:spMkLst>
        </pc:spChg>
        <pc:spChg chg="mod">
          <ac:chgData name="Ruban Sebastian" userId="0e051e92-b470-4e01-8ca8-f3185f6c70fc" providerId="ADAL" clId="{1EE72157-1597-432E-94CC-39F469CBFFA6}" dt="2020-10-18T21:10:49.902" v="10139" actId="20577"/>
          <ac:spMkLst>
            <pc:docMk/>
            <pc:sldMk cId="2733088008" sldId="268"/>
            <ac:spMk id="65" creationId="{7C8E6D07-12CA-430C-B295-734433643A04}"/>
          </ac:spMkLst>
        </pc:spChg>
        <pc:spChg chg="mod">
          <ac:chgData name="Ruban Sebastian" userId="0e051e92-b470-4e01-8ca8-f3185f6c70fc" providerId="ADAL" clId="{1EE72157-1597-432E-94CC-39F469CBFFA6}" dt="2020-10-18T21:11:18.446" v="10149" actId="20577"/>
          <ac:spMkLst>
            <pc:docMk/>
            <pc:sldMk cId="2733088008" sldId="268"/>
            <ac:spMk id="66" creationId="{FBC6520C-8E8F-4BE9-80C6-A832BD22C271}"/>
          </ac:spMkLst>
        </pc:spChg>
        <pc:spChg chg="mod">
          <ac:chgData name="Ruban Sebastian" userId="0e051e92-b470-4e01-8ca8-f3185f6c70fc" providerId="ADAL" clId="{1EE72157-1597-432E-94CC-39F469CBFFA6}" dt="2020-10-18T21:13:14.040" v="10254" actId="20577"/>
          <ac:spMkLst>
            <pc:docMk/>
            <pc:sldMk cId="2733088008" sldId="268"/>
            <ac:spMk id="72" creationId="{F6364E4D-9E18-4A82-9AA8-495E5804A23E}"/>
          </ac:spMkLst>
        </pc:spChg>
        <pc:spChg chg="mod">
          <ac:chgData name="Ruban Sebastian" userId="0e051e92-b470-4e01-8ca8-f3185f6c70fc" providerId="ADAL" clId="{1EE72157-1597-432E-94CC-39F469CBFFA6}" dt="2020-10-18T21:11:28.192" v="10151" actId="20577"/>
          <ac:spMkLst>
            <pc:docMk/>
            <pc:sldMk cId="2733088008" sldId="268"/>
            <ac:spMk id="73" creationId="{BB896306-9FED-4A4B-ACD9-B5BBE2054101}"/>
          </ac:spMkLst>
        </pc:spChg>
        <pc:spChg chg="mod">
          <ac:chgData name="Ruban Sebastian" userId="0e051e92-b470-4e01-8ca8-f3185f6c70fc" providerId="ADAL" clId="{1EE72157-1597-432E-94CC-39F469CBFFA6}" dt="2020-10-18T21:14:38.426" v="10346" actId="20577"/>
          <ac:spMkLst>
            <pc:docMk/>
            <pc:sldMk cId="2733088008" sldId="268"/>
            <ac:spMk id="79" creationId="{578DC2C9-326B-42D7-8358-F252D51635FC}"/>
          </ac:spMkLst>
        </pc:spChg>
      </pc:sldChg>
      <pc:sldChg chg="addSp delSp modSp add mod">
        <pc:chgData name="Ruban Sebastian" userId="0e051e92-b470-4e01-8ca8-f3185f6c70fc" providerId="ADAL" clId="{1EE72157-1597-432E-94CC-39F469CBFFA6}" dt="2020-10-18T21:24:44.658" v="10780" actId="27918"/>
        <pc:sldMkLst>
          <pc:docMk/>
          <pc:sldMk cId="739498026" sldId="269"/>
        </pc:sldMkLst>
        <pc:spChg chg="add">
          <ac:chgData name="Ruban Sebastian" userId="0e051e92-b470-4e01-8ca8-f3185f6c70fc" providerId="ADAL" clId="{1EE72157-1597-432E-94CC-39F469CBFFA6}" dt="2020-10-18T21:17:12.782" v="10352" actId="22"/>
          <ac:spMkLst>
            <pc:docMk/>
            <pc:sldMk cId="739498026" sldId="269"/>
            <ac:spMk id="2" creationId="{7BF3A7AB-2D50-4ED5-AD4B-9FBD9773A83E}"/>
          </ac:spMkLst>
        </pc:spChg>
        <pc:spChg chg="add">
          <ac:chgData name="Ruban Sebastian" userId="0e051e92-b470-4e01-8ca8-f3185f6c70fc" providerId="ADAL" clId="{1EE72157-1597-432E-94CC-39F469CBFFA6}" dt="2020-10-18T21:17:12.782" v="10352" actId="22"/>
          <ac:spMkLst>
            <pc:docMk/>
            <pc:sldMk cId="739498026" sldId="269"/>
            <ac:spMk id="3" creationId="{F2E1F822-50B2-4E68-A13D-F5773A9A40A7}"/>
          </ac:spMkLst>
        </pc:spChg>
        <pc:spChg chg="add">
          <ac:chgData name="Ruban Sebastian" userId="0e051e92-b470-4e01-8ca8-f3185f6c70fc" providerId="ADAL" clId="{1EE72157-1597-432E-94CC-39F469CBFFA6}" dt="2020-10-18T21:17:12.782" v="10352" actId="22"/>
          <ac:spMkLst>
            <pc:docMk/>
            <pc:sldMk cId="739498026" sldId="269"/>
            <ac:spMk id="4" creationId="{975AC27D-B40D-4A92-8736-BB150C5006E2}"/>
          </ac:spMkLst>
        </pc:spChg>
        <pc:spChg chg="add">
          <ac:chgData name="Ruban Sebastian" userId="0e051e92-b470-4e01-8ca8-f3185f6c70fc" providerId="ADAL" clId="{1EE72157-1597-432E-94CC-39F469CBFFA6}" dt="2020-10-18T21:17:12.782" v="10352" actId="22"/>
          <ac:spMkLst>
            <pc:docMk/>
            <pc:sldMk cId="739498026" sldId="269"/>
            <ac:spMk id="5" creationId="{AB8C1FF9-52F7-454A-BACF-F73E7C333D2F}"/>
          </ac:spMkLst>
        </pc:spChg>
        <pc:spChg chg="add">
          <ac:chgData name="Ruban Sebastian" userId="0e051e92-b470-4e01-8ca8-f3185f6c70fc" providerId="ADAL" clId="{1EE72157-1597-432E-94CC-39F469CBFFA6}" dt="2020-10-18T21:17:12.782" v="10352" actId="22"/>
          <ac:spMkLst>
            <pc:docMk/>
            <pc:sldMk cId="739498026" sldId="269"/>
            <ac:spMk id="7" creationId="{86B6107A-8FC8-429E-85E4-BF4C04262B1A}"/>
          </ac:spMkLst>
        </pc:spChg>
        <pc:spChg chg="del">
          <ac:chgData name="Ruban Sebastian" userId="0e051e92-b470-4e01-8ca8-f3185f6c70fc" providerId="ADAL" clId="{1EE72157-1597-432E-94CC-39F469CBFFA6}" dt="2020-10-18T21:17:05.583" v="10351" actId="478"/>
          <ac:spMkLst>
            <pc:docMk/>
            <pc:sldMk cId="739498026" sldId="269"/>
            <ac:spMk id="8" creationId="{7E8DE292-A39D-47A3-BDD4-8F28899C76B9}"/>
          </ac:spMkLst>
        </pc:spChg>
        <pc:spChg chg="del">
          <ac:chgData name="Ruban Sebastian" userId="0e051e92-b470-4e01-8ca8-f3185f6c70fc" providerId="ADAL" clId="{1EE72157-1597-432E-94CC-39F469CBFFA6}" dt="2020-10-18T21:17:05.583" v="10351" actId="478"/>
          <ac:spMkLst>
            <pc:docMk/>
            <pc:sldMk cId="739498026" sldId="269"/>
            <ac:spMk id="9" creationId="{1018156A-FB56-45C2-8075-C240930A1EEA}"/>
          </ac:spMkLst>
        </pc:spChg>
        <pc:spChg chg="del">
          <ac:chgData name="Ruban Sebastian" userId="0e051e92-b470-4e01-8ca8-f3185f6c70fc" providerId="ADAL" clId="{1EE72157-1597-432E-94CC-39F469CBFFA6}" dt="2020-10-18T21:17:05.583" v="10351" actId="478"/>
          <ac:spMkLst>
            <pc:docMk/>
            <pc:sldMk cId="739498026" sldId="269"/>
            <ac:spMk id="10" creationId="{98E65CAE-F279-4393-A81A-52AB1E199D06}"/>
          </ac:spMkLst>
        </pc:spChg>
        <pc:spChg chg="del">
          <ac:chgData name="Ruban Sebastian" userId="0e051e92-b470-4e01-8ca8-f3185f6c70fc" providerId="ADAL" clId="{1EE72157-1597-432E-94CC-39F469CBFFA6}" dt="2020-10-18T21:17:05.583" v="10351" actId="478"/>
          <ac:spMkLst>
            <pc:docMk/>
            <pc:sldMk cId="739498026" sldId="269"/>
            <ac:spMk id="11" creationId="{7B908BE5-3808-4B13-858F-7666ECC08143}"/>
          </ac:spMkLst>
        </pc:spChg>
        <pc:spChg chg="del">
          <ac:chgData name="Ruban Sebastian" userId="0e051e92-b470-4e01-8ca8-f3185f6c70fc" providerId="ADAL" clId="{1EE72157-1597-432E-94CC-39F469CBFFA6}" dt="2020-10-18T21:17:05.583" v="10351" actId="478"/>
          <ac:spMkLst>
            <pc:docMk/>
            <pc:sldMk cId="739498026" sldId="269"/>
            <ac:spMk id="12" creationId="{C65FD910-C57B-45A6-B14A-4CCE836A1AD2}"/>
          </ac:spMkLst>
        </pc:spChg>
        <pc:spChg chg="mod">
          <ac:chgData name="Ruban Sebastian" userId="0e051e92-b470-4e01-8ca8-f3185f6c70fc" providerId="ADAL" clId="{1EE72157-1597-432E-94CC-39F469CBFFA6}" dt="2020-10-18T21:18:11.695" v="10458" actId="20577"/>
          <ac:spMkLst>
            <pc:docMk/>
            <pc:sldMk cId="739498026" sldId="269"/>
            <ac:spMk id="35" creationId="{AA5B1B79-ECD0-4AEA-BE0E-72498D4EA27A}"/>
          </ac:spMkLst>
        </pc:spChg>
        <pc:spChg chg="mod">
          <ac:chgData name="Ruban Sebastian" userId="0e051e92-b470-4e01-8ca8-f3185f6c70fc" providerId="ADAL" clId="{1EE72157-1597-432E-94CC-39F469CBFFA6}" dt="2020-10-18T21:16:52.785" v="10350"/>
          <ac:spMkLst>
            <pc:docMk/>
            <pc:sldMk cId="739498026" sldId="269"/>
            <ac:spMk id="36" creationId="{9EECCC91-3286-4927-9FAB-3CE3A6CF26C6}"/>
          </ac:spMkLst>
        </pc:spChg>
        <pc:spChg chg="mod">
          <ac:chgData name="Ruban Sebastian" userId="0e051e92-b470-4e01-8ca8-f3185f6c70fc" providerId="ADAL" clId="{1EE72157-1597-432E-94CC-39F469CBFFA6}" dt="2020-10-18T21:19:22.821" v="10468" actId="20577"/>
          <ac:spMkLst>
            <pc:docMk/>
            <pc:sldMk cId="739498026" sldId="269"/>
            <ac:spMk id="51" creationId="{30A5C9F6-C036-46D3-82D1-7ABB1A312CE6}"/>
          </ac:spMkLst>
        </pc:spChg>
        <pc:spChg chg="mod">
          <ac:chgData name="Ruban Sebastian" userId="0e051e92-b470-4e01-8ca8-f3185f6c70fc" providerId="ADAL" clId="{1EE72157-1597-432E-94CC-39F469CBFFA6}" dt="2020-10-18T21:17:17.690" v="10354" actId="20577"/>
          <ac:spMkLst>
            <pc:docMk/>
            <pc:sldMk cId="739498026" sldId="269"/>
            <ac:spMk id="52" creationId="{2FC0189B-A721-492D-AE33-8434C0C0957E}"/>
          </ac:spMkLst>
        </pc:spChg>
        <pc:spChg chg="mod">
          <ac:chgData name="Ruban Sebastian" userId="0e051e92-b470-4e01-8ca8-f3185f6c70fc" providerId="ADAL" clId="{1EE72157-1597-432E-94CC-39F469CBFFA6}" dt="2020-10-18T21:20:14.604" v="10580" actId="20577"/>
          <ac:spMkLst>
            <pc:docMk/>
            <pc:sldMk cId="739498026" sldId="269"/>
            <ac:spMk id="58" creationId="{7C45F1E0-2E58-44A3-8F94-979895ED663E}"/>
          </ac:spMkLst>
        </pc:spChg>
        <pc:spChg chg="mod">
          <ac:chgData name="Ruban Sebastian" userId="0e051e92-b470-4e01-8ca8-f3185f6c70fc" providerId="ADAL" clId="{1EE72157-1597-432E-94CC-39F469CBFFA6}" dt="2020-10-18T21:21:08.698" v="10588" actId="20577"/>
          <ac:spMkLst>
            <pc:docMk/>
            <pc:sldMk cId="739498026" sldId="269"/>
            <ac:spMk id="59" creationId="{397ADC74-AC13-41A9-B290-2DDD99D7A947}"/>
          </ac:spMkLst>
        </pc:spChg>
        <pc:spChg chg="mod">
          <ac:chgData name="Ruban Sebastian" userId="0e051e92-b470-4e01-8ca8-f3185f6c70fc" providerId="ADAL" clId="{1EE72157-1597-432E-94CC-39F469CBFFA6}" dt="2020-10-18T21:22:11.117" v="10617" actId="20577"/>
          <ac:spMkLst>
            <pc:docMk/>
            <pc:sldMk cId="739498026" sldId="269"/>
            <ac:spMk id="65" creationId="{7C8E6D07-12CA-430C-B295-734433643A04}"/>
          </ac:spMkLst>
        </pc:spChg>
        <pc:spChg chg="mod">
          <ac:chgData name="Ruban Sebastian" userId="0e051e92-b470-4e01-8ca8-f3185f6c70fc" providerId="ADAL" clId="{1EE72157-1597-432E-94CC-39F469CBFFA6}" dt="2020-10-18T21:23:13.210" v="10690" actId="20577"/>
          <ac:spMkLst>
            <pc:docMk/>
            <pc:sldMk cId="739498026" sldId="269"/>
            <ac:spMk id="72" creationId="{F6364E4D-9E18-4A82-9AA8-495E5804A23E}"/>
          </ac:spMkLst>
        </pc:spChg>
        <pc:spChg chg="mod">
          <ac:chgData name="Ruban Sebastian" userId="0e051e92-b470-4e01-8ca8-f3185f6c70fc" providerId="ADAL" clId="{1EE72157-1597-432E-94CC-39F469CBFFA6}" dt="2020-10-18T21:21:31.509" v="10590" actId="20577"/>
          <ac:spMkLst>
            <pc:docMk/>
            <pc:sldMk cId="739498026" sldId="269"/>
            <ac:spMk id="73" creationId="{BB896306-9FED-4A4B-ACD9-B5BBE2054101}"/>
          </ac:spMkLst>
        </pc:spChg>
        <pc:spChg chg="mod">
          <ac:chgData name="Ruban Sebastian" userId="0e051e92-b470-4e01-8ca8-f3185f6c70fc" providerId="ADAL" clId="{1EE72157-1597-432E-94CC-39F469CBFFA6}" dt="2020-10-18T21:24:02.389" v="10770" actId="20577"/>
          <ac:spMkLst>
            <pc:docMk/>
            <pc:sldMk cId="739498026" sldId="269"/>
            <ac:spMk id="79" creationId="{578DC2C9-326B-42D7-8358-F252D51635FC}"/>
          </ac:spMkLst>
        </pc:spChg>
      </pc:sldChg>
    </pc:docChg>
  </pc:docChgLst>
  <pc:docChgLst>
    <pc:chgData name="Ruban Sebastian" userId="0e051e92-b470-4e01-8ca8-f3185f6c70fc" providerId="ADAL" clId="{003A6190-6962-47FC-A2B5-2A2E84DA1956}"/>
    <pc:docChg chg="undo custSel addSld delSld modSld modMainMaster">
      <pc:chgData name="Ruban Sebastian" userId="0e051e92-b470-4e01-8ca8-f3185f6c70fc" providerId="ADAL" clId="{003A6190-6962-47FC-A2B5-2A2E84DA1956}" dt="2020-09-03T00:25:00.325" v="749" actId="47"/>
      <pc:docMkLst>
        <pc:docMk/>
      </pc:docMkLst>
      <pc:sldChg chg="addSp delSp modSp mod">
        <pc:chgData name="Ruban Sebastian" userId="0e051e92-b470-4e01-8ca8-f3185f6c70fc" providerId="ADAL" clId="{003A6190-6962-47FC-A2B5-2A2E84DA1956}" dt="2020-09-03T00:23:57.919" v="745" actId="122"/>
        <pc:sldMkLst>
          <pc:docMk/>
          <pc:sldMk cId="4185235703" sldId="256"/>
        </pc:sldMkLst>
        <pc:spChg chg="del mod topLvl">
          <ac:chgData name="Ruban Sebastian" userId="0e051e92-b470-4e01-8ca8-f3185f6c70fc" providerId="ADAL" clId="{003A6190-6962-47FC-A2B5-2A2E84DA1956}" dt="2020-09-02T23:14:39.434" v="282" actId="478"/>
          <ac:spMkLst>
            <pc:docMk/>
            <pc:sldMk cId="4185235703" sldId="256"/>
            <ac:spMk id="2" creationId="{C18D2326-251B-4F0C-A890-6F6520F9E028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15" creationId="{4F2DA7CD-1767-4919-827B-975E421A6B64}"/>
          </ac:spMkLst>
        </pc:spChg>
        <pc:spChg chg="mod topLvl">
          <ac:chgData name="Ruban Sebastian" userId="0e051e92-b470-4e01-8ca8-f3185f6c70fc" providerId="ADAL" clId="{003A6190-6962-47FC-A2B5-2A2E84DA1956}" dt="2020-09-03T00:23:30.297" v="742" actId="12788"/>
          <ac:spMkLst>
            <pc:docMk/>
            <pc:sldMk cId="4185235703" sldId="256"/>
            <ac:spMk id="16" creationId="{6A24F369-1E90-4237-8DFE-4B4299FD14EA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17" creationId="{342C1448-9C0D-43D9-91A3-35B233EFEFE1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19" creationId="{8C82224D-2020-46BF-B39C-58BBBDF72C30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1" creationId="{0833B7E1-19D0-40A7-B9F7-5DC2CF81681F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3" creationId="{58DB78A7-B540-4C4E-ADEF-52A489AC265E}"/>
          </ac:spMkLst>
        </pc:spChg>
        <pc:spChg chg="mod topLvl">
          <ac:chgData name="Ruban Sebastian" userId="0e051e92-b470-4e01-8ca8-f3185f6c70fc" providerId="ADAL" clId="{003A6190-6962-47FC-A2B5-2A2E84DA1956}" dt="2020-09-03T00:21:37.956" v="586" actId="165"/>
          <ac:spMkLst>
            <pc:docMk/>
            <pc:sldMk cId="4185235703" sldId="256"/>
            <ac:spMk id="25" creationId="{14BA378E-145F-4523-9E16-5C553CA72FCE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6" creationId="{1C94CA1D-B241-4256-8809-B2DF1E97FC14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7" creationId="{EFA396FC-63EB-4787-9867-97D12E075356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8" creationId="{8F86C578-1A05-4A94-AAA6-5EB8248302B3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9" creationId="{9332288E-4E83-4EB7-A2DB-5D7CD57BD9C3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0" creationId="{7EA9587E-6539-49EB-B0DE-55EB133A3F86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1" creationId="{479E968E-DEA4-4C5F-89C6-6B1C76AF13CF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2" creationId="{5AF7B8B6-5137-46AF-91F5-7A93CB7F45EB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3" creationId="{B479A521-2E62-4362-B20F-EED20CC6E7DD}"/>
          </ac:spMkLst>
        </pc:spChg>
        <pc:spChg chg="mod topLvl">
          <ac:chgData name="Ruban Sebastian" userId="0e051e92-b470-4e01-8ca8-f3185f6c70fc" providerId="ADAL" clId="{003A6190-6962-47FC-A2B5-2A2E84DA1956}" dt="2020-09-03T00:21:53.622" v="698" actId="20577"/>
          <ac:spMkLst>
            <pc:docMk/>
            <pc:sldMk cId="4185235703" sldId="256"/>
            <ac:spMk id="35" creationId="{AA5B1B79-ECD0-4AEA-BE0E-72498D4EA27A}"/>
          </ac:spMkLst>
        </pc:spChg>
        <pc:spChg chg="mod topLvl">
          <ac:chgData name="Ruban Sebastian" userId="0e051e92-b470-4e01-8ca8-f3185f6c70fc" providerId="ADAL" clId="{003A6190-6962-47FC-A2B5-2A2E84DA1956}" dt="2020-09-03T00:17:43.127" v="528" actId="255"/>
          <ac:spMkLst>
            <pc:docMk/>
            <pc:sldMk cId="4185235703" sldId="256"/>
            <ac:spMk id="36" creationId="{9EECCC91-3286-4927-9FAB-3CE3A6CF26C6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7" creationId="{3B58FC0D-4179-464C-B8D5-5767D6EB65E3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8" creationId="{2A9C79E8-791D-416A-BFB5-11891A9C7B14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9" creationId="{45481B9B-3E57-4044-BAB2-ACBFF4FE0203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40" creationId="{5D08F707-51C5-40C3-BBEB-32A406BCAD07}"/>
          </ac:spMkLst>
        </pc:spChg>
        <pc:spChg chg="del">
          <ac:chgData name="Ruban Sebastian" userId="0e051e92-b470-4e01-8ca8-f3185f6c70fc" providerId="ADAL" clId="{003A6190-6962-47FC-A2B5-2A2E84DA1956}" dt="2020-09-02T23:01:52.487" v="50" actId="478"/>
          <ac:spMkLst>
            <pc:docMk/>
            <pc:sldMk cId="4185235703" sldId="256"/>
            <ac:spMk id="41" creationId="{55424435-8A16-4DDA-801A-5590B2741369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42" creationId="{445D28D9-B8A2-4CD9-A0BD-B04B1C21601E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47" creationId="{4420163F-3FB0-481A-BA8F-9A5B00396B80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48" creationId="{93ABCE6E-39CA-490B-8208-781F862DE1C6}"/>
          </ac:spMkLst>
        </pc:spChg>
        <pc:spChg chg="mod topLvl">
          <ac:chgData name="Ruban Sebastian" userId="0e051e92-b470-4e01-8ca8-f3185f6c70fc" providerId="ADAL" clId="{003A6190-6962-47FC-A2B5-2A2E84DA1956}" dt="2020-09-03T00:20:10.406" v="564" actId="1037"/>
          <ac:spMkLst>
            <pc:docMk/>
            <pc:sldMk cId="4185235703" sldId="256"/>
            <ac:spMk id="49" creationId="{F91C240E-184C-4B4B-BD5A-34EA46D5D3CC}"/>
          </ac:spMkLst>
        </pc:spChg>
        <pc:spChg chg="del mod topLvl">
          <ac:chgData name="Ruban Sebastian" userId="0e051e92-b470-4e01-8ca8-f3185f6c70fc" providerId="ADAL" clId="{003A6190-6962-47FC-A2B5-2A2E84DA1956}" dt="2020-09-02T23:14:39.434" v="282" actId="478"/>
          <ac:spMkLst>
            <pc:docMk/>
            <pc:sldMk cId="4185235703" sldId="256"/>
            <ac:spMk id="50" creationId="{EC58551B-9D78-4FFB-831A-825F5AAF7315}"/>
          </ac:spMkLst>
        </pc:spChg>
        <pc:spChg chg="add del 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51" creationId="{30A5C9F6-C036-46D3-82D1-7ABB1A312CE6}"/>
          </ac:spMkLst>
        </pc:spChg>
        <pc:spChg chg="add mod">
          <ac:chgData name="Ruban Sebastian" userId="0e051e92-b470-4e01-8ca8-f3185f6c70fc" providerId="ADAL" clId="{003A6190-6962-47FC-A2B5-2A2E84DA1956}" dt="2020-09-03T00:20:19.713" v="570" actId="1038"/>
          <ac:spMkLst>
            <pc:docMk/>
            <pc:sldMk cId="4185235703" sldId="256"/>
            <ac:spMk id="52" creationId="{2FC0189B-A721-492D-AE33-8434C0C0957E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55" creationId="{80AC5E4C-096F-4F3B-A525-844F7B704986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56" creationId="{A7D0FE2A-9AAB-4A0F-8E09-3823DBAF2CB9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57" creationId="{70FFA037-FEBA-4132-B658-B47F520E9EA0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58" creationId="{7C45F1E0-2E58-44A3-8F94-979895ED663E}"/>
          </ac:spMkLst>
        </pc:spChg>
        <pc:spChg chg="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59" creationId="{397ADC74-AC13-41A9-B290-2DDD99D7A947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62" creationId="{633986E8-E9BB-43FF-B2C3-B91A0EF75612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63" creationId="{7A7A92D5-32C8-4D82-906B-4FB002D19747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64" creationId="{23C8FA2C-C7DE-4DD6-ABF9-3AB0B95E9807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65" creationId="{7C8E6D07-12CA-430C-B295-734433643A04}"/>
          </ac:spMkLst>
        </pc:spChg>
        <pc:spChg chg="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66" creationId="{FBC6520C-8E8F-4BE9-80C6-A832BD22C271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69" creationId="{3584332E-049B-4B40-84F7-7AC2A017330E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70" creationId="{F82F3C16-1EFF-477E-901A-222422A6930F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1" creationId="{E06C442C-05A3-4369-9D4B-64D7124BC5CB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2" creationId="{F6364E4D-9E18-4A82-9AA8-495E5804A23E}"/>
          </ac:spMkLst>
        </pc:spChg>
        <pc:spChg chg="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73" creationId="{BB896306-9FED-4A4B-ACD9-B5BBE2054101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6" creationId="{2C34FC86-414F-49AF-B553-3772A79153DB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77" creationId="{3554CCDA-8503-4818-BCAC-D85B3EAAA66D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8" creationId="{BED6DFC1-6342-4E85-B75B-E67F5BDA474A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9" creationId="{578DC2C9-326B-42D7-8358-F252D51635FC}"/>
          </ac:spMkLst>
        </pc:spChg>
        <pc:spChg chg="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80" creationId="{6542200A-A155-4EC3-95B4-3C8EA3FAC56B}"/>
          </ac:spMkLst>
        </pc:spChg>
        <pc:grpChg chg="add del mod">
          <ac:chgData name="Ruban Sebastian" userId="0e051e92-b470-4e01-8ca8-f3185f6c70fc" providerId="ADAL" clId="{003A6190-6962-47FC-A2B5-2A2E84DA1956}" dt="2020-09-02T23:08:41.871" v="161" actId="165"/>
          <ac:grpSpMkLst>
            <pc:docMk/>
            <pc:sldMk cId="4185235703" sldId="256"/>
            <ac:grpSpMk id="3" creationId="{4B52CF5B-D9D5-40EA-B4B1-30B0E8335B63}"/>
          </ac:grpSpMkLst>
        </pc:grpChg>
        <pc:grpChg chg="add del mod">
          <ac:chgData name="Ruban Sebastian" userId="0e051e92-b470-4e01-8ca8-f3185f6c70fc" providerId="ADAL" clId="{003A6190-6962-47FC-A2B5-2A2E84DA1956}" dt="2020-09-02T23:14:56.741" v="285" actId="165"/>
          <ac:grpSpMkLst>
            <pc:docMk/>
            <pc:sldMk cId="4185235703" sldId="256"/>
            <ac:grpSpMk id="4" creationId="{AE4FA547-9B7B-4AE0-8F76-281C35540A36}"/>
          </ac:grpSpMkLst>
        </pc:grpChg>
        <pc:grpChg chg="add del mod">
          <ac:chgData name="Ruban Sebastian" userId="0e051e92-b470-4e01-8ca8-f3185f6c70fc" providerId="ADAL" clId="{003A6190-6962-47FC-A2B5-2A2E84DA1956}" dt="2020-09-02T23:15:42.826" v="290" actId="165"/>
          <ac:grpSpMkLst>
            <pc:docMk/>
            <pc:sldMk cId="4185235703" sldId="256"/>
            <ac:grpSpMk id="5" creationId="{937C8F09-4904-473F-A6A9-7FFB61F7CA3D}"/>
          </ac:grpSpMkLst>
        </pc:grpChg>
        <pc:grpChg chg="add del mod">
          <ac:chgData name="Ruban Sebastian" userId="0e051e92-b470-4e01-8ca8-f3185f6c70fc" providerId="ADAL" clId="{003A6190-6962-47FC-A2B5-2A2E84DA1956}" dt="2020-09-03T00:21:37.956" v="586" actId="165"/>
          <ac:grpSpMkLst>
            <pc:docMk/>
            <pc:sldMk cId="4185235703" sldId="256"/>
            <ac:grpSpMk id="7" creationId="{A23DC339-DD40-4684-9466-04C747EBB93A}"/>
          </ac:grpSpMkLst>
        </pc:grpChg>
        <pc:grpChg chg="add del mod">
          <ac:chgData name="Ruban Sebastian" userId="0e051e92-b470-4e01-8ca8-f3185f6c70fc" providerId="ADAL" clId="{003A6190-6962-47FC-A2B5-2A2E84DA1956}" dt="2020-09-03T00:23:07.016" v="739" actId="165"/>
          <ac:grpSpMkLst>
            <pc:docMk/>
            <pc:sldMk cId="4185235703" sldId="256"/>
            <ac:grpSpMk id="53" creationId="{1DA34F71-31F0-411A-97DD-3CB305157692}"/>
          </ac:grpSpMkLst>
        </pc:grpChg>
        <pc:grpChg chg="add del mod">
          <ac:chgData name="Ruban Sebastian" userId="0e051e92-b470-4e01-8ca8-f3185f6c70fc" providerId="ADAL" clId="{003A6190-6962-47FC-A2B5-2A2E84DA1956}" dt="2020-09-03T00:23:07.016" v="739" actId="165"/>
          <ac:grpSpMkLst>
            <pc:docMk/>
            <pc:sldMk cId="4185235703" sldId="256"/>
            <ac:grpSpMk id="60" creationId="{97EAFFA6-9687-49DD-A2FC-B9076EFD9E90}"/>
          </ac:grpSpMkLst>
        </pc:grpChg>
        <pc:grpChg chg="add del mod">
          <ac:chgData name="Ruban Sebastian" userId="0e051e92-b470-4e01-8ca8-f3185f6c70fc" providerId="ADAL" clId="{003A6190-6962-47FC-A2B5-2A2E84DA1956}" dt="2020-09-03T00:23:07.016" v="739" actId="165"/>
          <ac:grpSpMkLst>
            <pc:docMk/>
            <pc:sldMk cId="4185235703" sldId="256"/>
            <ac:grpSpMk id="67" creationId="{D3E9E28C-E491-422D-B6B0-1C254C37442F}"/>
          </ac:grpSpMkLst>
        </pc:grpChg>
        <pc:grpChg chg="add del mod">
          <ac:chgData name="Ruban Sebastian" userId="0e051e92-b470-4e01-8ca8-f3185f6c70fc" providerId="ADAL" clId="{003A6190-6962-47FC-A2B5-2A2E84DA1956}" dt="2020-09-03T00:23:07.016" v="739" actId="165"/>
          <ac:grpSpMkLst>
            <pc:docMk/>
            <pc:sldMk cId="4185235703" sldId="256"/>
            <ac:grpSpMk id="74" creationId="{C61C89FB-CAFC-4539-8A1F-276EAA87175E}"/>
          </ac:grpSpMkLst>
        </pc:grpChg>
        <pc:graphicFrameChg chg="mod topLvl modGraphic">
          <ac:chgData name="Ruban Sebastian" userId="0e051e92-b470-4e01-8ca8-f3185f6c70fc" providerId="ADAL" clId="{003A6190-6962-47FC-A2B5-2A2E84DA1956}" dt="2020-09-03T00:21:37.956" v="586" actId="165"/>
          <ac:graphicFrameMkLst>
            <pc:docMk/>
            <pc:sldMk cId="4185235703" sldId="256"/>
            <ac:graphicFrameMk id="6" creationId="{D89DEDCA-A404-4233-88E4-E5B0866A2BBB}"/>
          </ac:graphicFrameMkLst>
        </pc:graphicFrameChg>
        <pc:graphicFrameChg chg="del mod topLvl">
          <ac:chgData name="Ruban Sebastian" userId="0e051e92-b470-4e01-8ca8-f3185f6c70fc" providerId="ADAL" clId="{003A6190-6962-47FC-A2B5-2A2E84DA1956}" dt="2020-09-02T23:58:41.512" v="295" actId="478"/>
          <ac:graphicFrameMkLst>
            <pc:docMk/>
            <pc:sldMk cId="4185235703" sldId="256"/>
            <ac:graphicFrameMk id="43" creationId="{172E607C-CAC1-451F-A801-596233D7E822}"/>
          </ac:graphicFrameMkLst>
        </pc:graphicFrameChg>
        <pc:graphicFrameChg chg="del mod topLvl">
          <ac:chgData name="Ruban Sebastian" userId="0e051e92-b470-4e01-8ca8-f3185f6c70fc" providerId="ADAL" clId="{003A6190-6962-47FC-A2B5-2A2E84DA1956}" dt="2020-09-02T23:58:41.512" v="295" actId="478"/>
          <ac:graphicFrameMkLst>
            <pc:docMk/>
            <pc:sldMk cId="4185235703" sldId="256"/>
            <ac:graphicFrameMk id="44" creationId="{DEC18D0D-5F97-48EA-AD2A-24884CAD277D}"/>
          </ac:graphicFrameMkLst>
        </pc:graphicFrameChg>
        <pc:graphicFrameChg chg="del mod topLvl">
          <ac:chgData name="Ruban Sebastian" userId="0e051e92-b470-4e01-8ca8-f3185f6c70fc" providerId="ADAL" clId="{003A6190-6962-47FC-A2B5-2A2E84DA1956}" dt="2020-09-02T23:58:41.512" v="295" actId="478"/>
          <ac:graphicFrameMkLst>
            <pc:docMk/>
            <pc:sldMk cId="4185235703" sldId="256"/>
            <ac:graphicFrameMk id="45" creationId="{D29340DC-A6BD-44FD-ABBD-438B64BEEB2C}"/>
          </ac:graphicFrameMkLst>
        </pc:graphicFrameChg>
        <pc:graphicFrameChg chg="del mod topLvl">
          <ac:chgData name="Ruban Sebastian" userId="0e051e92-b470-4e01-8ca8-f3185f6c70fc" providerId="ADAL" clId="{003A6190-6962-47FC-A2B5-2A2E84DA1956}" dt="2020-09-02T23:58:41.512" v="295" actId="478"/>
          <ac:graphicFrameMkLst>
            <pc:docMk/>
            <pc:sldMk cId="4185235703" sldId="256"/>
            <ac:graphicFrameMk id="46" creationId="{D5D5C7ED-35FE-4A9A-B5BB-6E867D4CA688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3T00:23:07.016" v="739" actId="165"/>
          <ac:graphicFrameMkLst>
            <pc:docMk/>
            <pc:sldMk cId="4185235703" sldId="256"/>
            <ac:graphicFrameMk id="54" creationId="{624C3E18-EC7D-412B-A16C-49E3EF731296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3T00:23:07.016" v="739" actId="165"/>
          <ac:graphicFrameMkLst>
            <pc:docMk/>
            <pc:sldMk cId="4185235703" sldId="256"/>
            <ac:graphicFrameMk id="61" creationId="{794A50F4-5251-484F-B369-77D60284A53C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3T00:23:07.016" v="739" actId="165"/>
          <ac:graphicFrameMkLst>
            <pc:docMk/>
            <pc:sldMk cId="4185235703" sldId="256"/>
            <ac:graphicFrameMk id="68" creationId="{BD9295E9-FBFB-46F1-84A2-2E6672828F1A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3T00:23:07.016" v="739" actId="165"/>
          <ac:graphicFrameMkLst>
            <pc:docMk/>
            <pc:sldMk cId="4185235703" sldId="256"/>
            <ac:graphicFrameMk id="75" creationId="{F0F73DCD-5B89-487F-A7F6-08EC406A26C3}"/>
          </ac:graphicFrameMkLst>
        </pc:graphicFrameChg>
      </pc:sldChg>
      <pc:sldChg chg="add del">
        <pc:chgData name="Ruban Sebastian" userId="0e051e92-b470-4e01-8ca8-f3185f6c70fc" providerId="ADAL" clId="{003A6190-6962-47FC-A2B5-2A2E84DA1956}" dt="2020-09-03T00:25:00.325" v="749" actId="47"/>
        <pc:sldMkLst>
          <pc:docMk/>
          <pc:sldMk cId="1889546348" sldId="257"/>
        </pc:sldMkLst>
      </pc:sldChg>
      <pc:sldChg chg="addSp delSp modSp del mod">
        <pc:chgData name="Ruban Sebastian" userId="0e051e92-b470-4e01-8ca8-f3185f6c70fc" providerId="ADAL" clId="{003A6190-6962-47FC-A2B5-2A2E84DA1956}" dt="2020-09-02T23:14:52.378" v="284" actId="47"/>
        <pc:sldMkLst>
          <pc:docMk/>
          <pc:sldMk cId="3466067630" sldId="257"/>
        </pc:sldMkLst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" creationId="{C18D2326-251B-4F0C-A890-6F6520F9E028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15" creationId="{4F2DA7CD-1767-4919-827B-975E421A6B64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16" creationId="{6A24F369-1E90-4237-8DFE-4B4299FD14EA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17" creationId="{342C1448-9C0D-43D9-91A3-35B233EFEFE1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19" creationId="{8C82224D-2020-46BF-B39C-58BBBDF72C30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1" creationId="{0833B7E1-19D0-40A7-B9F7-5DC2CF81681F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3" creationId="{58DB78A7-B540-4C4E-ADEF-52A489AC265E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5" creationId="{14BA378E-145F-4523-9E16-5C553CA72FCE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6" creationId="{1C94CA1D-B241-4256-8809-B2DF1E97FC14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7" creationId="{EFA396FC-63EB-4787-9867-97D12E075356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8" creationId="{8F86C578-1A05-4A94-AAA6-5EB8248302B3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9" creationId="{9332288E-4E83-4EB7-A2DB-5D7CD57BD9C3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0" creationId="{7EA9587E-6539-49EB-B0DE-55EB133A3F86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1" creationId="{479E968E-DEA4-4C5F-89C6-6B1C76AF13CF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2" creationId="{5AF7B8B6-5137-46AF-91F5-7A93CB7F45EB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3" creationId="{B479A521-2E62-4362-B20F-EED20CC6E7DD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5" creationId="{AA5B1B79-ECD0-4AEA-BE0E-72498D4EA27A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6" creationId="{9EECCC91-3286-4927-9FAB-3CE3A6CF26C6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7" creationId="{3B58FC0D-4179-464C-B8D5-5767D6EB65E3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8" creationId="{2A9C79E8-791D-416A-BFB5-11891A9C7B14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9" creationId="{45481B9B-3E57-4044-BAB2-ACBFF4FE0203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0" creationId="{5D08F707-51C5-40C3-BBEB-32A406BCAD07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1" creationId="{55424435-8A16-4DDA-801A-5590B2741369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2" creationId="{445D28D9-B8A2-4CD9-A0BD-B04B1C21601E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7" creationId="{4420163F-3FB0-481A-BA8F-9A5B00396B80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8" creationId="{93ABCE6E-39CA-490B-8208-781F862DE1C6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9" creationId="{F91C240E-184C-4B4B-BD5A-34EA46D5D3CC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50" creationId="{EC58551B-9D78-4FFB-831A-825F5AAF7315}"/>
          </ac:spMkLst>
        </pc:spChg>
        <pc:grpChg chg="add del mod">
          <ac:chgData name="Ruban Sebastian" userId="0e051e92-b470-4e01-8ca8-f3185f6c70fc" providerId="ADAL" clId="{003A6190-6962-47FC-A2B5-2A2E84DA1956}" dt="2020-09-02T23:08:18.765" v="158" actId="165"/>
          <ac:grpSpMkLst>
            <pc:docMk/>
            <pc:sldMk cId="3466067630" sldId="257"/>
            <ac:grpSpMk id="3" creationId="{2E78E199-6E58-454B-B96A-BCDA2A1416E5}"/>
          </ac:grpSpMkLst>
        </pc:grp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6" creationId="{D89DEDCA-A404-4233-88E4-E5B0866A2BBB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43" creationId="{172E607C-CAC1-451F-A801-596233D7E822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44" creationId="{DEC18D0D-5F97-48EA-AD2A-24884CAD277D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45" creationId="{D29340DC-A6BD-44FD-ABBD-438B64BEEB2C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46" creationId="{D5D5C7ED-35FE-4A9A-B5BB-6E867D4CA688}"/>
          </ac:graphicFrameMkLst>
        </pc:graphicFrameChg>
      </pc:sldChg>
      <pc:sldChg chg="add del">
        <pc:chgData name="Ruban Sebastian" userId="0e051e92-b470-4e01-8ca8-f3185f6c70fc" providerId="ADAL" clId="{003A6190-6962-47FC-A2B5-2A2E84DA1956}" dt="2020-09-03T00:24:59.897" v="748" actId="47"/>
        <pc:sldMkLst>
          <pc:docMk/>
          <pc:sldMk cId="2208364262" sldId="258"/>
        </pc:sldMkLst>
      </pc:sldChg>
      <pc:sldMasterChg chg="modSp modSldLayout">
        <pc:chgData name="Ruban Sebastian" userId="0e051e92-b470-4e01-8ca8-f3185f6c70fc" providerId="ADAL" clId="{003A6190-6962-47FC-A2B5-2A2E84DA1956}" dt="2020-09-02T23:07:58.108" v="155"/>
        <pc:sldMasterMkLst>
          <pc:docMk/>
          <pc:sldMasterMk cId="2445228473" sldId="2147483672"/>
        </pc:sldMasterMkLst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2" creationId="{00000000-0000-0000-0000-000000000000}"/>
          </ac:spMkLst>
        </pc:spChg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3" creationId="{00000000-0000-0000-0000-000000000000}"/>
          </ac:spMkLst>
        </pc:spChg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4" creationId="{00000000-0000-0000-0000-000000000000}"/>
          </ac:spMkLst>
        </pc:spChg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5" creationId="{00000000-0000-0000-0000-000000000000}"/>
          </ac:spMkLst>
        </pc:spChg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6" creationId="{00000000-0000-0000-0000-000000000000}"/>
          </ac:spMkLst>
        </pc:sp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2552614442" sldId="2147483673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552614442" sldId="2147483673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552614442" sldId="2147483673"/>
              <ac:spMk id="3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964473283" sldId="2147483675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964473283" sldId="2147483675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964473283" sldId="2147483675"/>
              <ac:spMk id="3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740899608" sldId="2147483676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40899608" sldId="2147483676"/>
              <ac:spMk id="3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40899608" sldId="2147483676"/>
              <ac:spMk id="4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2973565100" sldId="2147483677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3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4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5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6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764545789" sldId="2147483680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64545789" sldId="2147483680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64545789" sldId="2147483680"/>
              <ac:spMk id="3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64545789" sldId="2147483680"/>
              <ac:spMk id="4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265229068" sldId="2147483681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265229068" sldId="2147483681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265229068" sldId="2147483681"/>
              <ac:spMk id="3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265229068" sldId="2147483681"/>
              <ac:spMk id="4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32565109" sldId="2147483683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32565109" sldId="2147483683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32565109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Supun Malimage" userId="8c6ce5d2-c569-4c3d-9578-e8db9031fdb0" providerId="ADAL" clId="{582363B7-9B1B-41C1-82B3-7193CC73DFB6}"/>
    <pc:docChg chg="undo custSel modSld">
      <pc:chgData name="Supun Malimage" userId="8c6ce5d2-c569-4c3d-9578-e8db9031fdb0" providerId="ADAL" clId="{582363B7-9B1B-41C1-82B3-7193CC73DFB6}" dt="2020-08-31T09:50:59.133" v="26" actId="6549"/>
      <pc:docMkLst>
        <pc:docMk/>
      </pc:docMkLst>
      <pc:sldChg chg="modSp mod">
        <pc:chgData name="Supun Malimage" userId="8c6ce5d2-c569-4c3d-9578-e8db9031fdb0" providerId="ADAL" clId="{582363B7-9B1B-41C1-82B3-7193CC73DFB6}" dt="2020-08-31T09:50:59.133" v="26" actId="6549"/>
        <pc:sldMkLst>
          <pc:docMk/>
          <pc:sldMk cId="4185235703" sldId="256"/>
        </pc:sldMkLst>
        <pc:spChg chg="mod">
          <ac:chgData name="Supun Malimage" userId="8c6ce5d2-c569-4c3d-9578-e8db9031fdb0" providerId="ADAL" clId="{582363B7-9B1B-41C1-82B3-7193CC73DFB6}" dt="2020-08-31T09:50:58.319" v="21" actId="313"/>
          <ac:spMkLst>
            <pc:docMk/>
            <pc:sldMk cId="4185235703" sldId="256"/>
            <ac:spMk id="35" creationId="{AA5B1B79-ECD0-4AEA-BE0E-72498D4EA27A}"/>
          </ac:spMkLst>
        </pc:spChg>
        <pc:spChg chg="mod">
          <ac:chgData name="Supun Malimage" userId="8c6ce5d2-c569-4c3d-9578-e8db9031fdb0" providerId="ADAL" clId="{582363B7-9B1B-41C1-82B3-7193CC73DFB6}" dt="2020-08-31T09:50:59.133" v="26" actId="6549"/>
          <ac:spMkLst>
            <pc:docMk/>
            <pc:sldMk cId="4185235703" sldId="256"/>
            <ac:spMk id="42" creationId="{445D28D9-B8A2-4CD9-A0BD-B04B1C21601E}"/>
          </ac:spMkLst>
        </pc:spChg>
      </pc:sldChg>
    </pc:docChg>
  </pc:docChgLst>
  <pc:docChgLst>
    <pc:chgData name="Ruban" userId="0e051e92-b470-4e01-8ca8-f3185f6c70fc" providerId="ADAL" clId="{2E3C1F48-9510-4794-AC33-E6B0E5433786}"/>
    <pc:docChg chg="modSld">
      <pc:chgData name="Ruban" userId="0e051e92-b470-4e01-8ca8-f3185f6c70fc" providerId="ADAL" clId="{2E3C1F48-9510-4794-AC33-E6B0E5433786}" dt="2020-09-03T01:30:10.303" v="29" actId="27918"/>
      <pc:docMkLst>
        <pc:docMk/>
      </pc:docMkLst>
      <pc:sldChg chg="modSp mod">
        <pc:chgData name="Ruban" userId="0e051e92-b470-4e01-8ca8-f3185f6c70fc" providerId="ADAL" clId="{2E3C1F48-9510-4794-AC33-E6B0E5433786}" dt="2020-09-03T01:30:10.303" v="29" actId="27918"/>
        <pc:sldMkLst>
          <pc:docMk/>
          <pc:sldMk cId="4185235703" sldId="256"/>
        </pc:sldMkLst>
        <pc:spChg chg="mod">
          <ac:chgData name="Ruban" userId="0e051e92-b470-4e01-8ca8-f3185f6c70fc" providerId="ADAL" clId="{2E3C1F48-9510-4794-AC33-E6B0E5433786}" dt="2020-09-03T00:53:14.221" v="20" actId="20577"/>
          <ac:spMkLst>
            <pc:docMk/>
            <pc:sldMk cId="4185235703" sldId="256"/>
            <ac:spMk id="36" creationId="{9EECCC91-3286-4927-9FAB-3CE3A6CF26C6}"/>
          </ac:spMkLst>
        </pc:spChg>
      </pc:sldChg>
    </pc:docChg>
  </pc:docChgLst>
  <pc:docChgLst>
    <pc:chgData name="Kalaivani Ilango" userId="21164aca-eae9-4575-9961-83d9fffd6484" providerId="ADAL" clId="{A9C0C85B-232A-492C-88AB-E0BD75C9D9A1}"/>
    <pc:docChg chg="addSld modSld">
      <pc:chgData name="Kalaivani Ilango" userId="21164aca-eae9-4575-9961-83d9fffd6484" providerId="ADAL" clId="{A9C0C85B-232A-492C-88AB-E0BD75C9D9A1}" dt="2020-08-31T22:22:55.788" v="2" actId="27918"/>
      <pc:docMkLst>
        <pc:docMk/>
      </pc:docMkLst>
      <pc:sldChg chg="mod">
        <pc:chgData name="Kalaivani Ilango" userId="21164aca-eae9-4575-9961-83d9fffd6484" providerId="ADAL" clId="{A9C0C85B-232A-492C-88AB-E0BD75C9D9A1}" dt="2020-08-31T22:22:55.788" v="2" actId="27918"/>
        <pc:sldMkLst>
          <pc:docMk/>
          <pc:sldMk cId="4185235703" sldId="256"/>
        </pc:sldMkLst>
      </pc:sldChg>
      <pc:sldChg chg="add">
        <pc:chgData name="Kalaivani Ilango" userId="21164aca-eae9-4575-9961-83d9fffd6484" providerId="ADAL" clId="{A9C0C85B-232A-492C-88AB-E0BD75C9D9A1}" dt="2020-08-31T19:54:43.366" v="0"/>
        <pc:sldMkLst>
          <pc:docMk/>
          <pc:sldMk cId="3466067630" sldId="2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0</c:v>
                </c:pt>
                <c:pt idx="7">
                  <c:v>45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4-5PM</c:v>
                </c:pt>
                <c:pt idx="6">
                  <c:v>5-6PM</c:v>
                </c:pt>
                <c:pt idx="7">
                  <c:v>6-7PM</c:v>
                </c:pt>
                <c:pt idx="8">
                  <c:v>7-8PM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6-7PM</c:v>
                </c:pt>
                <c:pt idx="6">
                  <c:v>7-8PM</c:v>
                </c:pt>
                <c:pt idx="7">
                  <c:v>8-9PM</c:v>
                </c:pt>
                <c:pt idx="8">
                  <c:v>9-10PM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3-4 PM</c:v>
                </c:pt>
                <c:pt idx="8">
                  <c:v>4-5 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3-4 PM</c:v>
                </c:pt>
                <c:pt idx="8">
                  <c:v>4-5 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4-5PM</c:v>
                </c:pt>
                <c:pt idx="6">
                  <c:v>5-6PM</c:v>
                </c:pt>
                <c:pt idx="7">
                  <c:v>6-7PM</c:v>
                </c:pt>
                <c:pt idx="8">
                  <c:v>7-8PM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30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60</c:v>
                </c:pt>
                <c:pt idx="1">
                  <c:v>60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3-4 PM</c:v>
                </c:pt>
                <c:pt idx="8">
                  <c:v>4-5 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3-4 PM</c:v>
                </c:pt>
                <c:pt idx="8">
                  <c:v>4-5 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60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30</c:v>
                </c:pt>
                <c:pt idx="7">
                  <c:v>30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4-5PM</c:v>
                </c:pt>
                <c:pt idx="6">
                  <c:v>5-6PM</c:v>
                </c:pt>
                <c:pt idx="7">
                  <c:v>6-7PM</c:v>
                </c:pt>
                <c:pt idx="8">
                  <c:v>7-8PM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60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3-4 PM</c:v>
                </c:pt>
                <c:pt idx="8">
                  <c:v>4-5 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3-4 PM</c:v>
                </c:pt>
                <c:pt idx="8">
                  <c:v>4-5 PM</c:v>
                </c:pt>
                <c:pt idx="9">
                  <c:v>5-6PM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3-4 PM</c:v>
                </c:pt>
                <c:pt idx="8">
                  <c:v>4-5 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3-4 PM</c:v>
                </c:pt>
                <c:pt idx="8">
                  <c:v>4-5 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30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60</c:v>
                </c:pt>
                <c:pt idx="1">
                  <c:v>0</c:v>
                </c:pt>
                <c:pt idx="2">
                  <c:v>60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60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4-5PM</c:v>
                </c:pt>
                <c:pt idx="6">
                  <c:v>5-6PM</c:v>
                </c:pt>
                <c:pt idx="7">
                  <c:v>6-7PM</c:v>
                </c:pt>
                <c:pt idx="8">
                  <c:v>7-8PM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60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3-4 PM</c:v>
                </c:pt>
                <c:pt idx="8">
                  <c:v>4-5 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3-4 PM</c:v>
                </c:pt>
                <c:pt idx="8">
                  <c:v>4-5 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4-5PM</c:v>
                </c:pt>
                <c:pt idx="6">
                  <c:v>5-6PM</c:v>
                </c:pt>
                <c:pt idx="7">
                  <c:v>6-7PM</c:v>
                </c:pt>
                <c:pt idx="8">
                  <c:v>7-8PM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30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30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30</c:v>
                </c:pt>
                <c:pt idx="7">
                  <c:v>30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5-6PM</c:v>
                </c:pt>
                <c:pt idx="8">
                  <c:v>6-7PM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4-5PM</c:v>
                </c:pt>
                <c:pt idx="7">
                  <c:v>5-6PM</c:v>
                </c:pt>
                <c:pt idx="8">
                  <c:v>6-7PM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30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30</c:v>
                </c:pt>
                <c:pt idx="6">
                  <c:v>45</c:v>
                </c:pt>
                <c:pt idx="7">
                  <c:v>60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30</c:v>
                </c:pt>
                <c:pt idx="6">
                  <c:v>60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4-5PM</c:v>
                </c:pt>
                <c:pt idx="8">
                  <c:v>5-6PM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4-5PM</c:v>
                </c:pt>
                <c:pt idx="8">
                  <c:v>5-6PM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30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4-5PM</c:v>
                </c:pt>
                <c:pt idx="5">
                  <c:v>5-6PM</c:v>
                </c:pt>
                <c:pt idx="6">
                  <c:v>6-7PM</c:v>
                </c:pt>
                <c:pt idx="7">
                  <c:v>7-8PM</c:v>
                </c:pt>
                <c:pt idx="8">
                  <c:v>8-9PM</c:v>
                </c:pt>
                <c:pt idx="9">
                  <c:v>9-10PM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4-5PM</c:v>
                </c:pt>
                <c:pt idx="7">
                  <c:v>5-6PM</c:v>
                </c:pt>
                <c:pt idx="8">
                  <c:v>6-7PM</c:v>
                </c:pt>
                <c:pt idx="9">
                  <c:v>7-8PM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1-2PM</c:v>
                </c:pt>
                <c:pt idx="6">
                  <c:v>2-3PM</c:v>
                </c:pt>
                <c:pt idx="7">
                  <c:v>4-5PM</c:v>
                </c:pt>
                <c:pt idx="8">
                  <c:v>5-6PM</c:v>
                </c:pt>
                <c:pt idx="9">
                  <c:v>6-7PM</c:v>
                </c:pt>
                <c:pt idx="10">
                  <c:v>7-8PM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60</c:v>
                </c:pt>
                <c:pt idx="8">
                  <c:v>30</c:v>
                </c:pt>
                <c:pt idx="9">
                  <c:v>60</c:v>
                </c:pt>
                <c:pt idx="1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 PM</c:v>
                </c:pt>
                <c:pt idx="6">
                  <c:v>2-3 PM</c:v>
                </c:pt>
                <c:pt idx="7">
                  <c:v>4-5PM</c:v>
                </c:pt>
                <c:pt idx="8">
                  <c:v>5-6PM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4-5PM</c:v>
                </c:pt>
                <c:pt idx="8">
                  <c:v>5-6PM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60</c:v>
                </c:pt>
                <c:pt idx="1">
                  <c:v>0</c:v>
                </c:pt>
                <c:pt idx="2">
                  <c:v>60</c:v>
                </c:pt>
                <c:pt idx="3">
                  <c:v>30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4-5PM</c:v>
                </c:pt>
                <c:pt idx="5">
                  <c:v>5-6PM</c:v>
                </c:pt>
                <c:pt idx="6">
                  <c:v>6-7PM</c:v>
                </c:pt>
                <c:pt idx="7">
                  <c:v>7-8PM</c:v>
                </c:pt>
                <c:pt idx="8">
                  <c:v>8-9PM</c:v>
                </c:pt>
                <c:pt idx="9">
                  <c:v>9-10PM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3-4PM</c:v>
                </c:pt>
                <c:pt idx="7">
                  <c:v>4-5PM</c:v>
                </c:pt>
                <c:pt idx="8">
                  <c:v>5-6PM</c:v>
                </c:pt>
                <c:pt idx="9">
                  <c:v>6-7PM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30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1-2PM</c:v>
                </c:pt>
                <c:pt idx="6">
                  <c:v>2-3PM</c:v>
                </c:pt>
                <c:pt idx="7">
                  <c:v>4-5PM</c:v>
                </c:pt>
                <c:pt idx="8">
                  <c:v>5-6PM</c:v>
                </c:pt>
                <c:pt idx="9">
                  <c:v>6-7PM</c:v>
                </c:pt>
                <c:pt idx="10">
                  <c:v>7-8PM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 PM</c:v>
                </c:pt>
                <c:pt idx="6">
                  <c:v>2-3 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4-5PM</c:v>
                </c:pt>
                <c:pt idx="8">
                  <c:v>5-6PM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4-5PM</c:v>
                </c:pt>
                <c:pt idx="5">
                  <c:v>5-6PM</c:v>
                </c:pt>
                <c:pt idx="6">
                  <c:v>6-7PM</c:v>
                </c:pt>
                <c:pt idx="7">
                  <c:v>7-8PM</c:v>
                </c:pt>
                <c:pt idx="8">
                  <c:v>8-9PM</c:v>
                </c:pt>
                <c:pt idx="9">
                  <c:v>9-10PM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3-4PM</c:v>
                </c:pt>
                <c:pt idx="7">
                  <c:v>4-5PM</c:v>
                </c:pt>
                <c:pt idx="8">
                  <c:v>5-6PM</c:v>
                </c:pt>
                <c:pt idx="9">
                  <c:v>6-7PM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1-2PM</c:v>
                </c:pt>
                <c:pt idx="6">
                  <c:v>2-3PM</c:v>
                </c:pt>
                <c:pt idx="7">
                  <c:v>4-5PM</c:v>
                </c:pt>
                <c:pt idx="8">
                  <c:v>5-6PM</c:v>
                </c:pt>
                <c:pt idx="9">
                  <c:v>6-7PM</c:v>
                </c:pt>
                <c:pt idx="10">
                  <c:v>7-8PM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 PM</c:v>
                </c:pt>
                <c:pt idx="6">
                  <c:v>2-3 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0</c:v>
                </c:pt>
                <c:pt idx="6">
                  <c:v>30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3-4PM</c:v>
                </c:pt>
                <c:pt idx="8">
                  <c:v>5-6PM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30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4-5PM</c:v>
                </c:pt>
                <c:pt idx="5">
                  <c:v>5-6PM</c:v>
                </c:pt>
                <c:pt idx="6">
                  <c:v>6-7PM</c:v>
                </c:pt>
                <c:pt idx="7">
                  <c:v>7-8PM</c:v>
                </c:pt>
                <c:pt idx="8">
                  <c:v>8-9PM</c:v>
                </c:pt>
                <c:pt idx="9">
                  <c:v>9-10PM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1-2PM</c:v>
                </c:pt>
                <c:pt idx="6">
                  <c:v>2-3PM</c:v>
                </c:pt>
                <c:pt idx="7">
                  <c:v>4-5PM</c:v>
                </c:pt>
                <c:pt idx="8">
                  <c:v>5-6PM</c:v>
                </c:pt>
                <c:pt idx="9">
                  <c:v>6-7PM</c:v>
                </c:pt>
                <c:pt idx="10">
                  <c:v>7-8PM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 PM</c:v>
                </c:pt>
                <c:pt idx="6">
                  <c:v>2-3 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3-4PM</c:v>
                </c:pt>
                <c:pt idx="8">
                  <c:v>5-6PM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4-5PM</c:v>
                </c:pt>
                <c:pt idx="5">
                  <c:v>5-6PM</c:v>
                </c:pt>
                <c:pt idx="6">
                  <c:v>6-7PM</c:v>
                </c:pt>
                <c:pt idx="7">
                  <c:v>7-8PM</c:v>
                </c:pt>
                <c:pt idx="8">
                  <c:v>8-9PM</c:v>
                </c:pt>
                <c:pt idx="9">
                  <c:v>9-10PM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60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1-2PM</c:v>
                </c:pt>
                <c:pt idx="6">
                  <c:v>2-3PM</c:v>
                </c:pt>
                <c:pt idx="7">
                  <c:v>4-5PM</c:v>
                </c:pt>
                <c:pt idx="8">
                  <c:v>5-6PM</c:v>
                </c:pt>
                <c:pt idx="9">
                  <c:v>6-7PM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 PM</c:v>
                </c:pt>
                <c:pt idx="6">
                  <c:v>2-3 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 PM</c:v>
                </c:pt>
                <c:pt idx="5">
                  <c:v>1-2 PM</c:v>
                </c:pt>
                <c:pt idx="6">
                  <c:v>2-3 PM</c:v>
                </c:pt>
                <c:pt idx="7">
                  <c:v>3-4PM</c:v>
                </c:pt>
                <c:pt idx="8">
                  <c:v>5-6PM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60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 AM</c:v>
                </c:pt>
                <c:pt idx="1">
                  <c:v>9-10 AM</c:v>
                </c:pt>
                <c:pt idx="2">
                  <c:v>10-11 AM</c:v>
                </c:pt>
                <c:pt idx="3">
                  <c:v>11-12 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30</c:v>
                </c:pt>
                <c:pt idx="6">
                  <c:v>60</c:v>
                </c:pt>
                <c:pt idx="7">
                  <c:v>60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6-7PM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9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66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9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0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9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59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21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8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6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01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0.xml"/><Relationship Id="rId5" Type="http://schemas.openxmlformats.org/officeDocument/2006/relationships/chart" Target="../charts/chart49.xml"/><Relationship Id="rId4" Type="http://schemas.openxmlformats.org/officeDocument/2006/relationships/chart" Target="../charts/char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5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0.xml"/><Relationship Id="rId5" Type="http://schemas.openxmlformats.org/officeDocument/2006/relationships/chart" Target="../charts/chart59.xml"/><Relationship Id="rId4" Type="http://schemas.openxmlformats.org/officeDocument/2006/relationships/chart" Target="../charts/chart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5.xml"/><Relationship Id="rId5" Type="http://schemas.openxmlformats.org/officeDocument/2006/relationships/chart" Target="../charts/chart64.xml"/><Relationship Id="rId4" Type="http://schemas.openxmlformats.org/officeDocument/2006/relationships/chart" Target="../charts/chart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0.xml"/><Relationship Id="rId5" Type="http://schemas.openxmlformats.org/officeDocument/2006/relationships/chart" Target="../charts/chart69.xml"/><Relationship Id="rId4" Type="http://schemas.openxmlformats.org/officeDocument/2006/relationships/chart" Target="../charts/chart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5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0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5.xml"/><Relationship Id="rId5" Type="http://schemas.openxmlformats.org/officeDocument/2006/relationships/chart" Target="../charts/chart44.xml"/><Relationship Id="rId4" Type="http://schemas.openxmlformats.org/officeDocument/2006/relationships/chart" Target="../charts/char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Ruban Ravi Sebastian – Week 1 (13/07/2020 to 17/07/2020)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669874"/>
              </p:ext>
            </p:extLst>
          </p:nvPr>
        </p:nvGraphicFramePr>
        <p:xfrm>
          <a:off x="1797256" y="93527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7040701" y="93592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9AM – 2PM – Project research and identification of suitable project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3PM – 5PM  - Collection of information about the project</a:t>
            </a: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27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603524"/>
              </p:ext>
            </p:extLst>
          </p:nvPr>
        </p:nvGraphicFramePr>
        <p:xfrm>
          <a:off x="1797256" y="258434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7040701" y="258499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 AM – 9:30 AM – Discussion on project deliverables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9:30 AM – 11AM – Discussed about project objectives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11AM – 1PM – Research on other job search application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2PM – 5PM – Research on job application, and online lecture</a:t>
            </a: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5.5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65866"/>
              </p:ext>
            </p:extLst>
          </p:nvPr>
        </p:nvGraphicFramePr>
        <p:xfrm>
          <a:off x="1797256" y="423342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7040701" y="423407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8AM to 9AM – Research on other job application functionalities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to 5PM – Practicing HTML and CSS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9167475"/>
              </p:ext>
            </p:extLst>
          </p:nvPr>
        </p:nvGraphicFramePr>
        <p:xfrm>
          <a:off x="1797256" y="588249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7040701" y="588314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8AM -11AM – Research on job search application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11AM – 4PM – Discussion about RAD methodology, preparation of the documentation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Project lecture by Steve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863678"/>
              </p:ext>
            </p:extLst>
          </p:nvPr>
        </p:nvGraphicFramePr>
        <p:xfrm>
          <a:off x="1797256" y="7531575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7040701" y="7532225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8AM – 9AM – Research on RAD methodology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– 12PM – Creating template for documentation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3PM – 5PM – Study about HTML</a:t>
            </a: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4A18B-C700-4E29-8496-1DCC8D4BE486}"/>
              </a:ext>
            </a:extLst>
          </p:cNvPr>
          <p:cNvSpPr txBox="1"/>
          <p:nvPr/>
        </p:nvSpPr>
        <p:spPr>
          <a:xfrm>
            <a:off x="230442" y="1009585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13/07/2020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9E813-FAC4-49D1-BE73-F6C9A93F6DAB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14/07/2020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6B4D0-C31B-4DAA-971E-52DBD2FC2075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15/07/2020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1AB7D-C63A-44E7-A087-AF6420F820DE}"/>
              </a:ext>
            </a:extLst>
          </p:cNvPr>
          <p:cNvSpPr txBox="1"/>
          <p:nvPr/>
        </p:nvSpPr>
        <p:spPr>
          <a:xfrm>
            <a:off x="214650" y="5949462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16/07/2020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E22E6-B42B-4C32-8881-B83192CB7D5C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17/07/2020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418523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Ruban Ravi Sebastian – Week 10 (14/09/2020 to 18/09/2020)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392440"/>
              </p:ext>
            </p:extLst>
          </p:nvPr>
        </p:nvGraphicFramePr>
        <p:xfrm>
          <a:off x="1797256" y="93527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7040701" y="93592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to 2PM – Worked on the pending documentation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4PM to 8PM – Learned about testing and methods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37.5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5428159"/>
              </p:ext>
            </p:extLst>
          </p:nvPr>
        </p:nvGraphicFramePr>
        <p:xfrm>
          <a:off x="1797256" y="258434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7040701" y="258499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9:30AM to 11:30AM –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12PM – 2:30PM – Worked on the ERD with latest tables given by </a:t>
            </a:r>
            <a:r>
              <a:rPr lang="en-US" sz="1600" dirty="0" err="1">
                <a:cs typeface="Times New Roman" panose="02020603050405020304" pitchFamily="18" charset="0"/>
              </a:rPr>
              <a:t>supun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4PM to 5PM – Project lecture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5:30PM to 8PM – Learning testing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848281"/>
              </p:ext>
            </p:extLst>
          </p:nvPr>
        </p:nvGraphicFramePr>
        <p:xfrm>
          <a:off x="1797256" y="423342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7040701" y="423407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10.00 AM – Prepare for the meeting with advisor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10.00 AM – 11.00 AM –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11:30AM to 2:30PM – worked on ERD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to 6PM – Updated the admin documentation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983449"/>
              </p:ext>
            </p:extLst>
          </p:nvPr>
        </p:nvGraphicFramePr>
        <p:xfrm>
          <a:off x="1797256" y="588249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7040701" y="588314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9:30AM to 1PM – Started preparing testing documentation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1PM – 2:30 PM – Worked on ERD diagram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to 6PM – Preparing Testing document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208825"/>
              </p:ext>
            </p:extLst>
          </p:nvPr>
        </p:nvGraphicFramePr>
        <p:xfrm>
          <a:off x="1797256" y="7531575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7040701" y="7532225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10AM – 12PM – Worked on the updated database tables and updated ERD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– 10PM – Checked the other diagram done by Kalaivani, and preparing RAD template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915CB-6A5A-4440-9F23-BC66C75F954C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14/09/2020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5C4AD-F299-4287-82CE-0DFB3F79364D}"/>
              </a:ext>
            </a:extLst>
          </p:cNvPr>
          <p:cNvSpPr txBox="1"/>
          <p:nvPr/>
        </p:nvSpPr>
        <p:spPr>
          <a:xfrm>
            <a:off x="187576" y="2637391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15/09/2020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9ED2F-99E2-48DF-9EF2-731ED5498CE8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16/09/2020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032C6-58E8-4843-91B5-C5449C9761B2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17/09/2020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CBB66-03BC-4C47-8E9B-C83BB4A5E8A9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18/09/2020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227678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Ruban Ravi Sebastian – Week 11 (21/09/2020 to 25/09/2020)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480858"/>
              </p:ext>
            </p:extLst>
          </p:nvPr>
        </p:nvGraphicFramePr>
        <p:xfrm>
          <a:off x="1797256" y="93527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7040701" y="93592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11 AM – Testing documents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11.30 AM – 1.30 PM –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3 PM – 6 PM – Testing.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34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50452"/>
              </p:ext>
            </p:extLst>
          </p:nvPr>
        </p:nvGraphicFramePr>
        <p:xfrm>
          <a:off x="1797256" y="258434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7040701" y="258499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11.30 AM – Supported </a:t>
            </a:r>
            <a:r>
              <a:rPr lang="en-IN" sz="1600" dirty="0" err="1">
                <a:cs typeface="Times New Roman" panose="02020603050405020304" pitchFamily="18" charset="0"/>
              </a:rPr>
              <a:t>supun</a:t>
            </a:r>
            <a:r>
              <a:rPr lang="en-IN" sz="1600" dirty="0">
                <a:cs typeface="Times New Roman" panose="02020603050405020304" pitchFamily="18" charset="0"/>
              </a:rPr>
              <a:t> with probability in matching algorithm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 PM – 1 PM – Worked on the RAD approval form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2 PM – Client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 PM – 5 PM – Project lecture.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5 PM – 8 PM – Testing document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338167"/>
              </p:ext>
            </p:extLst>
          </p:nvPr>
        </p:nvGraphicFramePr>
        <p:xfrm>
          <a:off x="1797256" y="423342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7040701" y="423407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10.30 AM – Worked on the visual paradigm diagrams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10.30 AM – 11.30 AM –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12PM to 1PM – Meeting with </a:t>
            </a:r>
            <a:r>
              <a:rPr lang="en-IN" sz="1600" dirty="0" err="1">
                <a:cs typeface="Times New Roman" panose="02020603050405020304" pitchFamily="18" charset="0"/>
              </a:rPr>
              <a:t>richa</a:t>
            </a:r>
            <a:r>
              <a:rPr lang="en-IN" sz="1600" dirty="0">
                <a:cs typeface="Times New Roman" panose="02020603050405020304" pitchFamily="18" charset="0"/>
              </a:rPr>
              <a:t> for testing update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2PM to 4PM – Testing document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to 6PM – Updated the admin documentation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965064"/>
              </p:ext>
            </p:extLst>
          </p:nvPr>
        </p:nvGraphicFramePr>
        <p:xfrm>
          <a:off x="1797256" y="588249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7040701" y="588314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9:30AM – 2PM – Testing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to 6PM – Pending admin documentation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922409"/>
              </p:ext>
            </p:extLst>
          </p:nvPr>
        </p:nvGraphicFramePr>
        <p:xfrm>
          <a:off x="1797256" y="7531575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7040701" y="7532225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10AM – 12PM – Preparing client HO document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– 8PM – Testing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BD289-E2E4-4659-A006-0C7B236FBD92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21/09/2020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09CF7-3E48-4807-AF5E-E090D72288E2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22/09/2020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AC36D-0BE7-4010-9B2B-6244FBD3A349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23/09/2020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E498E-6E6A-4C60-93B3-4D917ED87D59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24/09/2020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D7E1B-0327-44A9-98F3-68A5B33DBA8D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25/09/2020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422210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Ruban Ravi Sebastian – Week 12 (28/09/2020 to 02/10/2020)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081415"/>
              </p:ext>
            </p:extLst>
          </p:nvPr>
        </p:nvGraphicFramePr>
        <p:xfrm>
          <a:off x="1797256" y="93527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7040701" y="93592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9:30AM to 12PM –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12:30Pm to 1:30PM – Client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3PM – 7PM – Updating the Testing with changes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34.5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025346"/>
              </p:ext>
            </p:extLst>
          </p:nvPr>
        </p:nvGraphicFramePr>
        <p:xfrm>
          <a:off x="1797256" y="258434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7040701" y="258499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11.30 AM – Team discussion about academic handover.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 PM – 1 PM – Updating the testing document with changes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3 PM – Creating client presentation document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 PM – 5 PM – Project lecture.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5 PM – 7 PM – Continue on client presentation documents..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9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511704"/>
              </p:ext>
            </p:extLst>
          </p:nvPr>
        </p:nvGraphicFramePr>
        <p:xfrm>
          <a:off x="1797256" y="423342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7040701" y="423407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10.30 AM – Prepare for the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10.30 AM – 11 AM –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11.30 AM – 2.30 PM – Continue on client presentation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– 6PM – Working on client presentation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17475"/>
              </p:ext>
            </p:extLst>
          </p:nvPr>
        </p:nvGraphicFramePr>
        <p:xfrm>
          <a:off x="1797256" y="588249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7040701" y="588314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9:30AM to 1PM – Worked on the client presentation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1PM – 4PM – worked on the other admin documentation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643263"/>
              </p:ext>
            </p:extLst>
          </p:nvPr>
        </p:nvGraphicFramePr>
        <p:xfrm>
          <a:off x="1797256" y="7531575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7040701" y="7532225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10AM – 12PM – Finalizing the testing document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– 8PM – Working on the testing document, admin documents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716A9-4CC7-419D-AA37-C2C7082AFB92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28/09/2020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E3A86-F1B6-4055-9D3E-FBC97CD470DC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29/09/2020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E5D5D-9348-405A-9125-8A07A1F0E5EE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30/09/2020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1A9BF-0344-43D5-BDBD-42DD156982D9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01/10/2020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B18A7-1AF7-4E7A-AB3C-28290040743C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02/10/2020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132329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Ruban Ravi Sebastian – Week 13 (05/10/2020 to 09/10/2020)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5096774"/>
              </p:ext>
            </p:extLst>
          </p:nvPr>
        </p:nvGraphicFramePr>
        <p:xfrm>
          <a:off x="1797256" y="93527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7040701" y="93592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10.30 AM – Work on blurb.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10.30 AM – 11 AM – Client training and presentation.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 PM – 1 PM –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2.30 PM – Work on one page summary and the blurb.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– 7PM – Standardizing other documents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29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982043"/>
              </p:ext>
            </p:extLst>
          </p:nvPr>
        </p:nvGraphicFramePr>
        <p:xfrm>
          <a:off x="1797256" y="258434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7040701" y="258499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9:30 to 3PM – Discussion on the project closure, one page summary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to 5PM – Project lecture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43297"/>
              </p:ext>
            </p:extLst>
          </p:nvPr>
        </p:nvGraphicFramePr>
        <p:xfrm>
          <a:off x="1797256" y="423342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7040701" y="423407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9:30AM – 10:30PM – Discussion about blurb template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10:30AM – 2PM – Finalizing other admin documentation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657706"/>
              </p:ext>
            </p:extLst>
          </p:nvPr>
        </p:nvGraphicFramePr>
        <p:xfrm>
          <a:off x="1797256" y="588249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7040701" y="588314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9:30AM to 2:30PM – Discussed about project closure report, individual report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/>
        </p:nvGraphicFramePr>
        <p:xfrm>
          <a:off x="1797256" y="7531575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7040701" y="7532225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10AM – 12PM – Worked on the other agenda, minutes of meeting, RAD templates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– 8PM – Working on the project closure report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DE292-A39D-47A3-BDD4-8F28899C76B9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05/10/2020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8156A-FB56-45C2-8075-C240930A1EEA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06/10/2020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65CAE-F279-4393-A81A-52AB1E199D0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07/10/2020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08BE5-3808-4B13-858F-7666ECC08143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08/10/2020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FD910-C57B-45A6-B14A-4CCE836A1AD2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09/10/2020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273308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Ruban Ravi Sebastian – Week 14 (12/10/2020 to 16/10/2020)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001444"/>
              </p:ext>
            </p:extLst>
          </p:nvPr>
        </p:nvGraphicFramePr>
        <p:xfrm>
          <a:off x="1797256" y="93527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7040701" y="93592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10.30 AM – Work on admin documents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10.30 AM – 11 AM – Project coordinator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11AM to 4PM – Worked on the closure report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30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906537"/>
              </p:ext>
            </p:extLst>
          </p:nvPr>
        </p:nvGraphicFramePr>
        <p:xfrm>
          <a:off x="1797256" y="258434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7040701" y="258499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9:30 to 2PM – Project closure report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to 5PM – Project lecture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5PM to 7PM – Individual report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/>
        </p:nvGraphicFramePr>
        <p:xfrm>
          <a:off x="1797256" y="423342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7040701" y="423407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9:30AM – 2PM – Project closure report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818139"/>
              </p:ext>
            </p:extLst>
          </p:nvPr>
        </p:nvGraphicFramePr>
        <p:xfrm>
          <a:off x="1797256" y="588249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7040701" y="588314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9:30AM to 4PM – Finalizing project closure report and starting the individual report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118709"/>
              </p:ext>
            </p:extLst>
          </p:nvPr>
        </p:nvGraphicFramePr>
        <p:xfrm>
          <a:off x="1797256" y="7531575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7040701" y="7532225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10AM – 4:30PM – Working on the individual report and other admin documents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3A7AB-2D50-4ED5-AD4B-9FBD9773A83E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12/10/2020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1F822-50B2-4E68-A13D-F5773A9A40A7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13/10/2020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AC27D-B40D-4A92-8736-BB150C5006E2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14/10/2020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C1FF9-52F7-454A-BACF-F73E7C333D2F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15/10/2020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6107A-8FC8-429E-85E4-BF4C04262B1A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16/10/2020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73949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Ruban Ravi Sebastian – Week 2 (20/07/2020 to 24/07/2020)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384905"/>
              </p:ext>
            </p:extLst>
          </p:nvPr>
        </p:nvGraphicFramePr>
        <p:xfrm>
          <a:off x="1797256" y="93527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7040701" y="93592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9AM – 10AM – Preparation for team meeting, gathering information to discuss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– 12PM –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2PM – 5PM – Preparation of admin documentation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26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817831"/>
              </p:ext>
            </p:extLst>
          </p:nvPr>
        </p:nvGraphicFramePr>
        <p:xfrm>
          <a:off x="1797256" y="258434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7040701" y="258499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 AM – 11AM – Discussion on project deliverables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11AM – 1PM – Research about team contract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2PM – 3PM – CSS introduction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4PM – 5PM – Project lecture</a:t>
            </a: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180349"/>
              </p:ext>
            </p:extLst>
          </p:nvPr>
        </p:nvGraphicFramePr>
        <p:xfrm>
          <a:off x="1797256" y="423342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7040701" y="423407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9AM to 12PM – Preparation of Team contract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3PM – 5PM – Worked on some HTML samples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176407"/>
              </p:ext>
            </p:extLst>
          </p:nvPr>
        </p:nvGraphicFramePr>
        <p:xfrm>
          <a:off x="1797256" y="588249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7040701" y="588314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11AM - 2PM – HTML samples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6PM – 7PM – Team contract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3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746544"/>
              </p:ext>
            </p:extLst>
          </p:nvPr>
        </p:nvGraphicFramePr>
        <p:xfrm>
          <a:off x="1797256" y="7531575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7040701" y="7532225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– 12PM – Learning front-end development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4PM to 8PM – Read the testing document, and methodology</a:t>
            </a: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04499-B81B-463B-923E-8CFADA268BA6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20/07/2020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6270D-22DC-46B8-952D-9B36AC616D3C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21/07/2020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68DCE-16D2-4DD4-976E-886E8E1C1472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22/07/2020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60590-D464-4A97-83D0-72601E0287DE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23/07/2020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DD169-96EE-4BEB-AA33-DF9BB3BB7FD4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24/07/2020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342260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Ruban Ravi Sebastian – Week 3 (27/07/2020 to 31/07/2020)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508551"/>
              </p:ext>
            </p:extLst>
          </p:nvPr>
        </p:nvGraphicFramePr>
        <p:xfrm>
          <a:off x="1797256" y="93527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7040701" y="93592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– 12PM –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12PM -1PM – Preparing Team contract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3PM – 6PM – Bootstrap tutorial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27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512254"/>
              </p:ext>
            </p:extLst>
          </p:nvPr>
        </p:nvGraphicFramePr>
        <p:xfrm>
          <a:off x="1797256" y="258434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7040701" y="258499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– 12PM – Learn creating web page using HTML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6PM – 10PM – Research and gathering details for proposal</a:t>
            </a: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74941"/>
              </p:ext>
            </p:extLst>
          </p:nvPr>
        </p:nvGraphicFramePr>
        <p:xfrm>
          <a:off x="1797256" y="423342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7040701" y="423407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9AM to 11PM – Discussion about project proposal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12PM – 4PM – Proposal preparation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528022"/>
              </p:ext>
            </p:extLst>
          </p:nvPr>
        </p:nvGraphicFramePr>
        <p:xfrm>
          <a:off x="1797256" y="588249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7040701" y="588314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11AM - 2PM – Project proposal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3PM – 5PM – JavaScript tutorial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885117"/>
              </p:ext>
            </p:extLst>
          </p:nvPr>
        </p:nvGraphicFramePr>
        <p:xfrm>
          <a:off x="1797256" y="7531575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7040701" y="7532225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– 12PM – Checked the correctness of the document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4PM to 7PM – RAD methodology for our project, RAD lifecycle, milestones </a:t>
            </a:r>
            <a:r>
              <a:rPr lang="en-US" sz="1600" dirty="0" err="1">
                <a:cs typeface="Times New Roman" panose="02020603050405020304" pitchFamily="18" charset="0"/>
              </a:rPr>
              <a:t>etc</a:t>
            </a:r>
            <a:r>
              <a:rPr lang="en-US" sz="1600" dirty="0">
                <a:cs typeface="Times New Roman" panose="02020603050405020304" pitchFamily="18" charset="0"/>
              </a:rPr>
              <a:t>.,s</a:t>
            </a: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0B66D-49B3-43E0-B0CB-6B431CF10C93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27/07/2020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57AB5-4DE2-4F95-A047-84651FC00AC8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28/07/2020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5E182-DC4E-454E-9D80-101B9289A16A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29/07/2020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B6499-F8A3-4686-AC67-0DBE1380CC03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30/07/2020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15125-9D72-439E-8648-DE0F9615708F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31/07/2020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77151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Ruban Ravi Sebastian – Week 4 (03/08/2020 to 07/08/2020)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16438"/>
              </p:ext>
            </p:extLst>
          </p:nvPr>
        </p:nvGraphicFramePr>
        <p:xfrm>
          <a:off x="1797256" y="93527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7040701" y="93592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8AM – 10 AM  -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10:30AM – 12PM – Meeting with Coordinator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12PM – 2PM – Did changes in the proposal based on Coordinator suggestion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2PM – 4PM – Supported the team members with proposal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28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252214"/>
              </p:ext>
            </p:extLst>
          </p:nvPr>
        </p:nvGraphicFramePr>
        <p:xfrm>
          <a:off x="1797256" y="258434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7040701" y="258499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9AM – 12PM – Worked on the proposal based on the suggestion given by Robert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1PM – 4PM – Worked on additional tasks in proposal to support the team members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4PM – 5PM – Project lecture</a:t>
            </a: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104302"/>
              </p:ext>
            </p:extLst>
          </p:nvPr>
        </p:nvGraphicFramePr>
        <p:xfrm>
          <a:off x="1797256" y="423342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7040701" y="423407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– 1PM – Worked on the executive summary and opportunity context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2PM – 5PM – Completely checked the whole document for alignment and other mistakes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7754"/>
              </p:ext>
            </p:extLst>
          </p:nvPr>
        </p:nvGraphicFramePr>
        <p:xfrm>
          <a:off x="1797256" y="588249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7040701" y="588314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9AM – 1PM – Worked on the project proposal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2PM – 3PM – Worked on other admin documentation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3135034"/>
              </p:ext>
            </p:extLst>
          </p:nvPr>
        </p:nvGraphicFramePr>
        <p:xfrm>
          <a:off x="1797256" y="7531575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7040701" y="7532225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4PM to 8PM – Integrated all the parts in the proposal which has been sent by the team members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Checked the font size, spacing, grammar, paraphrasing, line spacing of the whole document</a:t>
            </a: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AB6F5-41BA-4C42-8A90-A720BE342683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03/08/2020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2CA3-2D5A-4367-B80F-36A32341645D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04/08/2020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577E4-D6DA-444A-839E-31B2DCA405AB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05/08/2020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33402-4BAB-4512-9E94-7144B603788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06/08/2020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86FC0-B7F1-4CC9-AC6F-5C35F1EF9126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07/08/2020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261586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Ruban Ravi Sebastian – Week 5 (10/08/2020 to 14/08/2020)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690170"/>
              </p:ext>
            </p:extLst>
          </p:nvPr>
        </p:nvGraphicFramePr>
        <p:xfrm>
          <a:off x="1797256" y="93527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7040701" y="93592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9AM – 10AM – Checking the documentation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– 12PM –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12PM – 2PM – Supported team members with their tasks in the proposal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3PM – 4:30PM – HTML and CSS tutorial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32.5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762579"/>
              </p:ext>
            </p:extLst>
          </p:nvPr>
        </p:nvGraphicFramePr>
        <p:xfrm>
          <a:off x="1797256" y="258434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7040701" y="258499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– 1PM – Worked on the pending part in the proposal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2PM – 6PM – Standardizing all the admin documentation</a:t>
            </a: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202358"/>
              </p:ext>
            </p:extLst>
          </p:nvPr>
        </p:nvGraphicFramePr>
        <p:xfrm>
          <a:off x="1797256" y="423342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7040701" y="423407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9AM to 10:30 – Preparing agenda, and checking the proposal document and printout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10:30AM to 11AM –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1PM to 5PM – Done additional changes into the proposal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235080"/>
              </p:ext>
            </p:extLst>
          </p:nvPr>
        </p:nvGraphicFramePr>
        <p:xfrm>
          <a:off x="1797256" y="588249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7040701" y="588314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9AM to 12PM – Discussed about remaining deliverables, and task for this week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2PM to 6PM – Learning CSS templates, and basics of JavaScript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032354"/>
              </p:ext>
            </p:extLst>
          </p:nvPr>
        </p:nvGraphicFramePr>
        <p:xfrm>
          <a:off x="1797256" y="7531575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7040701" y="7532225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4PM to 8PM – Integrated all the parts in the proposal which has been sent by the team members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Checked the font size, spacing, grammar, paraphrasing, line spacing of the whole document</a:t>
            </a: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4B40D-0092-415D-A634-EF9E26DD7FE9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10/08/2020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4BE74-90DA-4552-B589-39E13EE5F18C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11/08/2020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7562C-E342-489B-A223-20D7BC5D0433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12/08/2020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6DDD5-D25E-45E6-8AAE-2354CE1F3B5D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13/08/2020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7662A-5714-493B-A056-E49E55BB2ADA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14/08/2020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385667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Ruban Ravi Sebastian – Week 6 (17/08/2020 to 21/08/2020)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110059"/>
              </p:ext>
            </p:extLst>
          </p:nvPr>
        </p:nvGraphicFramePr>
        <p:xfrm>
          <a:off x="1797256" y="93527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7040701" y="93592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8AM – 10:30AM - Made new logo for the team, and updating in the existing document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10:30AM to 12PM – Project coordinator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12PM to 1PM –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1PM to 2PM – Rechecking the questionnaire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23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828375"/>
              </p:ext>
            </p:extLst>
          </p:nvPr>
        </p:nvGraphicFramePr>
        <p:xfrm>
          <a:off x="1797256" y="258434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7040701" y="258499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9:30AM to 12PM – Worked on all the pending admin documentation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12PM to 2PM – Finalizing the proposal for advisor meeting tomorrow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4.5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489096"/>
              </p:ext>
            </p:extLst>
          </p:nvPr>
        </p:nvGraphicFramePr>
        <p:xfrm>
          <a:off x="1797256" y="423342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7040701" y="423407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9:30AM to 10:30AM – Preparing for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10:30AM to 11:30AM –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11:30AM to 2PM – Made some changes with the proposal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285158"/>
              </p:ext>
            </p:extLst>
          </p:nvPr>
        </p:nvGraphicFramePr>
        <p:xfrm>
          <a:off x="1797256" y="588249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7040701" y="588314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9:30AM to 2PM – Client meeting preparation and client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2PM to 4PM – Discussed about the changes to be made into the proposal based on client update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683075"/>
              </p:ext>
            </p:extLst>
          </p:nvPr>
        </p:nvGraphicFramePr>
        <p:xfrm>
          <a:off x="1797256" y="7531575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7040701" y="7532225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to 12PM – Discussion with team via zoom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2 hours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559A5-312F-4003-88B6-231C06E96D93}"/>
              </a:ext>
            </a:extLst>
          </p:cNvPr>
          <p:cNvSpPr txBox="1"/>
          <p:nvPr/>
        </p:nvSpPr>
        <p:spPr>
          <a:xfrm>
            <a:off x="230442" y="1009585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17/08/2020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0B989-FA48-4403-AFED-66A4F1B2CD24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18/08/2020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B5DDA-3F55-493F-84D0-090A7FF7FF8C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19/08/2020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B4553-7730-41EA-964A-729F516092C8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20/08/2020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E3BCB-EF86-494C-A6B9-1CFCB987E941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21/08/2020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50557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Ruban Ravi Sebastian – Week 7 (24/08/2020 to 28/08/2020)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43473"/>
              </p:ext>
            </p:extLst>
          </p:nvPr>
        </p:nvGraphicFramePr>
        <p:xfrm>
          <a:off x="1797256" y="93527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7040701" y="93592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9:30AM to 11AM – Making changes in the documents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11AM to 12PM – Learning commons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12PM to 3PM – Made the changes given by the Merwyn from learning commons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21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216522"/>
              </p:ext>
            </p:extLst>
          </p:nvPr>
        </p:nvGraphicFramePr>
        <p:xfrm>
          <a:off x="1797256" y="258434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7040701" y="258499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11AM to 4PM – Prepared RAD template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4.5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734552"/>
              </p:ext>
            </p:extLst>
          </p:nvPr>
        </p:nvGraphicFramePr>
        <p:xfrm>
          <a:off x="1797256" y="423342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7040701" y="423407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Did not work today on the project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0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763428"/>
              </p:ext>
            </p:extLst>
          </p:nvPr>
        </p:nvGraphicFramePr>
        <p:xfrm>
          <a:off x="1797256" y="588249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7040701" y="588314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9:30AM to 1PM – Learnt about sitemap and wireframe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1PM to 3PM – Completed the pending admin documentation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5.5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182210"/>
              </p:ext>
            </p:extLst>
          </p:nvPr>
        </p:nvGraphicFramePr>
        <p:xfrm>
          <a:off x="1797256" y="7531575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7040701" y="7532225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to 11:30AM – Study about ERD diagram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4PM to 8PM – Understanding completely about Use case, class, activity diagram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5.5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2D216-7CF9-481B-8268-BB1962518790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24/08/2020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BD000-D9F3-4BC9-82CF-6A88B185A00C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25/08/2020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09100-456D-465B-98F7-1B4379D6120C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26/08/2020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F8858-AAB9-4C27-9EC3-90EC8B30C902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27/08/2020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DD7BC-5139-423F-86A5-E326E75F8A5B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28/08/2020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136679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Ruban Ravi Sebastian – Week 8 (31/08/2020 to 04/09/2020)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370248"/>
              </p:ext>
            </p:extLst>
          </p:nvPr>
        </p:nvGraphicFramePr>
        <p:xfrm>
          <a:off x="1797256" y="93527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7040701" y="93592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to 12PM –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12:00PM to 1PM – Preparation for client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1PM to 2:30PM – Client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3:30PM to 6PM - Prepared the meeting minutes and other admin documentation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33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418994"/>
              </p:ext>
            </p:extLst>
          </p:nvPr>
        </p:nvGraphicFramePr>
        <p:xfrm>
          <a:off x="1797256" y="258434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7040701" y="258499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9:30AM to 12PM – Worked on the pending documentation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1PM to 2:30PM – Front-end knowledge sharing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3:30PM to 6PM – Understanding the difference between HTML, CSS and JavaScript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300832"/>
              </p:ext>
            </p:extLst>
          </p:nvPr>
        </p:nvGraphicFramePr>
        <p:xfrm>
          <a:off x="1797256" y="423342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7040701" y="423407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9:30AM to 10:30AM – Created agenda and check the previous meeting minutes and taken the printout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10:30 to 11:30AM –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12PM – 3PM – Started preparing mid-project presentation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5PM to 7PM – Discussing with team members and gathering points for the slides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783659"/>
              </p:ext>
            </p:extLst>
          </p:nvPr>
        </p:nvGraphicFramePr>
        <p:xfrm>
          <a:off x="1797256" y="588249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7040701" y="588314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9:30AM to 1PM – Worked on the mid-project presentation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1PM to 2PM – Discussed with team for the additional points to put into the presentation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to 7PM – Gathering ideas for RAD approval document for the next milestone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752153"/>
              </p:ext>
            </p:extLst>
          </p:nvPr>
        </p:nvGraphicFramePr>
        <p:xfrm>
          <a:off x="1797256" y="7531575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7040701" y="7532225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9:30AM to 3PM – Worked on the presentation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3FDA9-3C24-4B4A-AA16-70115D9CF62F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31/08/2020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579DB-0BD7-48ED-946F-30336A3DFFD9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01/09/2020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3D4F8-CCB4-4E93-BEBF-0FF608A34D68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02/09/2020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DFB79B-1E14-4FCB-AC7E-CC0E5B62DE1E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03/09/2020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D1598-5000-44DD-986F-1DD8B3A2D636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04/09/2020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177740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Ruban Ravi Sebastian – Week 9 (07/09/2020 to 11/09/2020)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604190"/>
              </p:ext>
            </p:extLst>
          </p:nvPr>
        </p:nvGraphicFramePr>
        <p:xfrm>
          <a:off x="1797256" y="93527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7040701" y="93592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8AM to 10AM – Worked on presentation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to 11AM – Meeting with learning commons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11AM to 1PM –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2-5PM – checking the correctness in the presentation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34.5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588147"/>
              </p:ext>
            </p:extLst>
          </p:nvPr>
        </p:nvGraphicFramePr>
        <p:xfrm>
          <a:off x="1797256" y="258434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7040701" y="258499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9:30AM to 12PM  - Training with Learning commons Merwyn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12PM – 2PM – Added additional points in the presentation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2:30 to 4PM – Self preparation for presentation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4PM to 5PM – Project lecture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359567"/>
              </p:ext>
            </p:extLst>
          </p:nvPr>
        </p:nvGraphicFramePr>
        <p:xfrm>
          <a:off x="1797256" y="4233423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7040701" y="4234073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10.30 AM – Prepare for the presentation with advisor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10.30 AM – 11.30 AM – Project advisor presentation.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 PM – 2.30 PM – Discussed about finalizing pending documents.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to 6PM – Worked on the RAD template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459668"/>
              </p:ext>
            </p:extLst>
          </p:nvPr>
        </p:nvGraphicFramePr>
        <p:xfrm>
          <a:off x="1797256" y="5882498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7040701" y="5883148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9:30AM to 12PM – Worked on the team documentation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12PM to 2PM – Supported </a:t>
            </a:r>
            <a:r>
              <a:rPr lang="en-IN" sz="1600" dirty="0" err="1">
                <a:cs typeface="Times New Roman" panose="02020603050405020304" pitchFamily="18" charset="0"/>
              </a:rPr>
              <a:t>supun</a:t>
            </a:r>
            <a:r>
              <a:rPr lang="en-IN" sz="1600" dirty="0">
                <a:cs typeface="Times New Roman" panose="02020603050405020304" pitchFamily="18" charset="0"/>
              </a:rPr>
              <a:t> with front-end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4PM to 6PM – Learning about the database diagrams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932651"/>
              </p:ext>
            </p:extLst>
          </p:nvPr>
        </p:nvGraphicFramePr>
        <p:xfrm>
          <a:off x="1797256" y="7531575"/>
          <a:ext cx="5226662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7040701" y="7532225"/>
            <a:ext cx="9128938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10AM to 11:30AM – Learning more about database diagrams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4PM to 6PM – Gathering some template and design for front-end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>
                <a:cs typeface="Times New Roman" panose="02020603050405020304" pitchFamily="18" charset="0"/>
              </a:rPr>
              <a:t>6PM to 10PM – Worked on the pending admin documentation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7A0A9-09ED-4632-B702-64AB29A5750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07/09/2020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02D2E-0C45-4696-8A4B-39F3A433D98E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08/09/2020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9F88B-8F19-4A93-8292-9360867E7603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09/09/2020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92E0C-7BD6-45D8-B648-9489F7CCC9F1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10/09/2020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5818C-1A48-471B-ABB9-6847B7389889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11/09/2020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423404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00B27F4043E145958A34E3BEFF85F6" ma:contentTypeVersion="12" ma:contentTypeDescription="Create a new document." ma:contentTypeScope="" ma:versionID="01689a66e8ddd74b28d6dc0367a75492">
  <xsd:schema xmlns:xsd="http://www.w3.org/2001/XMLSchema" xmlns:xs="http://www.w3.org/2001/XMLSchema" xmlns:p="http://schemas.microsoft.com/office/2006/metadata/properties" xmlns:ns2="fe3506df-4d2a-4b68-ad54-2eadb51a5129" xmlns:ns3="cb6dde8b-1729-4aa3-9ada-a5503d53ada9" targetNamespace="http://schemas.microsoft.com/office/2006/metadata/properties" ma:root="true" ma:fieldsID="412c8daadbbf625db0449989d0dea319" ns2:_="" ns3:_="">
    <xsd:import namespace="fe3506df-4d2a-4b68-ad54-2eadb51a5129"/>
    <xsd:import namespace="cb6dde8b-1729-4aa3-9ada-a5503d53a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3506df-4d2a-4b68-ad54-2eadb51a51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dde8b-1729-4aa3-9ada-a5503d53a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08FD87-B943-4F74-8D0A-A2FF8B971E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3506df-4d2a-4b68-ad54-2eadb51a5129"/>
    <ds:schemaRef ds:uri="cb6dde8b-1729-4aa3-9ada-a5503d53ad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4D250-B6C2-4913-86C4-1CA7C570E1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A830E8-5F3F-42FF-97CB-BD3D21E2C25A}">
  <ds:schemaRefs>
    <ds:schemaRef ds:uri="http://purl.org/dc/elements/1.1/"/>
    <ds:schemaRef ds:uri="fe3506df-4d2a-4b68-ad54-2eadb51a5129"/>
    <ds:schemaRef ds:uri="http://schemas.microsoft.com/office/infopath/2007/PartnerControls"/>
    <ds:schemaRef ds:uri="http://purl.org/dc/dcmitype/"/>
    <ds:schemaRef ds:uri="http://purl.org/dc/terms/"/>
    <ds:schemaRef ds:uri="cb6dde8b-1729-4aa3-9ada-a5503d53ada9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</TotalTime>
  <Words>2591</Words>
  <Application>Microsoft Office PowerPoint</Application>
  <PresentationFormat>Custom</PresentationFormat>
  <Paragraphs>453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Ruban Sebastian</dc:creator>
  <cp:lastModifiedBy>Ruban Sebastian</cp:lastModifiedBy>
  <cp:revision>13</cp:revision>
  <dcterms:created xsi:type="dcterms:W3CDTF">2020-08-29T09:51:10Z</dcterms:created>
  <dcterms:modified xsi:type="dcterms:W3CDTF">2020-10-18T21:24:56Z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0x010100AC00B27F4043E145958A34E3BEFF85F6</vt:lpwstr>
  </property>
</Properties>
</file>