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6256000" cy="9144000"/>
  <p:notesSz cx="6858000" cy="9313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5CF04-2C33-4860-9D6D-90A1762CDE7D}" v="1250" dt="2020-10-18T06:00:28.689"/>
    <p1510:client id="{4F5FF8BE-1882-4307-B499-2FF05FFA9F0F}" vWet="2" dt="2020-10-18T02:32:22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pun Malimage" userId="8c6ce5d2-c569-4c3d-9578-e8db9031fdb0" providerId="ADAL" clId="{582363B7-9B1B-41C1-82B3-7193CC73DFB6}"/>
    <pc:docChg chg="undo custSel modSld">
      <pc:chgData name="Supun Malimage" userId="8c6ce5d2-c569-4c3d-9578-e8db9031fdb0" providerId="ADAL" clId="{582363B7-9B1B-41C1-82B3-7193CC73DFB6}" dt="2020-08-31T09:50:59.133" v="26" actId="6549"/>
      <pc:docMkLst>
        <pc:docMk/>
      </pc:docMkLst>
      <pc:sldChg chg="modSp mod">
        <pc:chgData name="Supun Malimage" userId="8c6ce5d2-c569-4c3d-9578-e8db9031fdb0" providerId="ADAL" clId="{582363B7-9B1B-41C1-82B3-7193CC73DFB6}" dt="2020-08-31T09:50:59.133" v="26" actId="6549"/>
        <pc:sldMkLst>
          <pc:docMk/>
          <pc:sldMk cId="4185235703" sldId="256"/>
        </pc:sldMkLst>
        <pc:spChg chg="mod">
          <ac:chgData name="Supun Malimage" userId="8c6ce5d2-c569-4c3d-9578-e8db9031fdb0" providerId="ADAL" clId="{582363B7-9B1B-41C1-82B3-7193CC73DFB6}" dt="2020-08-31T09:50:58.319" v="21" actId="313"/>
          <ac:spMkLst>
            <pc:docMk/>
            <pc:sldMk cId="4185235703" sldId="256"/>
            <ac:spMk id="35" creationId="{AA5B1B79-ECD0-4AEA-BE0E-72498D4EA27A}"/>
          </ac:spMkLst>
        </pc:spChg>
        <pc:spChg chg="mod">
          <ac:chgData name="Supun Malimage" userId="8c6ce5d2-c569-4c3d-9578-e8db9031fdb0" providerId="ADAL" clId="{582363B7-9B1B-41C1-82B3-7193CC73DFB6}" dt="2020-08-31T09:50:59.133" v="26" actId="6549"/>
          <ac:spMkLst>
            <pc:docMk/>
            <pc:sldMk cId="4185235703" sldId="256"/>
            <ac:spMk id="42" creationId="{445D28D9-B8A2-4CD9-A0BD-B04B1C21601E}"/>
          </ac:spMkLst>
        </pc:spChg>
      </pc:sldChg>
    </pc:docChg>
  </pc:docChgLst>
  <pc:docChgLst>
    <pc:chgData name="Supun Malimage" userId="8c6ce5d2-c569-4c3d-9578-e8db9031fdb0" providerId="ADAL" clId="{00C5CF04-2C33-4860-9D6D-90A1762CDE7D}"/>
    <pc:docChg chg="undo custSel addSld modSld">
      <pc:chgData name="Supun Malimage" userId="8c6ce5d2-c569-4c3d-9578-e8db9031fdb0" providerId="ADAL" clId="{00C5CF04-2C33-4860-9D6D-90A1762CDE7D}" dt="2020-10-08T00:17:47.353" v="3397" actId="20577"/>
      <pc:docMkLst>
        <pc:docMk/>
      </pc:docMkLst>
      <pc:sldChg chg="mod">
        <pc:chgData name="Supun Malimage" userId="8c6ce5d2-c569-4c3d-9578-e8db9031fdb0" providerId="ADAL" clId="{00C5CF04-2C33-4860-9D6D-90A1762CDE7D}" dt="2020-10-08T00:02:08.381" v="3306" actId="27918"/>
        <pc:sldMkLst>
          <pc:docMk/>
          <pc:sldMk cId="4185235703" sldId="256"/>
        </pc:sldMkLst>
      </pc:sldChg>
      <pc:sldChg chg="modSp mod">
        <pc:chgData name="Supun Malimage" userId="8c6ce5d2-c569-4c3d-9578-e8db9031fdb0" providerId="ADAL" clId="{00C5CF04-2C33-4860-9D6D-90A1762CDE7D}" dt="2020-10-08T00:09:29.316" v="3338" actId="27918"/>
        <pc:sldMkLst>
          <pc:docMk/>
          <pc:sldMk cId="2438227834" sldId="257"/>
        </pc:sldMkLst>
        <pc:spChg chg="mod">
          <ac:chgData name="Supun Malimage" userId="8c6ce5d2-c569-4c3d-9578-e8db9031fdb0" providerId="ADAL" clId="{00C5CF04-2C33-4860-9D6D-90A1762CDE7D}" dt="2020-10-07T23:08:54.586" v="3193" actId="6549"/>
          <ac:spMkLst>
            <pc:docMk/>
            <pc:sldMk cId="2438227834" sldId="257"/>
            <ac:spMk id="35" creationId="{AA5B1B79-ECD0-4AEA-BE0E-72498D4EA27A}"/>
          </ac:spMkLst>
        </pc:spChg>
        <pc:spChg chg="mod">
          <ac:chgData name="Supun Malimage" userId="8c6ce5d2-c569-4c3d-9578-e8db9031fdb0" providerId="ADAL" clId="{00C5CF04-2C33-4860-9D6D-90A1762CDE7D}" dt="2020-10-07T23:10:00.946" v="3215" actId="20577"/>
          <ac:spMkLst>
            <pc:docMk/>
            <pc:sldMk cId="2438227834" sldId="257"/>
            <ac:spMk id="51" creationId="{30A5C9F6-C036-46D3-82D1-7ABB1A312CE6}"/>
          </ac:spMkLst>
        </pc:spChg>
        <pc:spChg chg="mod">
          <ac:chgData name="Supun Malimage" userId="8c6ce5d2-c569-4c3d-9578-e8db9031fdb0" providerId="ADAL" clId="{00C5CF04-2C33-4860-9D6D-90A1762CDE7D}" dt="2020-10-07T23:12:33.139" v="3240" actId="20577"/>
          <ac:spMkLst>
            <pc:docMk/>
            <pc:sldMk cId="2438227834" sldId="257"/>
            <ac:spMk id="52" creationId="{2FC0189B-A721-492D-AE33-8434C0C0957E}"/>
          </ac:spMkLst>
        </pc:spChg>
        <pc:spChg chg="mod">
          <ac:chgData name="Supun Malimage" userId="8c6ce5d2-c569-4c3d-9578-e8db9031fdb0" providerId="ADAL" clId="{00C5CF04-2C33-4860-9D6D-90A1762CDE7D}" dt="2020-10-08T00:06:26.652" v="3316" actId="20577"/>
          <ac:spMkLst>
            <pc:docMk/>
            <pc:sldMk cId="2438227834" sldId="257"/>
            <ac:spMk id="58" creationId="{7C45F1E0-2E58-44A3-8F94-979895ED663E}"/>
          </ac:spMkLst>
        </pc:spChg>
        <pc:spChg chg="mod">
          <ac:chgData name="Supun Malimage" userId="8c6ce5d2-c569-4c3d-9578-e8db9031fdb0" providerId="ADAL" clId="{00C5CF04-2C33-4860-9D6D-90A1762CDE7D}" dt="2020-10-08T00:06:46.455" v="3320" actId="20577"/>
          <ac:spMkLst>
            <pc:docMk/>
            <pc:sldMk cId="2438227834" sldId="257"/>
            <ac:spMk id="59" creationId="{397ADC74-AC13-41A9-B290-2DDD99D7A947}"/>
          </ac:spMkLst>
        </pc:spChg>
        <pc:spChg chg="mod">
          <ac:chgData name="Supun Malimage" userId="8c6ce5d2-c569-4c3d-9578-e8db9031fdb0" providerId="ADAL" clId="{00C5CF04-2C33-4860-9D6D-90A1762CDE7D}" dt="2020-10-07T23:06:11.758" v="3180" actId="6549"/>
          <ac:spMkLst>
            <pc:docMk/>
            <pc:sldMk cId="2438227834" sldId="257"/>
            <ac:spMk id="65" creationId="{7C8E6D07-12CA-430C-B295-734433643A04}"/>
          </ac:spMkLst>
        </pc:spChg>
        <pc:spChg chg="mod">
          <ac:chgData name="Supun Malimage" userId="8c6ce5d2-c569-4c3d-9578-e8db9031fdb0" providerId="ADAL" clId="{00C5CF04-2C33-4860-9D6D-90A1762CDE7D}" dt="2020-10-07T23:10:46.317" v="3222" actId="20577"/>
          <ac:spMkLst>
            <pc:docMk/>
            <pc:sldMk cId="2438227834" sldId="257"/>
            <ac:spMk id="66" creationId="{FBC6520C-8E8F-4BE9-80C6-A832BD22C271}"/>
          </ac:spMkLst>
        </pc:spChg>
        <pc:spChg chg="mod">
          <ac:chgData name="Supun Malimage" userId="8c6ce5d2-c569-4c3d-9578-e8db9031fdb0" providerId="ADAL" clId="{00C5CF04-2C33-4860-9D6D-90A1762CDE7D}" dt="2020-10-07T23:07:48.699" v="3188" actId="6549"/>
          <ac:spMkLst>
            <pc:docMk/>
            <pc:sldMk cId="2438227834" sldId="257"/>
            <ac:spMk id="72" creationId="{F6364E4D-9E18-4A82-9AA8-495E5804A23E}"/>
          </ac:spMkLst>
        </pc:spChg>
        <pc:spChg chg="mod">
          <ac:chgData name="Supun Malimage" userId="8c6ce5d2-c569-4c3d-9578-e8db9031fdb0" providerId="ADAL" clId="{00C5CF04-2C33-4860-9D6D-90A1762CDE7D}" dt="2020-10-07T23:11:01.324" v="3224" actId="20577"/>
          <ac:spMkLst>
            <pc:docMk/>
            <pc:sldMk cId="2438227834" sldId="257"/>
            <ac:spMk id="73" creationId="{BB896306-9FED-4A4B-ACD9-B5BBE2054101}"/>
          </ac:spMkLst>
        </pc:spChg>
        <pc:spChg chg="mod">
          <ac:chgData name="Supun Malimage" userId="8c6ce5d2-c569-4c3d-9578-e8db9031fdb0" providerId="ADAL" clId="{00C5CF04-2C33-4860-9D6D-90A1762CDE7D}" dt="2020-10-07T23:11:51.649" v="3230" actId="20577"/>
          <ac:spMkLst>
            <pc:docMk/>
            <pc:sldMk cId="2438227834" sldId="257"/>
            <ac:spMk id="79" creationId="{578DC2C9-326B-42D7-8358-F252D51635FC}"/>
          </ac:spMkLst>
        </pc:spChg>
        <pc:spChg chg="mod">
          <ac:chgData name="Supun Malimage" userId="8c6ce5d2-c569-4c3d-9578-e8db9031fdb0" providerId="ADAL" clId="{00C5CF04-2C33-4860-9D6D-90A1762CDE7D}" dt="2020-10-07T23:12:07.317" v="3232" actId="20577"/>
          <ac:spMkLst>
            <pc:docMk/>
            <pc:sldMk cId="2438227834" sldId="257"/>
            <ac:spMk id="80" creationId="{6542200A-A155-4EC3-95B4-3C8EA3FAC56B}"/>
          </ac:spMkLst>
        </pc:spChg>
      </pc:sldChg>
      <pc:sldChg chg="modSp mod">
        <pc:chgData name="Supun Malimage" userId="8c6ce5d2-c569-4c3d-9578-e8db9031fdb0" providerId="ADAL" clId="{00C5CF04-2C33-4860-9D6D-90A1762CDE7D}" dt="2020-10-08T00:12:28.580" v="3361" actId="27918"/>
        <pc:sldMkLst>
          <pc:docMk/>
          <pc:sldMk cId="2572253505" sldId="258"/>
        </pc:sldMkLst>
        <pc:spChg chg="mod">
          <ac:chgData name="Supun Malimage" userId="8c6ce5d2-c569-4c3d-9578-e8db9031fdb0" providerId="ADAL" clId="{00C5CF04-2C33-4860-9D6D-90A1762CDE7D}" dt="2020-10-07T23:21:20.413" v="3244" actId="5793"/>
          <ac:spMkLst>
            <pc:docMk/>
            <pc:sldMk cId="2572253505" sldId="258"/>
            <ac:spMk id="35" creationId="{AA5B1B79-ECD0-4AEA-BE0E-72498D4EA27A}"/>
          </ac:spMkLst>
        </pc:spChg>
        <pc:spChg chg="mod">
          <ac:chgData name="Supun Malimage" userId="8c6ce5d2-c569-4c3d-9578-e8db9031fdb0" providerId="ADAL" clId="{00C5CF04-2C33-4860-9D6D-90A1762CDE7D}" dt="2020-10-07T23:21:47.623" v="3264" actId="20577"/>
          <ac:spMkLst>
            <pc:docMk/>
            <pc:sldMk cId="2572253505" sldId="258"/>
            <ac:spMk id="51" creationId="{30A5C9F6-C036-46D3-82D1-7ABB1A312CE6}"/>
          </ac:spMkLst>
        </pc:spChg>
        <pc:spChg chg="mod">
          <ac:chgData name="Supun Malimage" userId="8c6ce5d2-c569-4c3d-9578-e8db9031fdb0" providerId="ADAL" clId="{00C5CF04-2C33-4860-9D6D-90A1762CDE7D}" dt="2020-10-07T23:43:15.275" v="3304" actId="20577"/>
          <ac:spMkLst>
            <pc:docMk/>
            <pc:sldMk cId="2572253505" sldId="258"/>
            <ac:spMk id="52" creationId="{2FC0189B-A721-492D-AE33-8434C0C0957E}"/>
          </ac:spMkLst>
        </pc:spChg>
        <pc:spChg chg="mod">
          <ac:chgData name="Supun Malimage" userId="8c6ce5d2-c569-4c3d-9578-e8db9031fdb0" providerId="ADAL" clId="{00C5CF04-2C33-4860-9D6D-90A1762CDE7D}" dt="2020-10-07T23:28:57.219" v="3268" actId="20577"/>
          <ac:spMkLst>
            <pc:docMk/>
            <pc:sldMk cId="2572253505" sldId="258"/>
            <ac:spMk id="58" creationId="{7C45F1E0-2E58-44A3-8F94-979895ED663E}"/>
          </ac:spMkLst>
        </pc:spChg>
        <pc:spChg chg="mod">
          <ac:chgData name="Supun Malimage" userId="8c6ce5d2-c569-4c3d-9578-e8db9031fdb0" providerId="ADAL" clId="{00C5CF04-2C33-4860-9D6D-90A1762CDE7D}" dt="2020-10-07T23:29:59.685" v="3276" actId="20577"/>
          <ac:spMkLst>
            <pc:docMk/>
            <pc:sldMk cId="2572253505" sldId="258"/>
            <ac:spMk id="59" creationId="{397ADC74-AC13-41A9-B290-2DDD99D7A947}"/>
          </ac:spMkLst>
        </pc:spChg>
        <pc:spChg chg="mod">
          <ac:chgData name="Supun Malimage" userId="8c6ce5d2-c569-4c3d-9578-e8db9031fdb0" providerId="ADAL" clId="{00C5CF04-2C33-4860-9D6D-90A1762CDE7D}" dt="2020-10-07T23:30:05.875" v="3279" actId="20577"/>
          <ac:spMkLst>
            <pc:docMk/>
            <pc:sldMk cId="2572253505" sldId="258"/>
            <ac:spMk id="65" creationId="{7C8E6D07-12CA-430C-B295-734433643A04}"/>
          </ac:spMkLst>
        </pc:spChg>
        <pc:spChg chg="mod">
          <ac:chgData name="Supun Malimage" userId="8c6ce5d2-c569-4c3d-9578-e8db9031fdb0" providerId="ADAL" clId="{00C5CF04-2C33-4860-9D6D-90A1762CDE7D}" dt="2020-10-07T23:30:16.211" v="3281" actId="20577"/>
          <ac:spMkLst>
            <pc:docMk/>
            <pc:sldMk cId="2572253505" sldId="258"/>
            <ac:spMk id="66" creationId="{FBC6520C-8E8F-4BE9-80C6-A832BD22C271}"/>
          </ac:spMkLst>
        </pc:spChg>
        <pc:spChg chg="mod">
          <ac:chgData name="Supun Malimage" userId="8c6ce5d2-c569-4c3d-9578-e8db9031fdb0" providerId="ADAL" clId="{00C5CF04-2C33-4860-9D6D-90A1762CDE7D}" dt="2020-10-07T23:39:06.550" v="3283" actId="20577"/>
          <ac:spMkLst>
            <pc:docMk/>
            <pc:sldMk cId="2572253505" sldId="258"/>
            <ac:spMk id="72" creationId="{F6364E4D-9E18-4A82-9AA8-495E5804A23E}"/>
          </ac:spMkLst>
        </pc:spChg>
        <pc:spChg chg="mod">
          <ac:chgData name="Supun Malimage" userId="8c6ce5d2-c569-4c3d-9578-e8db9031fdb0" providerId="ADAL" clId="{00C5CF04-2C33-4860-9D6D-90A1762CDE7D}" dt="2020-10-07T23:39:32.428" v="3293" actId="20577"/>
          <ac:spMkLst>
            <pc:docMk/>
            <pc:sldMk cId="2572253505" sldId="258"/>
            <ac:spMk id="73" creationId="{BB896306-9FED-4A4B-ACD9-B5BBE2054101}"/>
          </ac:spMkLst>
        </pc:spChg>
        <pc:spChg chg="mod">
          <ac:chgData name="Supun Malimage" userId="8c6ce5d2-c569-4c3d-9578-e8db9031fdb0" providerId="ADAL" clId="{00C5CF04-2C33-4860-9D6D-90A1762CDE7D}" dt="2020-10-07T23:42:36.939" v="3296" actId="6549"/>
          <ac:spMkLst>
            <pc:docMk/>
            <pc:sldMk cId="2572253505" sldId="258"/>
            <ac:spMk id="79" creationId="{578DC2C9-326B-42D7-8358-F252D51635FC}"/>
          </ac:spMkLst>
        </pc:spChg>
        <pc:spChg chg="mod">
          <ac:chgData name="Supun Malimage" userId="8c6ce5d2-c569-4c3d-9578-e8db9031fdb0" providerId="ADAL" clId="{00C5CF04-2C33-4860-9D6D-90A1762CDE7D}" dt="2020-10-07T23:42:47.951" v="3298" actId="20577"/>
          <ac:spMkLst>
            <pc:docMk/>
            <pc:sldMk cId="2572253505" sldId="258"/>
            <ac:spMk id="80" creationId="{6542200A-A155-4EC3-95B4-3C8EA3FAC56B}"/>
          </ac:spMkLst>
        </pc:spChg>
      </pc:sldChg>
      <pc:sldChg chg="modSp mod">
        <pc:chgData name="Supun Malimage" userId="8c6ce5d2-c569-4c3d-9578-e8db9031fdb0" providerId="ADAL" clId="{00C5CF04-2C33-4860-9D6D-90A1762CDE7D}" dt="2020-10-08T00:17:47.353" v="3397" actId="20577"/>
        <pc:sldMkLst>
          <pc:docMk/>
          <pc:sldMk cId="2447592144" sldId="259"/>
        </pc:sldMkLst>
        <pc:spChg chg="mod">
          <ac:chgData name="Supun Malimage" userId="8c6ce5d2-c569-4c3d-9578-e8db9031fdb0" providerId="ADAL" clId="{00C5CF04-2C33-4860-9D6D-90A1762CDE7D}" dt="2020-10-08T00:15:15.773" v="3369" actId="20577"/>
          <ac:spMkLst>
            <pc:docMk/>
            <pc:sldMk cId="2447592144" sldId="259"/>
            <ac:spMk id="51" creationId="{30A5C9F6-C036-46D3-82D1-7ABB1A312CE6}"/>
          </ac:spMkLst>
        </pc:spChg>
        <pc:spChg chg="mod">
          <ac:chgData name="Supun Malimage" userId="8c6ce5d2-c569-4c3d-9578-e8db9031fdb0" providerId="ADAL" clId="{00C5CF04-2C33-4860-9D6D-90A1762CDE7D}" dt="2020-10-08T00:17:47.353" v="3397" actId="20577"/>
          <ac:spMkLst>
            <pc:docMk/>
            <pc:sldMk cId="2447592144" sldId="259"/>
            <ac:spMk id="52" creationId="{2FC0189B-A721-492D-AE33-8434C0C0957E}"/>
          </ac:spMkLst>
        </pc:spChg>
        <pc:spChg chg="mod">
          <ac:chgData name="Supun Malimage" userId="8c6ce5d2-c569-4c3d-9578-e8db9031fdb0" providerId="ADAL" clId="{00C5CF04-2C33-4860-9D6D-90A1762CDE7D}" dt="2020-10-08T00:16:19.427" v="3379" actId="5793"/>
          <ac:spMkLst>
            <pc:docMk/>
            <pc:sldMk cId="2447592144" sldId="259"/>
            <ac:spMk id="72" creationId="{F6364E4D-9E18-4A82-9AA8-495E5804A23E}"/>
          </ac:spMkLst>
        </pc:spChg>
        <pc:spChg chg="mod">
          <ac:chgData name="Supun Malimage" userId="8c6ce5d2-c569-4c3d-9578-e8db9031fdb0" providerId="ADAL" clId="{00C5CF04-2C33-4860-9D6D-90A1762CDE7D}" dt="2020-10-08T00:16:26.708" v="3381" actId="20577"/>
          <ac:spMkLst>
            <pc:docMk/>
            <pc:sldMk cId="2447592144" sldId="259"/>
            <ac:spMk id="73" creationId="{BB896306-9FED-4A4B-ACD9-B5BBE2054101}"/>
          </ac:spMkLst>
        </pc:spChg>
        <pc:spChg chg="mod">
          <ac:chgData name="Supun Malimage" userId="8c6ce5d2-c569-4c3d-9578-e8db9031fdb0" providerId="ADAL" clId="{00C5CF04-2C33-4860-9D6D-90A1762CDE7D}" dt="2020-10-08T00:17:00.252" v="3386" actId="20577"/>
          <ac:spMkLst>
            <pc:docMk/>
            <pc:sldMk cId="2447592144" sldId="259"/>
            <ac:spMk id="79" creationId="{578DC2C9-326B-42D7-8358-F252D51635FC}"/>
          </ac:spMkLst>
        </pc:spChg>
        <pc:spChg chg="mod">
          <ac:chgData name="Supun Malimage" userId="8c6ce5d2-c569-4c3d-9578-e8db9031fdb0" providerId="ADAL" clId="{00C5CF04-2C33-4860-9D6D-90A1762CDE7D}" dt="2020-10-08T00:17:11.599" v="3389" actId="20577"/>
          <ac:spMkLst>
            <pc:docMk/>
            <pc:sldMk cId="2447592144" sldId="259"/>
            <ac:spMk id="80" creationId="{6542200A-A155-4EC3-95B4-3C8EA3FAC56B}"/>
          </ac:spMkLst>
        </pc:spChg>
      </pc:sldChg>
      <pc:sldChg chg="modSp mod">
        <pc:chgData name="Supun Malimage" userId="8c6ce5d2-c569-4c3d-9578-e8db9031fdb0" providerId="ADAL" clId="{00C5CF04-2C33-4860-9D6D-90A1762CDE7D}" dt="2020-10-03T02:05:50.863" v="1149" actId="20577"/>
        <pc:sldMkLst>
          <pc:docMk/>
          <pc:sldMk cId="2565304531" sldId="263"/>
        </pc:sldMkLst>
        <pc:spChg chg="mod">
          <ac:chgData name="Supun Malimage" userId="8c6ce5d2-c569-4c3d-9578-e8db9031fdb0" providerId="ADAL" clId="{00C5CF04-2C33-4860-9D6D-90A1762CDE7D}" dt="2020-10-03T02:05:42.987" v="1147" actId="20577"/>
          <ac:spMkLst>
            <pc:docMk/>
            <pc:sldMk cId="2565304531" sldId="263"/>
            <ac:spMk id="65" creationId="{7C8E6D07-12CA-430C-B295-734433643A04}"/>
          </ac:spMkLst>
        </pc:spChg>
        <pc:spChg chg="mod">
          <ac:chgData name="Supun Malimage" userId="8c6ce5d2-c569-4c3d-9578-e8db9031fdb0" providerId="ADAL" clId="{00C5CF04-2C33-4860-9D6D-90A1762CDE7D}" dt="2020-10-03T02:05:50.863" v="1149" actId="20577"/>
          <ac:spMkLst>
            <pc:docMk/>
            <pc:sldMk cId="2565304531" sldId="263"/>
            <ac:spMk id="79" creationId="{578DC2C9-326B-42D7-8358-F252D51635FC}"/>
          </ac:spMkLst>
        </pc:spChg>
      </pc:sldChg>
      <pc:sldChg chg="modSp add mod">
        <pc:chgData name="Supun Malimage" userId="8c6ce5d2-c569-4c3d-9578-e8db9031fdb0" providerId="ADAL" clId="{00C5CF04-2C33-4860-9D6D-90A1762CDE7D}" dt="2020-10-03T02:05:31.166" v="1145" actId="20577"/>
        <pc:sldMkLst>
          <pc:docMk/>
          <pc:sldMk cId="2284996517" sldId="264"/>
        </pc:sldMkLst>
        <pc:spChg chg="mod">
          <ac:chgData name="Supun Malimage" userId="8c6ce5d2-c569-4c3d-9578-e8db9031fdb0" providerId="ADAL" clId="{00C5CF04-2C33-4860-9D6D-90A1762CDE7D}" dt="2020-10-02T23:37:14.355" v="72" actId="20577"/>
          <ac:spMkLst>
            <pc:docMk/>
            <pc:sldMk cId="2284996517" sldId="264"/>
            <ac:spMk id="2" creationId="{3AB9A075-D305-4652-82F2-DB7EC457A1B6}"/>
          </ac:spMkLst>
        </pc:spChg>
        <pc:spChg chg="mod">
          <ac:chgData name="Supun Malimage" userId="8c6ce5d2-c569-4c3d-9578-e8db9031fdb0" providerId="ADAL" clId="{00C5CF04-2C33-4860-9D6D-90A1762CDE7D}" dt="2020-10-02T23:37:24.880" v="74" actId="20577"/>
          <ac:spMkLst>
            <pc:docMk/>
            <pc:sldMk cId="2284996517" sldId="264"/>
            <ac:spMk id="3" creationId="{ED502437-2F28-4057-8554-5A9638AE08A6}"/>
          </ac:spMkLst>
        </pc:spChg>
        <pc:spChg chg="mod">
          <ac:chgData name="Supun Malimage" userId="8c6ce5d2-c569-4c3d-9578-e8db9031fdb0" providerId="ADAL" clId="{00C5CF04-2C33-4860-9D6D-90A1762CDE7D}" dt="2020-10-02T23:37:30.994" v="78" actId="20577"/>
          <ac:spMkLst>
            <pc:docMk/>
            <pc:sldMk cId="2284996517" sldId="264"/>
            <ac:spMk id="4" creationId="{7BF347C9-EFCF-4312-BC84-A0EED1319346}"/>
          </ac:spMkLst>
        </pc:spChg>
        <pc:spChg chg="mod">
          <ac:chgData name="Supun Malimage" userId="8c6ce5d2-c569-4c3d-9578-e8db9031fdb0" providerId="ADAL" clId="{00C5CF04-2C33-4860-9D6D-90A1762CDE7D}" dt="2020-10-02T23:37:36.729" v="82" actId="20577"/>
          <ac:spMkLst>
            <pc:docMk/>
            <pc:sldMk cId="2284996517" sldId="264"/>
            <ac:spMk id="5" creationId="{AE28B165-F1CB-476B-807D-838B90A5D88E}"/>
          </ac:spMkLst>
        </pc:spChg>
        <pc:spChg chg="mod">
          <ac:chgData name="Supun Malimage" userId="8c6ce5d2-c569-4c3d-9578-e8db9031fdb0" providerId="ADAL" clId="{00C5CF04-2C33-4860-9D6D-90A1762CDE7D}" dt="2020-10-02T23:37:04.987" v="70" actId="20577"/>
          <ac:spMkLst>
            <pc:docMk/>
            <pc:sldMk cId="2284996517" sldId="264"/>
            <ac:spMk id="15" creationId="{4F2DA7CD-1767-4919-827B-975E421A6B64}"/>
          </ac:spMkLst>
        </pc:spChg>
        <pc:spChg chg="mod">
          <ac:chgData name="Supun Malimage" userId="8c6ce5d2-c569-4c3d-9578-e8db9031fdb0" providerId="ADAL" clId="{00C5CF04-2C33-4860-9D6D-90A1762CDE7D}" dt="2020-10-02T23:44:10.336" v="307" actId="20577"/>
          <ac:spMkLst>
            <pc:docMk/>
            <pc:sldMk cId="2284996517" sldId="264"/>
            <ac:spMk id="35" creationId="{AA5B1B79-ECD0-4AEA-BE0E-72498D4EA27A}"/>
          </ac:spMkLst>
        </pc:spChg>
        <pc:spChg chg="mod">
          <ac:chgData name="Supun Malimage" userId="8c6ce5d2-c569-4c3d-9578-e8db9031fdb0" providerId="ADAL" clId="{00C5CF04-2C33-4860-9D6D-90A1762CDE7D}" dt="2020-10-02T23:34:48.744" v="11" actId="20577"/>
          <ac:spMkLst>
            <pc:docMk/>
            <pc:sldMk cId="2284996517" sldId="264"/>
            <ac:spMk id="36" creationId="{9EECCC91-3286-4927-9FAB-3CE3A6CF26C6}"/>
          </ac:spMkLst>
        </pc:spChg>
        <pc:spChg chg="mod">
          <ac:chgData name="Supun Malimage" userId="8c6ce5d2-c569-4c3d-9578-e8db9031fdb0" providerId="ADAL" clId="{00C5CF04-2C33-4860-9D6D-90A1762CDE7D}" dt="2020-10-02T23:45:43.465" v="318" actId="20577"/>
          <ac:spMkLst>
            <pc:docMk/>
            <pc:sldMk cId="2284996517" sldId="264"/>
            <ac:spMk id="51" creationId="{30A5C9F6-C036-46D3-82D1-7ABB1A312CE6}"/>
          </ac:spMkLst>
        </pc:spChg>
        <pc:spChg chg="mod">
          <ac:chgData name="Supun Malimage" userId="8c6ce5d2-c569-4c3d-9578-e8db9031fdb0" providerId="ADAL" clId="{00C5CF04-2C33-4860-9D6D-90A1762CDE7D}" dt="2020-10-03T01:56:44.314" v="777" actId="20577"/>
          <ac:spMkLst>
            <pc:docMk/>
            <pc:sldMk cId="2284996517" sldId="264"/>
            <ac:spMk id="52" creationId="{2FC0189B-A721-492D-AE33-8434C0C0957E}"/>
          </ac:spMkLst>
        </pc:spChg>
        <pc:spChg chg="mod">
          <ac:chgData name="Supun Malimage" userId="8c6ce5d2-c569-4c3d-9578-e8db9031fdb0" providerId="ADAL" clId="{00C5CF04-2C33-4860-9D6D-90A1762CDE7D}" dt="2020-10-03T01:51:57.410" v="436" actId="6549"/>
          <ac:spMkLst>
            <pc:docMk/>
            <pc:sldMk cId="2284996517" sldId="264"/>
            <ac:spMk id="58" creationId="{7C45F1E0-2E58-44A3-8F94-979895ED663E}"/>
          </ac:spMkLst>
        </pc:spChg>
        <pc:spChg chg="mod">
          <ac:chgData name="Supun Malimage" userId="8c6ce5d2-c569-4c3d-9578-e8db9031fdb0" providerId="ADAL" clId="{00C5CF04-2C33-4860-9D6D-90A1762CDE7D}" dt="2020-10-03T02:05:31.166" v="1145" actId="20577"/>
          <ac:spMkLst>
            <pc:docMk/>
            <pc:sldMk cId="2284996517" sldId="264"/>
            <ac:spMk id="65" creationId="{7C8E6D07-12CA-430C-B295-734433643A04}"/>
          </ac:spMkLst>
        </pc:spChg>
        <pc:spChg chg="mod">
          <ac:chgData name="Supun Malimage" userId="8c6ce5d2-c569-4c3d-9578-e8db9031fdb0" providerId="ADAL" clId="{00C5CF04-2C33-4860-9D6D-90A1762CDE7D}" dt="2020-10-03T01:54:59.484" v="679" actId="20577"/>
          <ac:spMkLst>
            <pc:docMk/>
            <pc:sldMk cId="2284996517" sldId="264"/>
            <ac:spMk id="72" creationId="{F6364E4D-9E18-4A82-9AA8-495E5804A23E}"/>
          </ac:spMkLst>
        </pc:spChg>
        <pc:spChg chg="mod">
          <ac:chgData name="Supun Malimage" userId="8c6ce5d2-c569-4c3d-9578-e8db9031fdb0" providerId="ADAL" clId="{00C5CF04-2C33-4860-9D6D-90A1762CDE7D}" dt="2020-10-03T01:55:51.534" v="771" actId="20577"/>
          <ac:spMkLst>
            <pc:docMk/>
            <pc:sldMk cId="2284996517" sldId="264"/>
            <ac:spMk id="79" creationId="{578DC2C9-326B-42D7-8358-F252D51635FC}"/>
          </ac:spMkLst>
        </pc:spChg>
      </pc:sldChg>
      <pc:sldChg chg="modSp add mod">
        <pc:chgData name="Supun Malimage" userId="8c6ce5d2-c569-4c3d-9578-e8db9031fdb0" providerId="ADAL" clId="{00C5CF04-2C33-4860-9D6D-90A1762CDE7D}" dt="2020-10-03T02:12:13.963" v="1473" actId="20577"/>
        <pc:sldMkLst>
          <pc:docMk/>
          <pc:sldMk cId="903583356" sldId="265"/>
        </pc:sldMkLst>
        <pc:spChg chg="mod">
          <ac:chgData name="Supun Malimage" userId="8c6ce5d2-c569-4c3d-9578-e8db9031fdb0" providerId="ADAL" clId="{00C5CF04-2C33-4860-9D6D-90A1762CDE7D}" dt="2020-10-03T01:57:47.007" v="795" actId="6549"/>
          <ac:spMkLst>
            <pc:docMk/>
            <pc:sldMk cId="903583356" sldId="265"/>
            <ac:spMk id="2" creationId="{3AB9A075-D305-4652-82F2-DB7EC457A1B6}"/>
          </ac:spMkLst>
        </pc:spChg>
        <pc:spChg chg="mod">
          <ac:chgData name="Supun Malimage" userId="8c6ce5d2-c569-4c3d-9578-e8db9031fdb0" providerId="ADAL" clId="{00C5CF04-2C33-4860-9D6D-90A1762CDE7D}" dt="2020-10-03T01:57:52.711" v="801" actId="20577"/>
          <ac:spMkLst>
            <pc:docMk/>
            <pc:sldMk cId="903583356" sldId="265"/>
            <ac:spMk id="3" creationId="{ED502437-2F28-4057-8554-5A9638AE08A6}"/>
          </ac:spMkLst>
        </pc:spChg>
        <pc:spChg chg="mod">
          <ac:chgData name="Supun Malimage" userId="8c6ce5d2-c569-4c3d-9578-e8db9031fdb0" providerId="ADAL" clId="{00C5CF04-2C33-4860-9D6D-90A1762CDE7D}" dt="2020-10-03T01:57:57.439" v="805" actId="20577"/>
          <ac:spMkLst>
            <pc:docMk/>
            <pc:sldMk cId="903583356" sldId="265"/>
            <ac:spMk id="4" creationId="{7BF347C9-EFCF-4312-BC84-A0EED1319346}"/>
          </ac:spMkLst>
        </pc:spChg>
        <pc:spChg chg="mod">
          <ac:chgData name="Supun Malimage" userId="8c6ce5d2-c569-4c3d-9578-e8db9031fdb0" providerId="ADAL" clId="{00C5CF04-2C33-4860-9D6D-90A1762CDE7D}" dt="2020-10-03T01:58:02.627" v="809" actId="20577"/>
          <ac:spMkLst>
            <pc:docMk/>
            <pc:sldMk cId="903583356" sldId="265"/>
            <ac:spMk id="5" creationId="{AE28B165-F1CB-476B-807D-838B90A5D88E}"/>
          </ac:spMkLst>
        </pc:spChg>
        <pc:spChg chg="mod">
          <ac:chgData name="Supun Malimage" userId="8c6ce5d2-c569-4c3d-9578-e8db9031fdb0" providerId="ADAL" clId="{00C5CF04-2C33-4860-9D6D-90A1762CDE7D}" dt="2020-10-03T01:57:39.678" v="791" actId="20577"/>
          <ac:spMkLst>
            <pc:docMk/>
            <pc:sldMk cId="903583356" sldId="265"/>
            <ac:spMk id="15" creationId="{4F2DA7CD-1767-4919-827B-975E421A6B64}"/>
          </ac:spMkLst>
        </pc:spChg>
        <pc:spChg chg="mod">
          <ac:chgData name="Supun Malimage" userId="8c6ce5d2-c569-4c3d-9578-e8db9031fdb0" providerId="ADAL" clId="{00C5CF04-2C33-4860-9D6D-90A1762CDE7D}" dt="2020-10-03T02:01:15.696" v="967" actId="20577"/>
          <ac:spMkLst>
            <pc:docMk/>
            <pc:sldMk cId="903583356" sldId="265"/>
            <ac:spMk id="35" creationId="{AA5B1B79-ECD0-4AEA-BE0E-72498D4EA27A}"/>
          </ac:spMkLst>
        </pc:spChg>
        <pc:spChg chg="mod">
          <ac:chgData name="Supun Malimage" userId="8c6ce5d2-c569-4c3d-9578-e8db9031fdb0" providerId="ADAL" clId="{00C5CF04-2C33-4860-9D6D-90A1762CDE7D}" dt="2020-10-03T01:57:31.095" v="787" actId="20577"/>
          <ac:spMkLst>
            <pc:docMk/>
            <pc:sldMk cId="903583356" sldId="265"/>
            <ac:spMk id="36" creationId="{9EECCC91-3286-4927-9FAB-3CE3A6CF26C6}"/>
          </ac:spMkLst>
        </pc:spChg>
        <pc:spChg chg="mod">
          <ac:chgData name="Supun Malimage" userId="8c6ce5d2-c569-4c3d-9578-e8db9031fdb0" providerId="ADAL" clId="{00C5CF04-2C33-4860-9D6D-90A1762CDE7D}" dt="2020-10-03T02:02:20.106" v="976" actId="20577"/>
          <ac:spMkLst>
            <pc:docMk/>
            <pc:sldMk cId="903583356" sldId="265"/>
            <ac:spMk id="51" creationId="{30A5C9F6-C036-46D3-82D1-7ABB1A312CE6}"/>
          </ac:spMkLst>
        </pc:spChg>
        <pc:spChg chg="mod">
          <ac:chgData name="Supun Malimage" userId="8c6ce5d2-c569-4c3d-9578-e8db9031fdb0" providerId="ADAL" clId="{00C5CF04-2C33-4860-9D6D-90A1762CDE7D}" dt="2020-10-03T02:12:13.963" v="1473" actId="20577"/>
          <ac:spMkLst>
            <pc:docMk/>
            <pc:sldMk cId="903583356" sldId="265"/>
            <ac:spMk id="52" creationId="{2FC0189B-A721-492D-AE33-8434C0C0957E}"/>
          </ac:spMkLst>
        </pc:spChg>
        <pc:spChg chg="mod">
          <ac:chgData name="Supun Malimage" userId="8c6ce5d2-c569-4c3d-9578-e8db9031fdb0" providerId="ADAL" clId="{00C5CF04-2C33-4860-9D6D-90A1762CDE7D}" dt="2020-10-03T02:04:07.663" v="1121" actId="20577"/>
          <ac:spMkLst>
            <pc:docMk/>
            <pc:sldMk cId="903583356" sldId="265"/>
            <ac:spMk id="58" creationId="{7C45F1E0-2E58-44A3-8F94-979895ED663E}"/>
          </ac:spMkLst>
        </pc:spChg>
        <pc:spChg chg="mod">
          <ac:chgData name="Supun Malimage" userId="8c6ce5d2-c569-4c3d-9578-e8db9031fdb0" providerId="ADAL" clId="{00C5CF04-2C33-4860-9D6D-90A1762CDE7D}" dt="2020-10-03T02:04:57.335" v="1131" actId="20577"/>
          <ac:spMkLst>
            <pc:docMk/>
            <pc:sldMk cId="903583356" sldId="265"/>
            <ac:spMk id="59" creationId="{397ADC74-AC13-41A9-B290-2DDD99D7A947}"/>
          </ac:spMkLst>
        </pc:spChg>
        <pc:spChg chg="mod">
          <ac:chgData name="Supun Malimage" userId="8c6ce5d2-c569-4c3d-9578-e8db9031fdb0" providerId="ADAL" clId="{00C5CF04-2C33-4860-9D6D-90A1762CDE7D}" dt="2020-10-03T02:06:48.715" v="1186" actId="20577"/>
          <ac:spMkLst>
            <pc:docMk/>
            <pc:sldMk cId="903583356" sldId="265"/>
            <ac:spMk id="65" creationId="{7C8E6D07-12CA-430C-B295-734433643A04}"/>
          </ac:spMkLst>
        </pc:spChg>
        <pc:spChg chg="mod">
          <ac:chgData name="Supun Malimage" userId="8c6ce5d2-c569-4c3d-9578-e8db9031fdb0" providerId="ADAL" clId="{00C5CF04-2C33-4860-9D6D-90A1762CDE7D}" dt="2020-10-03T02:07:32.981" v="1191" actId="20577"/>
          <ac:spMkLst>
            <pc:docMk/>
            <pc:sldMk cId="903583356" sldId="265"/>
            <ac:spMk id="66" creationId="{FBC6520C-8E8F-4BE9-80C6-A832BD22C271}"/>
          </ac:spMkLst>
        </pc:spChg>
        <pc:spChg chg="mod">
          <ac:chgData name="Supun Malimage" userId="8c6ce5d2-c569-4c3d-9578-e8db9031fdb0" providerId="ADAL" clId="{00C5CF04-2C33-4860-9D6D-90A1762CDE7D}" dt="2020-10-03T02:10:37.774" v="1361" actId="20577"/>
          <ac:spMkLst>
            <pc:docMk/>
            <pc:sldMk cId="903583356" sldId="265"/>
            <ac:spMk id="72" creationId="{F6364E4D-9E18-4A82-9AA8-495E5804A23E}"/>
          </ac:spMkLst>
        </pc:spChg>
        <pc:spChg chg="mod">
          <ac:chgData name="Supun Malimage" userId="8c6ce5d2-c569-4c3d-9578-e8db9031fdb0" providerId="ADAL" clId="{00C5CF04-2C33-4860-9D6D-90A1762CDE7D}" dt="2020-10-03T02:11:40.217" v="1469" actId="6549"/>
          <ac:spMkLst>
            <pc:docMk/>
            <pc:sldMk cId="903583356" sldId="265"/>
            <ac:spMk id="79" creationId="{578DC2C9-326B-42D7-8358-F252D51635FC}"/>
          </ac:spMkLst>
        </pc:spChg>
      </pc:sldChg>
      <pc:sldChg chg="modSp add mod">
        <pc:chgData name="Supun Malimage" userId="8c6ce5d2-c569-4c3d-9578-e8db9031fdb0" providerId="ADAL" clId="{00C5CF04-2C33-4860-9D6D-90A1762CDE7D}" dt="2020-10-03T02:35:20.922" v="2179" actId="20577"/>
        <pc:sldMkLst>
          <pc:docMk/>
          <pc:sldMk cId="1804835950" sldId="266"/>
        </pc:sldMkLst>
        <pc:spChg chg="mod">
          <ac:chgData name="Supun Malimage" userId="8c6ce5d2-c569-4c3d-9578-e8db9031fdb0" providerId="ADAL" clId="{00C5CF04-2C33-4860-9D6D-90A1762CDE7D}" dt="2020-10-03T02:12:59.545" v="1492" actId="20577"/>
          <ac:spMkLst>
            <pc:docMk/>
            <pc:sldMk cId="1804835950" sldId="266"/>
            <ac:spMk id="2" creationId="{3AB9A075-D305-4652-82F2-DB7EC457A1B6}"/>
          </ac:spMkLst>
        </pc:spChg>
        <pc:spChg chg="mod">
          <ac:chgData name="Supun Malimage" userId="8c6ce5d2-c569-4c3d-9578-e8db9031fdb0" providerId="ADAL" clId="{00C5CF04-2C33-4860-9D6D-90A1762CDE7D}" dt="2020-10-03T02:13:03.828" v="1496" actId="20577"/>
          <ac:spMkLst>
            <pc:docMk/>
            <pc:sldMk cId="1804835950" sldId="266"/>
            <ac:spMk id="3" creationId="{ED502437-2F28-4057-8554-5A9638AE08A6}"/>
          </ac:spMkLst>
        </pc:spChg>
        <pc:spChg chg="mod">
          <ac:chgData name="Supun Malimage" userId="8c6ce5d2-c569-4c3d-9578-e8db9031fdb0" providerId="ADAL" clId="{00C5CF04-2C33-4860-9D6D-90A1762CDE7D}" dt="2020-10-03T02:13:09.540" v="1500" actId="20577"/>
          <ac:spMkLst>
            <pc:docMk/>
            <pc:sldMk cId="1804835950" sldId="266"/>
            <ac:spMk id="4" creationId="{7BF347C9-EFCF-4312-BC84-A0EED1319346}"/>
          </ac:spMkLst>
        </pc:spChg>
        <pc:spChg chg="mod">
          <ac:chgData name="Supun Malimage" userId="8c6ce5d2-c569-4c3d-9578-e8db9031fdb0" providerId="ADAL" clId="{00C5CF04-2C33-4860-9D6D-90A1762CDE7D}" dt="2020-10-03T02:13:15.414" v="1504" actId="20577"/>
          <ac:spMkLst>
            <pc:docMk/>
            <pc:sldMk cId="1804835950" sldId="266"/>
            <ac:spMk id="5" creationId="{AE28B165-F1CB-476B-807D-838B90A5D88E}"/>
          </ac:spMkLst>
        </pc:spChg>
        <pc:spChg chg="mod">
          <ac:chgData name="Supun Malimage" userId="8c6ce5d2-c569-4c3d-9578-e8db9031fdb0" providerId="ADAL" clId="{00C5CF04-2C33-4860-9D6D-90A1762CDE7D}" dt="2020-10-03T02:12:53.790" v="1488" actId="20577"/>
          <ac:spMkLst>
            <pc:docMk/>
            <pc:sldMk cId="1804835950" sldId="266"/>
            <ac:spMk id="15" creationId="{4F2DA7CD-1767-4919-827B-975E421A6B64}"/>
          </ac:spMkLst>
        </pc:spChg>
        <pc:spChg chg="mod">
          <ac:chgData name="Supun Malimage" userId="8c6ce5d2-c569-4c3d-9578-e8db9031fdb0" providerId="ADAL" clId="{00C5CF04-2C33-4860-9D6D-90A1762CDE7D}" dt="2020-10-03T02:17:01.395" v="1594" actId="20577"/>
          <ac:spMkLst>
            <pc:docMk/>
            <pc:sldMk cId="1804835950" sldId="266"/>
            <ac:spMk id="35" creationId="{AA5B1B79-ECD0-4AEA-BE0E-72498D4EA27A}"/>
          </ac:spMkLst>
        </pc:spChg>
        <pc:spChg chg="mod">
          <ac:chgData name="Supun Malimage" userId="8c6ce5d2-c569-4c3d-9578-e8db9031fdb0" providerId="ADAL" clId="{00C5CF04-2C33-4860-9D6D-90A1762CDE7D}" dt="2020-10-03T02:12:44.752" v="1484" actId="20577"/>
          <ac:spMkLst>
            <pc:docMk/>
            <pc:sldMk cId="1804835950" sldId="266"/>
            <ac:spMk id="36" creationId="{9EECCC91-3286-4927-9FAB-3CE3A6CF26C6}"/>
          </ac:spMkLst>
        </pc:spChg>
        <pc:spChg chg="mod">
          <ac:chgData name="Supun Malimage" userId="8c6ce5d2-c569-4c3d-9578-e8db9031fdb0" providerId="ADAL" clId="{00C5CF04-2C33-4860-9D6D-90A1762CDE7D}" dt="2020-10-03T02:17:38.044" v="1600" actId="20577"/>
          <ac:spMkLst>
            <pc:docMk/>
            <pc:sldMk cId="1804835950" sldId="266"/>
            <ac:spMk id="51" creationId="{30A5C9F6-C036-46D3-82D1-7ABB1A312CE6}"/>
          </ac:spMkLst>
        </pc:spChg>
        <pc:spChg chg="mod">
          <ac:chgData name="Supun Malimage" userId="8c6ce5d2-c569-4c3d-9578-e8db9031fdb0" providerId="ADAL" clId="{00C5CF04-2C33-4860-9D6D-90A1762CDE7D}" dt="2020-10-03T02:35:20.922" v="2179" actId="20577"/>
          <ac:spMkLst>
            <pc:docMk/>
            <pc:sldMk cId="1804835950" sldId="266"/>
            <ac:spMk id="52" creationId="{2FC0189B-A721-492D-AE33-8434C0C0957E}"/>
          </ac:spMkLst>
        </pc:spChg>
        <pc:spChg chg="mod">
          <ac:chgData name="Supun Malimage" userId="8c6ce5d2-c569-4c3d-9578-e8db9031fdb0" providerId="ADAL" clId="{00C5CF04-2C33-4860-9D6D-90A1762CDE7D}" dt="2020-10-03T02:25:39.181" v="1919" actId="20577"/>
          <ac:spMkLst>
            <pc:docMk/>
            <pc:sldMk cId="1804835950" sldId="266"/>
            <ac:spMk id="58" creationId="{7C45F1E0-2E58-44A3-8F94-979895ED663E}"/>
          </ac:spMkLst>
        </pc:spChg>
        <pc:spChg chg="mod">
          <ac:chgData name="Supun Malimage" userId="8c6ce5d2-c569-4c3d-9578-e8db9031fdb0" providerId="ADAL" clId="{00C5CF04-2C33-4860-9D6D-90A1762CDE7D}" dt="2020-10-03T02:25:58.901" v="1924" actId="20577"/>
          <ac:spMkLst>
            <pc:docMk/>
            <pc:sldMk cId="1804835950" sldId="266"/>
            <ac:spMk id="59" creationId="{397ADC74-AC13-41A9-B290-2DDD99D7A947}"/>
          </ac:spMkLst>
        </pc:spChg>
        <pc:spChg chg="mod">
          <ac:chgData name="Supun Malimage" userId="8c6ce5d2-c569-4c3d-9578-e8db9031fdb0" providerId="ADAL" clId="{00C5CF04-2C33-4860-9D6D-90A1762CDE7D}" dt="2020-10-03T02:25:12.292" v="1886" actId="20577"/>
          <ac:spMkLst>
            <pc:docMk/>
            <pc:sldMk cId="1804835950" sldId="266"/>
            <ac:spMk id="65" creationId="{7C8E6D07-12CA-430C-B295-734433643A04}"/>
          </ac:spMkLst>
        </pc:spChg>
        <pc:spChg chg="mod">
          <ac:chgData name="Supun Malimage" userId="8c6ce5d2-c569-4c3d-9578-e8db9031fdb0" providerId="ADAL" clId="{00C5CF04-2C33-4860-9D6D-90A1762CDE7D}" dt="2020-10-03T02:26:33.442" v="1929" actId="20577"/>
          <ac:spMkLst>
            <pc:docMk/>
            <pc:sldMk cId="1804835950" sldId="266"/>
            <ac:spMk id="66" creationId="{FBC6520C-8E8F-4BE9-80C6-A832BD22C271}"/>
          </ac:spMkLst>
        </pc:spChg>
        <pc:spChg chg="mod">
          <ac:chgData name="Supun Malimage" userId="8c6ce5d2-c569-4c3d-9578-e8db9031fdb0" providerId="ADAL" clId="{00C5CF04-2C33-4860-9D6D-90A1762CDE7D}" dt="2020-10-03T02:28:11.245" v="2068" actId="20577"/>
          <ac:spMkLst>
            <pc:docMk/>
            <pc:sldMk cId="1804835950" sldId="266"/>
            <ac:spMk id="72" creationId="{F6364E4D-9E18-4A82-9AA8-495E5804A23E}"/>
          </ac:spMkLst>
        </pc:spChg>
        <pc:spChg chg="mod">
          <ac:chgData name="Supun Malimage" userId="8c6ce5d2-c569-4c3d-9578-e8db9031fdb0" providerId="ADAL" clId="{00C5CF04-2C33-4860-9D6D-90A1762CDE7D}" dt="2020-10-03T02:29:14.090" v="2084" actId="20577"/>
          <ac:spMkLst>
            <pc:docMk/>
            <pc:sldMk cId="1804835950" sldId="266"/>
            <ac:spMk id="73" creationId="{BB896306-9FED-4A4B-ACD9-B5BBE2054101}"/>
          </ac:spMkLst>
        </pc:spChg>
        <pc:spChg chg="mod">
          <ac:chgData name="Supun Malimage" userId="8c6ce5d2-c569-4c3d-9578-e8db9031fdb0" providerId="ADAL" clId="{00C5CF04-2C33-4860-9D6D-90A1762CDE7D}" dt="2020-10-03T02:33:33.559" v="2151" actId="20577"/>
          <ac:spMkLst>
            <pc:docMk/>
            <pc:sldMk cId="1804835950" sldId="266"/>
            <ac:spMk id="79" creationId="{578DC2C9-326B-42D7-8358-F252D51635FC}"/>
          </ac:spMkLst>
        </pc:spChg>
        <pc:spChg chg="mod">
          <ac:chgData name="Supun Malimage" userId="8c6ce5d2-c569-4c3d-9578-e8db9031fdb0" providerId="ADAL" clId="{00C5CF04-2C33-4860-9D6D-90A1762CDE7D}" dt="2020-10-03T02:33:43.661" v="2160" actId="20577"/>
          <ac:spMkLst>
            <pc:docMk/>
            <pc:sldMk cId="1804835950" sldId="266"/>
            <ac:spMk id="80" creationId="{6542200A-A155-4EC3-95B4-3C8EA3FAC56B}"/>
          </ac:spMkLst>
        </pc:spChg>
      </pc:sldChg>
      <pc:sldChg chg="modSp add mod">
        <pc:chgData name="Supun Malimage" userId="8c6ce5d2-c569-4c3d-9578-e8db9031fdb0" providerId="ADAL" clId="{00C5CF04-2C33-4860-9D6D-90A1762CDE7D}" dt="2020-10-03T03:15:28.278" v="3171" actId="20577"/>
        <pc:sldMkLst>
          <pc:docMk/>
          <pc:sldMk cId="4289222167" sldId="267"/>
        </pc:sldMkLst>
        <pc:spChg chg="mod">
          <ac:chgData name="Supun Malimage" userId="8c6ce5d2-c569-4c3d-9578-e8db9031fdb0" providerId="ADAL" clId="{00C5CF04-2C33-4860-9D6D-90A1762CDE7D}" dt="2020-10-03T02:35:52.637" v="2185" actId="20577"/>
          <ac:spMkLst>
            <pc:docMk/>
            <pc:sldMk cId="4289222167" sldId="267"/>
            <ac:spMk id="2" creationId="{3AB9A075-D305-4652-82F2-DB7EC457A1B6}"/>
          </ac:spMkLst>
        </pc:spChg>
        <pc:spChg chg="mod">
          <ac:chgData name="Supun Malimage" userId="8c6ce5d2-c569-4c3d-9578-e8db9031fdb0" providerId="ADAL" clId="{00C5CF04-2C33-4860-9D6D-90A1762CDE7D}" dt="2020-10-03T02:35:57.035" v="2189" actId="20577"/>
          <ac:spMkLst>
            <pc:docMk/>
            <pc:sldMk cId="4289222167" sldId="267"/>
            <ac:spMk id="3" creationId="{ED502437-2F28-4057-8554-5A9638AE08A6}"/>
          </ac:spMkLst>
        </pc:spChg>
        <pc:spChg chg="mod">
          <ac:chgData name="Supun Malimage" userId="8c6ce5d2-c569-4c3d-9578-e8db9031fdb0" providerId="ADAL" clId="{00C5CF04-2C33-4860-9D6D-90A1762CDE7D}" dt="2020-10-03T02:36:07.038" v="2197" actId="20577"/>
          <ac:spMkLst>
            <pc:docMk/>
            <pc:sldMk cId="4289222167" sldId="267"/>
            <ac:spMk id="4" creationId="{7BF347C9-EFCF-4312-BC84-A0EED1319346}"/>
          </ac:spMkLst>
        </pc:spChg>
        <pc:spChg chg="mod">
          <ac:chgData name="Supun Malimage" userId="8c6ce5d2-c569-4c3d-9578-e8db9031fdb0" providerId="ADAL" clId="{00C5CF04-2C33-4860-9D6D-90A1762CDE7D}" dt="2020-10-03T02:36:18.561" v="2207" actId="20577"/>
          <ac:spMkLst>
            <pc:docMk/>
            <pc:sldMk cId="4289222167" sldId="267"/>
            <ac:spMk id="5" creationId="{AE28B165-F1CB-476B-807D-838B90A5D88E}"/>
          </ac:spMkLst>
        </pc:spChg>
        <pc:spChg chg="mod">
          <ac:chgData name="Supun Malimage" userId="8c6ce5d2-c569-4c3d-9578-e8db9031fdb0" providerId="ADAL" clId="{00C5CF04-2C33-4860-9D6D-90A1762CDE7D}" dt="2020-10-03T02:35:47.788" v="2183" actId="20577"/>
          <ac:spMkLst>
            <pc:docMk/>
            <pc:sldMk cId="4289222167" sldId="267"/>
            <ac:spMk id="15" creationId="{4F2DA7CD-1767-4919-827B-975E421A6B64}"/>
          </ac:spMkLst>
        </pc:spChg>
        <pc:spChg chg="mod">
          <ac:chgData name="Supun Malimage" userId="8c6ce5d2-c569-4c3d-9578-e8db9031fdb0" providerId="ADAL" clId="{00C5CF04-2C33-4860-9D6D-90A1762CDE7D}" dt="2020-10-03T02:45:05.288" v="2413" actId="20577"/>
          <ac:spMkLst>
            <pc:docMk/>
            <pc:sldMk cId="4289222167" sldId="267"/>
            <ac:spMk id="35" creationId="{AA5B1B79-ECD0-4AEA-BE0E-72498D4EA27A}"/>
          </ac:spMkLst>
        </pc:spChg>
        <pc:spChg chg="mod">
          <ac:chgData name="Supun Malimage" userId="8c6ce5d2-c569-4c3d-9578-e8db9031fdb0" providerId="ADAL" clId="{00C5CF04-2C33-4860-9D6D-90A1762CDE7D}" dt="2020-10-03T02:34:14.720" v="2173" actId="20577"/>
          <ac:spMkLst>
            <pc:docMk/>
            <pc:sldMk cId="4289222167" sldId="267"/>
            <ac:spMk id="36" creationId="{9EECCC91-3286-4927-9FAB-3CE3A6CF26C6}"/>
          </ac:spMkLst>
        </pc:spChg>
        <pc:spChg chg="mod">
          <ac:chgData name="Supun Malimage" userId="8c6ce5d2-c569-4c3d-9578-e8db9031fdb0" providerId="ADAL" clId="{00C5CF04-2C33-4860-9D6D-90A1762CDE7D}" dt="2020-10-03T03:15:28.278" v="3171" actId="20577"/>
          <ac:spMkLst>
            <pc:docMk/>
            <pc:sldMk cId="4289222167" sldId="267"/>
            <ac:spMk id="52" creationId="{2FC0189B-A721-492D-AE33-8434C0C0957E}"/>
          </ac:spMkLst>
        </pc:spChg>
        <pc:spChg chg="mod">
          <ac:chgData name="Supun Malimage" userId="8c6ce5d2-c569-4c3d-9578-e8db9031fdb0" providerId="ADAL" clId="{00C5CF04-2C33-4860-9D6D-90A1762CDE7D}" dt="2020-10-03T02:46:47.086" v="2647" actId="20577"/>
          <ac:spMkLst>
            <pc:docMk/>
            <pc:sldMk cId="4289222167" sldId="267"/>
            <ac:spMk id="58" creationId="{7C45F1E0-2E58-44A3-8F94-979895ED663E}"/>
          </ac:spMkLst>
        </pc:spChg>
        <pc:spChg chg="mod">
          <ac:chgData name="Supun Malimage" userId="8c6ce5d2-c569-4c3d-9578-e8db9031fdb0" providerId="ADAL" clId="{00C5CF04-2C33-4860-9D6D-90A1762CDE7D}" dt="2020-10-03T03:06:32.658" v="2788" actId="1076"/>
          <ac:spMkLst>
            <pc:docMk/>
            <pc:sldMk cId="4289222167" sldId="267"/>
            <ac:spMk id="65" creationId="{7C8E6D07-12CA-430C-B295-734433643A04}"/>
          </ac:spMkLst>
        </pc:spChg>
        <pc:spChg chg="mod">
          <ac:chgData name="Supun Malimage" userId="8c6ce5d2-c569-4c3d-9578-e8db9031fdb0" providerId="ADAL" clId="{00C5CF04-2C33-4860-9D6D-90A1762CDE7D}" dt="2020-10-03T03:07:04.501" v="2792" actId="20577"/>
          <ac:spMkLst>
            <pc:docMk/>
            <pc:sldMk cId="4289222167" sldId="267"/>
            <ac:spMk id="66" creationId="{FBC6520C-8E8F-4BE9-80C6-A832BD22C271}"/>
          </ac:spMkLst>
        </pc:spChg>
        <pc:spChg chg="mod">
          <ac:chgData name="Supun Malimage" userId="8c6ce5d2-c569-4c3d-9578-e8db9031fdb0" providerId="ADAL" clId="{00C5CF04-2C33-4860-9D6D-90A1762CDE7D}" dt="2020-10-03T03:13:02.316" v="3012" actId="20577"/>
          <ac:spMkLst>
            <pc:docMk/>
            <pc:sldMk cId="4289222167" sldId="267"/>
            <ac:spMk id="72" creationId="{F6364E4D-9E18-4A82-9AA8-495E5804A23E}"/>
          </ac:spMkLst>
        </pc:spChg>
        <pc:spChg chg="mod">
          <ac:chgData name="Supun Malimage" userId="8c6ce5d2-c569-4c3d-9578-e8db9031fdb0" providerId="ADAL" clId="{00C5CF04-2C33-4860-9D6D-90A1762CDE7D}" dt="2020-10-03T03:13:45.068" v="3020" actId="20577"/>
          <ac:spMkLst>
            <pc:docMk/>
            <pc:sldMk cId="4289222167" sldId="267"/>
            <ac:spMk id="73" creationId="{BB896306-9FED-4A4B-ACD9-B5BBE2054101}"/>
          </ac:spMkLst>
        </pc:spChg>
        <pc:spChg chg="mod">
          <ac:chgData name="Supun Malimage" userId="8c6ce5d2-c569-4c3d-9578-e8db9031fdb0" providerId="ADAL" clId="{00C5CF04-2C33-4860-9D6D-90A1762CDE7D}" dt="2020-10-03T03:14:36.190" v="3159" actId="20577"/>
          <ac:spMkLst>
            <pc:docMk/>
            <pc:sldMk cId="4289222167" sldId="267"/>
            <ac:spMk id="79" creationId="{578DC2C9-326B-42D7-8358-F252D51635FC}"/>
          </ac:spMkLst>
        </pc:spChg>
        <pc:spChg chg="mod">
          <ac:chgData name="Supun Malimage" userId="8c6ce5d2-c569-4c3d-9578-e8db9031fdb0" providerId="ADAL" clId="{00C5CF04-2C33-4860-9D6D-90A1762CDE7D}" dt="2020-10-03T03:15:04.205" v="3167" actId="20577"/>
          <ac:spMkLst>
            <pc:docMk/>
            <pc:sldMk cId="4289222167" sldId="267"/>
            <ac:spMk id="80" creationId="{6542200A-A155-4EC3-95B4-3C8EA3FAC56B}"/>
          </ac:spMkLst>
        </pc:spChg>
      </pc:sldChg>
    </pc:docChg>
  </pc:docChgLst>
  <pc:docChgLst>
    <pc:chgData name="Supun" userId="8c6ce5d2-c569-4c3d-9578-e8db9031fdb0" providerId="ADAL" clId="{00C5CF04-2C33-4860-9D6D-90A1762CDE7D}"/>
    <pc:docChg chg="undo custSel addSld modSld">
      <pc:chgData name="Supun" userId="8c6ce5d2-c569-4c3d-9578-e8db9031fdb0" providerId="ADAL" clId="{00C5CF04-2C33-4860-9D6D-90A1762CDE7D}" dt="2020-10-18T06:00:28.689" v="1249" actId="27918"/>
      <pc:docMkLst>
        <pc:docMk/>
      </pc:docMkLst>
      <pc:sldChg chg="modSp mod">
        <pc:chgData name="Supun" userId="8c6ce5d2-c569-4c3d-9578-e8db9031fdb0" providerId="ADAL" clId="{00C5CF04-2C33-4860-9D6D-90A1762CDE7D}" dt="2020-10-18T02:35:45.843" v="76" actId="27918"/>
        <pc:sldMkLst>
          <pc:docMk/>
          <pc:sldMk cId="516415078" sldId="260"/>
        </pc:sldMkLst>
        <pc:spChg chg="mod">
          <ac:chgData name="Supun" userId="8c6ce5d2-c569-4c3d-9578-e8db9031fdb0" providerId="ADAL" clId="{00C5CF04-2C33-4860-9D6D-90A1762CDE7D}" dt="2020-10-18T02:34:07.791" v="69" actId="6549"/>
          <ac:spMkLst>
            <pc:docMk/>
            <pc:sldMk cId="516415078" sldId="260"/>
            <ac:spMk id="65" creationId="{7C8E6D07-12CA-430C-B295-734433643A04}"/>
          </ac:spMkLst>
        </pc:spChg>
        <pc:graphicFrameChg chg="mod">
          <ac:chgData name="Supun" userId="8c6ce5d2-c569-4c3d-9578-e8db9031fdb0" providerId="ADAL" clId="{00C5CF04-2C33-4860-9D6D-90A1762CDE7D}" dt="2020-10-18T02:34:35.575" v="70" actId="1076"/>
          <ac:graphicFrameMkLst>
            <pc:docMk/>
            <pc:sldMk cId="516415078" sldId="260"/>
            <ac:graphicFrameMk id="68" creationId="{BD9295E9-FBFB-46F1-84A2-2E6672828F1A}"/>
          </ac:graphicFrameMkLst>
        </pc:graphicFrameChg>
      </pc:sldChg>
      <pc:sldChg chg="modSp mod">
        <pc:chgData name="Supun" userId="8c6ce5d2-c569-4c3d-9578-e8db9031fdb0" providerId="ADAL" clId="{00C5CF04-2C33-4860-9D6D-90A1762CDE7D}" dt="2020-10-18T02:40:00.870" v="183" actId="20577"/>
        <pc:sldMkLst>
          <pc:docMk/>
          <pc:sldMk cId="952334050" sldId="261"/>
        </pc:sldMkLst>
        <pc:spChg chg="mod">
          <ac:chgData name="Supun" userId="8c6ce5d2-c569-4c3d-9578-e8db9031fdb0" providerId="ADAL" clId="{00C5CF04-2C33-4860-9D6D-90A1762CDE7D}" dt="2020-10-18T02:40:00.870" v="183" actId="20577"/>
          <ac:spMkLst>
            <pc:docMk/>
            <pc:sldMk cId="952334050" sldId="261"/>
            <ac:spMk id="35" creationId="{AA5B1B79-ECD0-4AEA-BE0E-72498D4EA27A}"/>
          </ac:spMkLst>
        </pc:spChg>
      </pc:sldChg>
      <pc:sldChg chg="modSp mod">
        <pc:chgData name="Supun" userId="8c6ce5d2-c569-4c3d-9578-e8db9031fdb0" providerId="ADAL" clId="{00C5CF04-2C33-4860-9D6D-90A1762CDE7D}" dt="2020-10-18T02:43:51.643" v="240" actId="27918"/>
        <pc:sldMkLst>
          <pc:docMk/>
          <pc:sldMk cId="2561994057" sldId="262"/>
        </pc:sldMkLst>
        <pc:spChg chg="mod">
          <ac:chgData name="Supun" userId="8c6ce5d2-c569-4c3d-9578-e8db9031fdb0" providerId="ADAL" clId="{00C5CF04-2C33-4860-9D6D-90A1762CDE7D}" dt="2020-10-18T02:43:00.313" v="236" actId="20577"/>
          <ac:spMkLst>
            <pc:docMk/>
            <pc:sldMk cId="2561994057" sldId="262"/>
            <ac:spMk id="35" creationId="{AA5B1B79-ECD0-4AEA-BE0E-72498D4EA27A}"/>
          </ac:spMkLst>
        </pc:spChg>
      </pc:sldChg>
      <pc:sldChg chg="modSp mod">
        <pc:chgData name="Supun" userId="8c6ce5d2-c569-4c3d-9578-e8db9031fdb0" providerId="ADAL" clId="{00C5CF04-2C33-4860-9D6D-90A1762CDE7D}" dt="2020-10-18T02:44:47.068" v="298" actId="20577"/>
        <pc:sldMkLst>
          <pc:docMk/>
          <pc:sldMk cId="2565304531" sldId="263"/>
        </pc:sldMkLst>
        <pc:spChg chg="mod">
          <ac:chgData name="Supun" userId="8c6ce5d2-c569-4c3d-9578-e8db9031fdb0" providerId="ADAL" clId="{00C5CF04-2C33-4860-9D6D-90A1762CDE7D}" dt="2020-10-18T02:44:47.068" v="298" actId="20577"/>
          <ac:spMkLst>
            <pc:docMk/>
            <pc:sldMk cId="2565304531" sldId="263"/>
            <ac:spMk id="58" creationId="{7C45F1E0-2E58-44A3-8F94-979895ED663E}"/>
          </ac:spMkLst>
        </pc:spChg>
      </pc:sldChg>
      <pc:sldChg chg="modSp add mod">
        <pc:chgData name="Supun" userId="8c6ce5d2-c569-4c3d-9578-e8db9031fdb0" providerId="ADAL" clId="{00C5CF04-2C33-4860-9D6D-90A1762CDE7D}" dt="2020-10-18T06:00:28.689" v="1249" actId="27918"/>
        <pc:sldMkLst>
          <pc:docMk/>
          <pc:sldMk cId="1954178618" sldId="268"/>
        </pc:sldMkLst>
        <pc:spChg chg="mod">
          <ac:chgData name="Supun" userId="8c6ce5d2-c569-4c3d-9578-e8db9031fdb0" providerId="ADAL" clId="{00C5CF04-2C33-4860-9D6D-90A1762CDE7D}" dt="2020-10-18T03:19:57.968" v="441" actId="20577"/>
          <ac:spMkLst>
            <pc:docMk/>
            <pc:sldMk cId="1954178618" sldId="268"/>
            <ac:spMk id="2" creationId="{3AB9A075-D305-4652-82F2-DB7EC457A1B6}"/>
          </ac:spMkLst>
        </pc:spChg>
        <pc:spChg chg="mod">
          <ac:chgData name="Supun" userId="8c6ce5d2-c569-4c3d-9578-e8db9031fdb0" providerId="ADAL" clId="{00C5CF04-2C33-4860-9D6D-90A1762CDE7D}" dt="2020-10-18T03:20:12.685" v="449" actId="20577"/>
          <ac:spMkLst>
            <pc:docMk/>
            <pc:sldMk cId="1954178618" sldId="268"/>
            <ac:spMk id="3" creationId="{ED502437-2F28-4057-8554-5A9638AE08A6}"/>
          </ac:spMkLst>
        </pc:spChg>
        <pc:spChg chg="mod">
          <ac:chgData name="Supun" userId="8c6ce5d2-c569-4c3d-9578-e8db9031fdb0" providerId="ADAL" clId="{00C5CF04-2C33-4860-9D6D-90A1762CDE7D}" dt="2020-10-18T03:20:16.842" v="451" actId="20577"/>
          <ac:spMkLst>
            <pc:docMk/>
            <pc:sldMk cId="1954178618" sldId="268"/>
            <ac:spMk id="4" creationId="{7BF347C9-EFCF-4312-BC84-A0EED1319346}"/>
          </ac:spMkLst>
        </pc:spChg>
        <pc:spChg chg="mod">
          <ac:chgData name="Supun" userId="8c6ce5d2-c569-4c3d-9578-e8db9031fdb0" providerId="ADAL" clId="{00C5CF04-2C33-4860-9D6D-90A1762CDE7D}" dt="2020-10-18T03:20:20.553" v="453" actId="20577"/>
          <ac:spMkLst>
            <pc:docMk/>
            <pc:sldMk cId="1954178618" sldId="268"/>
            <ac:spMk id="5" creationId="{AE28B165-F1CB-476B-807D-838B90A5D88E}"/>
          </ac:spMkLst>
        </pc:spChg>
        <pc:spChg chg="mod">
          <ac:chgData name="Supun" userId="8c6ce5d2-c569-4c3d-9578-e8db9031fdb0" providerId="ADAL" clId="{00C5CF04-2C33-4860-9D6D-90A1762CDE7D}" dt="2020-10-18T03:19:46.567" v="429" actId="20577"/>
          <ac:spMkLst>
            <pc:docMk/>
            <pc:sldMk cId="1954178618" sldId="268"/>
            <ac:spMk id="15" creationId="{4F2DA7CD-1767-4919-827B-975E421A6B64}"/>
          </ac:spMkLst>
        </pc:spChg>
        <pc:spChg chg="mod">
          <ac:chgData name="Supun" userId="8c6ce5d2-c569-4c3d-9578-e8db9031fdb0" providerId="ADAL" clId="{00C5CF04-2C33-4860-9D6D-90A1762CDE7D}" dt="2020-10-18T06:00:17.254" v="1247" actId="20577"/>
          <ac:spMkLst>
            <pc:docMk/>
            <pc:sldMk cId="1954178618" sldId="268"/>
            <ac:spMk id="35" creationId="{AA5B1B79-ECD0-4AEA-BE0E-72498D4EA27A}"/>
          </ac:spMkLst>
        </pc:spChg>
        <pc:spChg chg="mod">
          <ac:chgData name="Supun" userId="8c6ce5d2-c569-4c3d-9578-e8db9031fdb0" providerId="ADAL" clId="{00C5CF04-2C33-4860-9D6D-90A1762CDE7D}" dt="2020-10-18T03:19:36.560" v="421" actId="20577"/>
          <ac:spMkLst>
            <pc:docMk/>
            <pc:sldMk cId="1954178618" sldId="268"/>
            <ac:spMk id="36" creationId="{9EECCC91-3286-4927-9FAB-3CE3A6CF26C6}"/>
          </ac:spMkLst>
        </pc:spChg>
        <pc:spChg chg="mod">
          <ac:chgData name="Supun" userId="8c6ce5d2-c569-4c3d-9578-e8db9031fdb0" providerId="ADAL" clId="{00C5CF04-2C33-4860-9D6D-90A1762CDE7D}" dt="2020-10-18T03:17:58.129" v="367" actId="20577"/>
          <ac:spMkLst>
            <pc:docMk/>
            <pc:sldMk cId="1954178618" sldId="268"/>
            <ac:spMk id="51" creationId="{30A5C9F6-C036-46D3-82D1-7ABB1A312CE6}"/>
          </ac:spMkLst>
        </pc:spChg>
        <pc:spChg chg="mod">
          <ac:chgData name="Supun" userId="8c6ce5d2-c569-4c3d-9578-e8db9031fdb0" providerId="ADAL" clId="{00C5CF04-2C33-4860-9D6D-90A1762CDE7D}" dt="2020-10-18T03:27:27.123" v="704" actId="20577"/>
          <ac:spMkLst>
            <pc:docMk/>
            <pc:sldMk cId="1954178618" sldId="268"/>
            <ac:spMk id="52" creationId="{2FC0189B-A721-492D-AE33-8434C0C0957E}"/>
          </ac:spMkLst>
        </pc:spChg>
        <pc:spChg chg="mod">
          <ac:chgData name="Supun" userId="8c6ce5d2-c569-4c3d-9578-e8db9031fdb0" providerId="ADAL" clId="{00C5CF04-2C33-4860-9D6D-90A1762CDE7D}" dt="2020-10-18T03:24:52.693" v="596" actId="20577"/>
          <ac:spMkLst>
            <pc:docMk/>
            <pc:sldMk cId="1954178618" sldId="268"/>
            <ac:spMk id="58" creationId="{7C45F1E0-2E58-44A3-8F94-979895ED663E}"/>
          </ac:spMkLst>
        </pc:spChg>
        <pc:spChg chg="mod">
          <ac:chgData name="Supun" userId="8c6ce5d2-c569-4c3d-9578-e8db9031fdb0" providerId="ADAL" clId="{00C5CF04-2C33-4860-9D6D-90A1762CDE7D}" dt="2020-10-18T03:25:10.079" v="601" actId="20577"/>
          <ac:spMkLst>
            <pc:docMk/>
            <pc:sldMk cId="1954178618" sldId="268"/>
            <ac:spMk id="59" creationId="{397ADC74-AC13-41A9-B290-2DDD99D7A947}"/>
          </ac:spMkLst>
        </pc:spChg>
        <pc:spChg chg="mod">
          <ac:chgData name="Supun" userId="8c6ce5d2-c569-4c3d-9578-e8db9031fdb0" providerId="ADAL" clId="{00C5CF04-2C33-4860-9D6D-90A1762CDE7D}" dt="2020-10-18T03:22:06.287" v="516" actId="20577"/>
          <ac:spMkLst>
            <pc:docMk/>
            <pc:sldMk cId="1954178618" sldId="268"/>
            <ac:spMk id="65" creationId="{7C8E6D07-12CA-430C-B295-734433643A04}"/>
          </ac:spMkLst>
        </pc:spChg>
        <pc:spChg chg="mod">
          <ac:chgData name="Supun" userId="8c6ce5d2-c569-4c3d-9578-e8db9031fdb0" providerId="ADAL" clId="{00C5CF04-2C33-4860-9D6D-90A1762CDE7D}" dt="2020-10-18T03:24:11.515" v="547" actId="20577"/>
          <ac:spMkLst>
            <pc:docMk/>
            <pc:sldMk cId="1954178618" sldId="268"/>
            <ac:spMk id="66" creationId="{FBC6520C-8E8F-4BE9-80C6-A832BD22C271}"/>
          </ac:spMkLst>
        </pc:spChg>
        <pc:spChg chg="mod">
          <ac:chgData name="Supun" userId="8c6ce5d2-c569-4c3d-9578-e8db9031fdb0" providerId="ADAL" clId="{00C5CF04-2C33-4860-9D6D-90A1762CDE7D}" dt="2020-10-18T03:25:57.436" v="653" actId="20577"/>
          <ac:spMkLst>
            <pc:docMk/>
            <pc:sldMk cId="1954178618" sldId="268"/>
            <ac:spMk id="72" creationId="{F6364E4D-9E18-4A82-9AA8-495E5804A23E}"/>
          </ac:spMkLst>
        </pc:spChg>
        <pc:spChg chg="mod">
          <ac:chgData name="Supun" userId="8c6ce5d2-c569-4c3d-9578-e8db9031fdb0" providerId="ADAL" clId="{00C5CF04-2C33-4860-9D6D-90A1762CDE7D}" dt="2020-10-18T03:26:25.531" v="665" actId="20577"/>
          <ac:spMkLst>
            <pc:docMk/>
            <pc:sldMk cId="1954178618" sldId="268"/>
            <ac:spMk id="73" creationId="{BB896306-9FED-4A4B-ACD9-B5BBE2054101}"/>
          </ac:spMkLst>
        </pc:spChg>
        <pc:spChg chg="mod">
          <ac:chgData name="Supun" userId="8c6ce5d2-c569-4c3d-9578-e8db9031fdb0" providerId="ADAL" clId="{00C5CF04-2C33-4860-9D6D-90A1762CDE7D}" dt="2020-10-18T03:26:42.772" v="671" actId="20577"/>
          <ac:spMkLst>
            <pc:docMk/>
            <pc:sldMk cId="1954178618" sldId="268"/>
            <ac:spMk id="79" creationId="{578DC2C9-326B-42D7-8358-F252D51635FC}"/>
          </ac:spMkLst>
        </pc:spChg>
        <pc:spChg chg="mod">
          <ac:chgData name="Supun" userId="8c6ce5d2-c569-4c3d-9578-e8db9031fdb0" providerId="ADAL" clId="{00C5CF04-2C33-4860-9D6D-90A1762CDE7D}" dt="2020-10-18T03:27:09.093" v="683" actId="20577"/>
          <ac:spMkLst>
            <pc:docMk/>
            <pc:sldMk cId="1954178618" sldId="268"/>
            <ac:spMk id="80" creationId="{6542200A-A155-4EC3-95B4-3C8EA3FAC56B}"/>
          </ac:spMkLst>
        </pc:spChg>
        <pc:graphicFrameChg chg="mod">
          <ac:chgData name="Supun" userId="8c6ce5d2-c569-4c3d-9578-e8db9031fdb0" providerId="ADAL" clId="{00C5CF04-2C33-4860-9D6D-90A1762CDE7D}" dt="2020-10-18T03:21:31.443" v="500" actId="14100"/>
          <ac:graphicFrameMkLst>
            <pc:docMk/>
            <pc:sldMk cId="1954178618" sldId="268"/>
            <ac:graphicFrameMk id="54" creationId="{624C3E18-EC7D-412B-A16C-49E3EF731296}"/>
          </ac:graphicFrameMkLst>
        </pc:graphicFrameChg>
      </pc:sldChg>
      <pc:sldChg chg="modSp add mod">
        <pc:chgData name="Supun" userId="8c6ce5d2-c569-4c3d-9578-e8db9031fdb0" providerId="ADAL" clId="{00C5CF04-2C33-4860-9D6D-90A1762CDE7D}" dt="2020-10-18T03:40:00.853" v="1119" actId="20577"/>
        <pc:sldMkLst>
          <pc:docMk/>
          <pc:sldMk cId="1734302519" sldId="269"/>
        </pc:sldMkLst>
        <pc:spChg chg="mod">
          <ac:chgData name="Supun" userId="8c6ce5d2-c569-4c3d-9578-e8db9031fdb0" providerId="ADAL" clId="{00C5CF04-2C33-4860-9D6D-90A1762CDE7D}" dt="2020-10-18T03:29:49.082" v="725" actId="20577"/>
          <ac:spMkLst>
            <pc:docMk/>
            <pc:sldMk cId="1734302519" sldId="269"/>
            <ac:spMk id="2" creationId="{3AB9A075-D305-4652-82F2-DB7EC457A1B6}"/>
          </ac:spMkLst>
        </pc:spChg>
        <pc:spChg chg="mod">
          <ac:chgData name="Supun" userId="8c6ce5d2-c569-4c3d-9578-e8db9031fdb0" providerId="ADAL" clId="{00C5CF04-2C33-4860-9D6D-90A1762CDE7D}" dt="2020-10-18T03:29:52.254" v="729" actId="20577"/>
          <ac:spMkLst>
            <pc:docMk/>
            <pc:sldMk cId="1734302519" sldId="269"/>
            <ac:spMk id="3" creationId="{ED502437-2F28-4057-8554-5A9638AE08A6}"/>
          </ac:spMkLst>
        </pc:spChg>
        <pc:spChg chg="mod">
          <ac:chgData name="Supun" userId="8c6ce5d2-c569-4c3d-9578-e8db9031fdb0" providerId="ADAL" clId="{00C5CF04-2C33-4860-9D6D-90A1762CDE7D}" dt="2020-10-18T03:29:58.630" v="737" actId="20577"/>
          <ac:spMkLst>
            <pc:docMk/>
            <pc:sldMk cId="1734302519" sldId="269"/>
            <ac:spMk id="4" creationId="{7BF347C9-EFCF-4312-BC84-A0EED1319346}"/>
          </ac:spMkLst>
        </pc:spChg>
        <pc:spChg chg="mod">
          <ac:chgData name="Supun" userId="8c6ce5d2-c569-4c3d-9578-e8db9031fdb0" providerId="ADAL" clId="{00C5CF04-2C33-4860-9D6D-90A1762CDE7D}" dt="2020-10-18T03:30:07.687" v="741" actId="20577"/>
          <ac:spMkLst>
            <pc:docMk/>
            <pc:sldMk cId="1734302519" sldId="269"/>
            <ac:spMk id="5" creationId="{AE28B165-F1CB-476B-807D-838B90A5D88E}"/>
          </ac:spMkLst>
        </pc:spChg>
        <pc:spChg chg="mod">
          <ac:chgData name="Supun" userId="8c6ce5d2-c569-4c3d-9578-e8db9031fdb0" providerId="ADAL" clId="{00C5CF04-2C33-4860-9D6D-90A1762CDE7D}" dt="2020-10-18T03:29:46.127" v="721" actId="20577"/>
          <ac:spMkLst>
            <pc:docMk/>
            <pc:sldMk cId="1734302519" sldId="269"/>
            <ac:spMk id="15" creationId="{4F2DA7CD-1767-4919-827B-975E421A6B64}"/>
          </ac:spMkLst>
        </pc:spChg>
        <pc:spChg chg="mod">
          <ac:chgData name="Supun" userId="8c6ce5d2-c569-4c3d-9578-e8db9031fdb0" providerId="ADAL" clId="{00C5CF04-2C33-4860-9D6D-90A1762CDE7D}" dt="2020-10-18T03:39:13.082" v="1106" actId="20577"/>
          <ac:spMkLst>
            <pc:docMk/>
            <pc:sldMk cId="1734302519" sldId="269"/>
            <ac:spMk id="35" creationId="{AA5B1B79-ECD0-4AEA-BE0E-72498D4EA27A}"/>
          </ac:spMkLst>
        </pc:spChg>
        <pc:spChg chg="mod">
          <ac:chgData name="Supun" userId="8c6ce5d2-c569-4c3d-9578-e8db9031fdb0" providerId="ADAL" clId="{00C5CF04-2C33-4860-9D6D-90A1762CDE7D}" dt="2020-10-18T03:29:39.367" v="717" actId="20577"/>
          <ac:spMkLst>
            <pc:docMk/>
            <pc:sldMk cId="1734302519" sldId="269"/>
            <ac:spMk id="36" creationId="{9EECCC91-3286-4927-9FAB-3CE3A6CF26C6}"/>
          </ac:spMkLst>
        </pc:spChg>
        <pc:spChg chg="mod">
          <ac:chgData name="Supun" userId="8c6ce5d2-c569-4c3d-9578-e8db9031fdb0" providerId="ADAL" clId="{00C5CF04-2C33-4860-9D6D-90A1762CDE7D}" dt="2020-10-18T03:39:33.318" v="1114" actId="20577"/>
          <ac:spMkLst>
            <pc:docMk/>
            <pc:sldMk cId="1734302519" sldId="269"/>
            <ac:spMk id="51" creationId="{30A5C9F6-C036-46D3-82D1-7ABB1A312CE6}"/>
          </ac:spMkLst>
        </pc:spChg>
        <pc:spChg chg="mod">
          <ac:chgData name="Supun" userId="8c6ce5d2-c569-4c3d-9578-e8db9031fdb0" providerId="ADAL" clId="{00C5CF04-2C33-4860-9D6D-90A1762CDE7D}" dt="2020-10-18T03:40:00.853" v="1119" actId="20577"/>
          <ac:spMkLst>
            <pc:docMk/>
            <pc:sldMk cId="1734302519" sldId="269"/>
            <ac:spMk id="52" creationId="{2FC0189B-A721-492D-AE33-8434C0C0957E}"/>
          </ac:spMkLst>
        </pc:spChg>
        <pc:spChg chg="mod">
          <ac:chgData name="Supun" userId="8c6ce5d2-c569-4c3d-9578-e8db9031fdb0" providerId="ADAL" clId="{00C5CF04-2C33-4860-9D6D-90A1762CDE7D}" dt="2020-10-18T03:32:34.167" v="867" actId="20577"/>
          <ac:spMkLst>
            <pc:docMk/>
            <pc:sldMk cId="1734302519" sldId="269"/>
            <ac:spMk id="58" creationId="{7C45F1E0-2E58-44A3-8F94-979895ED663E}"/>
          </ac:spMkLst>
        </pc:spChg>
        <pc:spChg chg="mod">
          <ac:chgData name="Supun" userId="8c6ce5d2-c569-4c3d-9578-e8db9031fdb0" providerId="ADAL" clId="{00C5CF04-2C33-4860-9D6D-90A1762CDE7D}" dt="2020-10-18T03:34:42.880" v="903" actId="20577"/>
          <ac:spMkLst>
            <pc:docMk/>
            <pc:sldMk cId="1734302519" sldId="269"/>
            <ac:spMk id="65" creationId="{7C8E6D07-12CA-430C-B295-734433643A04}"/>
          </ac:spMkLst>
        </pc:spChg>
        <pc:spChg chg="mod">
          <ac:chgData name="Supun" userId="8c6ce5d2-c569-4c3d-9578-e8db9031fdb0" providerId="ADAL" clId="{00C5CF04-2C33-4860-9D6D-90A1762CDE7D}" dt="2020-10-18T03:35:27.683" v="913" actId="20577"/>
          <ac:spMkLst>
            <pc:docMk/>
            <pc:sldMk cId="1734302519" sldId="269"/>
            <ac:spMk id="66" creationId="{FBC6520C-8E8F-4BE9-80C6-A832BD22C271}"/>
          </ac:spMkLst>
        </pc:spChg>
        <pc:spChg chg="mod">
          <ac:chgData name="Supun" userId="8c6ce5d2-c569-4c3d-9578-e8db9031fdb0" providerId="ADAL" clId="{00C5CF04-2C33-4860-9D6D-90A1762CDE7D}" dt="2020-10-18T03:36:24.340" v="995" actId="20577"/>
          <ac:spMkLst>
            <pc:docMk/>
            <pc:sldMk cId="1734302519" sldId="269"/>
            <ac:spMk id="72" creationId="{F6364E4D-9E18-4A82-9AA8-495E5804A23E}"/>
          </ac:spMkLst>
        </pc:spChg>
        <pc:spChg chg="mod">
          <ac:chgData name="Supun" userId="8c6ce5d2-c569-4c3d-9578-e8db9031fdb0" providerId="ADAL" clId="{00C5CF04-2C33-4860-9D6D-90A1762CDE7D}" dt="2020-10-18T03:37:06.779" v="1009" actId="20577"/>
          <ac:spMkLst>
            <pc:docMk/>
            <pc:sldMk cId="1734302519" sldId="269"/>
            <ac:spMk id="73" creationId="{BB896306-9FED-4A4B-ACD9-B5BBE2054101}"/>
          </ac:spMkLst>
        </pc:spChg>
        <pc:spChg chg="mod">
          <ac:chgData name="Supun" userId="8c6ce5d2-c569-4c3d-9578-e8db9031fdb0" providerId="ADAL" clId="{00C5CF04-2C33-4860-9D6D-90A1762CDE7D}" dt="2020-10-18T03:38:00.732" v="1036" actId="6549"/>
          <ac:spMkLst>
            <pc:docMk/>
            <pc:sldMk cId="1734302519" sldId="269"/>
            <ac:spMk id="79" creationId="{578DC2C9-326B-42D7-8358-F252D51635FC}"/>
          </ac:spMkLst>
        </pc:spChg>
        <pc:spChg chg="mod">
          <ac:chgData name="Supun" userId="8c6ce5d2-c569-4c3d-9578-e8db9031fdb0" providerId="ADAL" clId="{00C5CF04-2C33-4860-9D6D-90A1762CDE7D}" dt="2020-10-18T03:38:43.053" v="1049" actId="20577"/>
          <ac:spMkLst>
            <pc:docMk/>
            <pc:sldMk cId="1734302519" sldId="269"/>
            <ac:spMk id="80" creationId="{6542200A-A155-4EC3-95B4-3C8EA3FAC56B}"/>
          </ac:spMkLst>
        </pc:spChg>
      </pc:sldChg>
    </pc:docChg>
  </pc:docChgLst>
  <pc:docChgLst>
    <pc:chgData name="Supun" userId="8c6ce5d2-c569-4c3d-9578-e8db9031fdb0" providerId="ADAL" clId="{91A61EA7-656A-4164-919F-E0F462053C4F}"/>
    <pc:docChg chg="addSld modSld">
      <pc:chgData name="Supun" userId="8c6ce5d2-c569-4c3d-9578-e8db9031fdb0" providerId="ADAL" clId="{91A61EA7-656A-4164-919F-E0F462053C4F}" dt="2020-09-04T01:43:34.299" v="368" actId="20577"/>
      <pc:docMkLst>
        <pc:docMk/>
      </pc:docMkLst>
      <pc:sldChg chg="modSp mod">
        <pc:chgData name="Supun" userId="8c6ce5d2-c569-4c3d-9578-e8db9031fdb0" providerId="ADAL" clId="{91A61EA7-656A-4164-919F-E0F462053C4F}" dt="2020-09-04T01:38:54.431" v="319" actId="27918"/>
        <pc:sldMkLst>
          <pc:docMk/>
          <pc:sldMk cId="2572253505" sldId="258"/>
        </pc:sldMkLst>
        <pc:spChg chg="mod">
          <ac:chgData name="Supun" userId="8c6ce5d2-c569-4c3d-9578-e8db9031fdb0" providerId="ADAL" clId="{91A61EA7-656A-4164-919F-E0F462053C4F}" dt="2020-09-04T01:36:50.480" v="220" actId="20577"/>
          <ac:spMkLst>
            <pc:docMk/>
            <pc:sldMk cId="2572253505" sldId="258"/>
            <ac:spMk id="52" creationId="{2FC0189B-A721-492D-AE33-8434C0C0957E}"/>
          </ac:spMkLst>
        </pc:spChg>
        <pc:spChg chg="mod">
          <ac:chgData name="Supun" userId="8c6ce5d2-c569-4c3d-9578-e8db9031fdb0" providerId="ADAL" clId="{91A61EA7-656A-4164-919F-E0F462053C4F}" dt="2020-09-04T01:32:35.921" v="96" actId="20577"/>
          <ac:spMkLst>
            <pc:docMk/>
            <pc:sldMk cId="2572253505" sldId="258"/>
            <ac:spMk id="65" creationId="{7C8E6D07-12CA-430C-B295-734433643A04}"/>
          </ac:spMkLst>
        </pc:spChg>
        <pc:spChg chg="mod">
          <ac:chgData name="Supun" userId="8c6ce5d2-c569-4c3d-9578-e8db9031fdb0" providerId="ADAL" clId="{91A61EA7-656A-4164-919F-E0F462053C4F}" dt="2020-09-04T01:35:50.335" v="209" actId="20577"/>
          <ac:spMkLst>
            <pc:docMk/>
            <pc:sldMk cId="2572253505" sldId="258"/>
            <ac:spMk id="72" creationId="{F6364E4D-9E18-4A82-9AA8-495E5804A23E}"/>
          </ac:spMkLst>
        </pc:spChg>
        <pc:spChg chg="mod">
          <ac:chgData name="Supun" userId="8c6ce5d2-c569-4c3d-9578-e8db9031fdb0" providerId="ADAL" clId="{91A61EA7-656A-4164-919F-E0F462053C4F}" dt="2020-09-04T01:38:34.397" v="313" actId="6549"/>
          <ac:spMkLst>
            <pc:docMk/>
            <pc:sldMk cId="2572253505" sldId="258"/>
            <ac:spMk id="79" creationId="{578DC2C9-326B-42D7-8358-F252D51635FC}"/>
          </ac:spMkLst>
        </pc:spChg>
      </pc:sldChg>
      <pc:sldChg chg="modSp add">
        <pc:chgData name="Supun" userId="8c6ce5d2-c569-4c3d-9578-e8db9031fdb0" providerId="ADAL" clId="{91A61EA7-656A-4164-919F-E0F462053C4F}" dt="2020-09-04T01:43:34.299" v="368" actId="20577"/>
        <pc:sldMkLst>
          <pc:docMk/>
          <pc:sldMk cId="2447592144" sldId="259"/>
        </pc:sldMkLst>
        <pc:spChg chg="mod">
          <ac:chgData name="Supun" userId="8c6ce5d2-c569-4c3d-9578-e8db9031fdb0" providerId="ADAL" clId="{91A61EA7-656A-4164-919F-E0F462053C4F}" dt="2020-09-04T01:43:08.173" v="348" actId="20577"/>
          <ac:spMkLst>
            <pc:docMk/>
            <pc:sldMk cId="2447592144" sldId="259"/>
            <ac:spMk id="2" creationId="{3AB9A075-D305-4652-82F2-DB7EC457A1B6}"/>
          </ac:spMkLst>
        </pc:spChg>
        <pc:spChg chg="mod">
          <ac:chgData name="Supun" userId="8c6ce5d2-c569-4c3d-9578-e8db9031fdb0" providerId="ADAL" clId="{91A61EA7-656A-4164-919F-E0F462053C4F}" dt="2020-09-04T01:43:16.156" v="354" actId="20577"/>
          <ac:spMkLst>
            <pc:docMk/>
            <pc:sldMk cId="2447592144" sldId="259"/>
            <ac:spMk id="3" creationId="{ED502437-2F28-4057-8554-5A9638AE08A6}"/>
          </ac:spMkLst>
        </pc:spChg>
        <pc:spChg chg="mod">
          <ac:chgData name="Supun" userId="8c6ce5d2-c569-4c3d-9578-e8db9031fdb0" providerId="ADAL" clId="{91A61EA7-656A-4164-919F-E0F462053C4F}" dt="2020-09-04T01:43:22.796" v="360" actId="20577"/>
          <ac:spMkLst>
            <pc:docMk/>
            <pc:sldMk cId="2447592144" sldId="259"/>
            <ac:spMk id="4" creationId="{7BF347C9-EFCF-4312-BC84-A0EED1319346}"/>
          </ac:spMkLst>
        </pc:spChg>
        <pc:spChg chg="mod">
          <ac:chgData name="Supun" userId="8c6ce5d2-c569-4c3d-9578-e8db9031fdb0" providerId="ADAL" clId="{91A61EA7-656A-4164-919F-E0F462053C4F}" dt="2020-09-04T01:43:34.299" v="368" actId="20577"/>
          <ac:spMkLst>
            <pc:docMk/>
            <pc:sldMk cId="2447592144" sldId="259"/>
            <ac:spMk id="5" creationId="{AE28B165-F1CB-476B-807D-838B90A5D88E}"/>
          </ac:spMkLst>
        </pc:spChg>
        <pc:spChg chg="mod">
          <ac:chgData name="Supun" userId="8c6ce5d2-c569-4c3d-9578-e8db9031fdb0" providerId="ADAL" clId="{91A61EA7-656A-4164-919F-E0F462053C4F}" dt="2020-09-04T01:43:00.579" v="342" actId="20577"/>
          <ac:spMkLst>
            <pc:docMk/>
            <pc:sldMk cId="2447592144" sldId="259"/>
            <ac:spMk id="15" creationId="{4F2DA7CD-1767-4919-827B-975E421A6B64}"/>
          </ac:spMkLst>
        </pc:spChg>
        <pc:spChg chg="mod">
          <ac:chgData name="Supun" userId="8c6ce5d2-c569-4c3d-9578-e8db9031fdb0" providerId="ADAL" clId="{91A61EA7-656A-4164-919F-E0F462053C4F}" dt="2020-09-04T01:42:50.188" v="336" actId="20577"/>
          <ac:spMkLst>
            <pc:docMk/>
            <pc:sldMk cId="2447592144" sldId="259"/>
            <ac:spMk id="36" creationId="{9EECCC91-3286-4927-9FAB-3CE3A6CF26C6}"/>
          </ac:spMkLst>
        </pc:spChg>
      </pc:sldChg>
    </pc:docChg>
  </pc:docChgLst>
  <pc:docChgLst>
    <pc:chgData name="Ruban Sebastian" userId="0e051e92-b470-4e01-8ca8-f3185f6c70fc" providerId="ADAL" clId="{003A6190-6962-47FC-A2B5-2A2E84DA1956}"/>
    <pc:docChg chg="undo custSel addSld delSld modSld modMainMaster">
      <pc:chgData name="Ruban Sebastian" userId="0e051e92-b470-4e01-8ca8-f3185f6c70fc" providerId="ADAL" clId="{003A6190-6962-47FC-A2B5-2A2E84DA1956}" dt="2020-09-03T00:25:00.325" v="749" actId="47"/>
      <pc:docMkLst>
        <pc:docMk/>
      </pc:docMkLst>
      <pc:sldChg chg="addSp delSp modSp mod">
        <pc:chgData name="Ruban Sebastian" userId="0e051e92-b470-4e01-8ca8-f3185f6c70fc" providerId="ADAL" clId="{003A6190-6962-47FC-A2B5-2A2E84DA1956}" dt="2020-09-03T00:23:57.919" v="745" actId="122"/>
        <pc:sldMkLst>
          <pc:docMk/>
          <pc:sldMk cId="4185235703" sldId="256"/>
        </pc:sldMkLst>
        <pc:spChg chg="del mod topLvl">
          <ac:chgData name="Ruban Sebastian" userId="0e051e92-b470-4e01-8ca8-f3185f6c70fc" providerId="ADAL" clId="{003A6190-6962-47FC-A2B5-2A2E84DA1956}" dt="2020-09-02T23:14:39.434" v="282" actId="478"/>
          <ac:spMkLst>
            <pc:docMk/>
            <pc:sldMk cId="4185235703" sldId="256"/>
            <ac:spMk id="2" creationId="{C18D2326-251B-4F0C-A890-6F6520F9E028}"/>
          </ac:spMkLst>
        </pc:spChg>
        <pc:spChg chg="mod topLvl">
          <ac:chgData name="Ruban Sebastian" userId="0e051e92-b470-4e01-8ca8-f3185f6c70fc" providerId="ADAL" clId="{003A6190-6962-47FC-A2B5-2A2E84DA1956}" dt="2020-09-03T00:23:42.038" v="743" actId="122"/>
          <ac:spMkLst>
            <pc:docMk/>
            <pc:sldMk cId="4185235703" sldId="256"/>
            <ac:spMk id="15" creationId="{4F2DA7CD-1767-4919-827B-975E421A6B64}"/>
          </ac:spMkLst>
        </pc:spChg>
        <pc:spChg chg="mod topLvl">
          <ac:chgData name="Ruban Sebastian" userId="0e051e92-b470-4e01-8ca8-f3185f6c70fc" providerId="ADAL" clId="{003A6190-6962-47FC-A2B5-2A2E84DA1956}" dt="2020-09-03T00:23:30.297" v="742" actId="12788"/>
          <ac:spMkLst>
            <pc:docMk/>
            <pc:sldMk cId="4185235703" sldId="256"/>
            <ac:spMk id="16" creationId="{6A24F369-1E90-4237-8DFE-4B4299FD14EA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17" creationId="{342C1448-9C0D-43D9-91A3-35B233EFEFE1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19" creationId="{8C82224D-2020-46BF-B39C-58BBBDF72C30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21" creationId="{0833B7E1-19D0-40A7-B9F7-5DC2CF81681F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23" creationId="{58DB78A7-B540-4C4E-ADEF-52A489AC265E}"/>
          </ac:spMkLst>
        </pc:spChg>
        <pc:spChg chg="mod topLvl">
          <ac:chgData name="Ruban Sebastian" userId="0e051e92-b470-4e01-8ca8-f3185f6c70fc" providerId="ADAL" clId="{003A6190-6962-47FC-A2B5-2A2E84DA1956}" dt="2020-09-03T00:21:37.956" v="586" actId="165"/>
          <ac:spMkLst>
            <pc:docMk/>
            <pc:sldMk cId="4185235703" sldId="256"/>
            <ac:spMk id="25" creationId="{14BA378E-145F-4523-9E16-5C553CA72FCE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26" creationId="{1C94CA1D-B241-4256-8809-B2DF1E97FC14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27" creationId="{EFA396FC-63EB-4787-9867-97D12E075356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28" creationId="{8F86C578-1A05-4A94-AAA6-5EB8248302B3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29" creationId="{9332288E-4E83-4EB7-A2DB-5D7CD57BD9C3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30" creationId="{7EA9587E-6539-49EB-B0DE-55EB133A3F86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31" creationId="{479E968E-DEA4-4C5F-89C6-6B1C76AF13CF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32" creationId="{5AF7B8B6-5137-46AF-91F5-7A93CB7F45EB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33" creationId="{B479A521-2E62-4362-B20F-EED20CC6E7DD}"/>
          </ac:spMkLst>
        </pc:spChg>
        <pc:spChg chg="mod topLvl">
          <ac:chgData name="Ruban Sebastian" userId="0e051e92-b470-4e01-8ca8-f3185f6c70fc" providerId="ADAL" clId="{003A6190-6962-47FC-A2B5-2A2E84DA1956}" dt="2020-09-03T00:21:53.622" v="698" actId="20577"/>
          <ac:spMkLst>
            <pc:docMk/>
            <pc:sldMk cId="4185235703" sldId="256"/>
            <ac:spMk id="35" creationId="{AA5B1B79-ECD0-4AEA-BE0E-72498D4EA27A}"/>
          </ac:spMkLst>
        </pc:spChg>
        <pc:spChg chg="mod topLvl">
          <ac:chgData name="Ruban Sebastian" userId="0e051e92-b470-4e01-8ca8-f3185f6c70fc" providerId="ADAL" clId="{003A6190-6962-47FC-A2B5-2A2E84DA1956}" dt="2020-09-03T00:17:43.127" v="528" actId="255"/>
          <ac:spMkLst>
            <pc:docMk/>
            <pc:sldMk cId="4185235703" sldId="256"/>
            <ac:spMk id="36" creationId="{9EECCC91-3286-4927-9FAB-3CE3A6CF26C6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37" creationId="{3B58FC0D-4179-464C-B8D5-5767D6EB65E3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38" creationId="{2A9C79E8-791D-416A-BFB5-11891A9C7B14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39" creationId="{45481B9B-3E57-4044-BAB2-ACBFF4FE0203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40" creationId="{5D08F707-51C5-40C3-BBEB-32A406BCAD07}"/>
          </ac:spMkLst>
        </pc:spChg>
        <pc:spChg chg="del">
          <ac:chgData name="Ruban Sebastian" userId="0e051e92-b470-4e01-8ca8-f3185f6c70fc" providerId="ADAL" clId="{003A6190-6962-47FC-A2B5-2A2E84DA1956}" dt="2020-09-02T23:01:52.487" v="50" actId="478"/>
          <ac:spMkLst>
            <pc:docMk/>
            <pc:sldMk cId="4185235703" sldId="256"/>
            <ac:spMk id="41" creationId="{55424435-8A16-4DDA-801A-5590B2741369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42" creationId="{445D28D9-B8A2-4CD9-A0BD-B04B1C21601E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47" creationId="{4420163F-3FB0-481A-BA8F-9A5B00396B80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48" creationId="{93ABCE6E-39CA-490B-8208-781F862DE1C6}"/>
          </ac:spMkLst>
        </pc:spChg>
        <pc:spChg chg="mod topLvl">
          <ac:chgData name="Ruban Sebastian" userId="0e051e92-b470-4e01-8ca8-f3185f6c70fc" providerId="ADAL" clId="{003A6190-6962-47FC-A2B5-2A2E84DA1956}" dt="2020-09-03T00:20:10.406" v="564" actId="1037"/>
          <ac:spMkLst>
            <pc:docMk/>
            <pc:sldMk cId="4185235703" sldId="256"/>
            <ac:spMk id="49" creationId="{F91C240E-184C-4B4B-BD5A-34EA46D5D3CC}"/>
          </ac:spMkLst>
        </pc:spChg>
        <pc:spChg chg="del mod topLvl">
          <ac:chgData name="Ruban Sebastian" userId="0e051e92-b470-4e01-8ca8-f3185f6c70fc" providerId="ADAL" clId="{003A6190-6962-47FC-A2B5-2A2E84DA1956}" dt="2020-09-02T23:14:39.434" v="282" actId="478"/>
          <ac:spMkLst>
            <pc:docMk/>
            <pc:sldMk cId="4185235703" sldId="256"/>
            <ac:spMk id="50" creationId="{EC58551B-9D78-4FFB-831A-825F5AAF7315}"/>
          </ac:spMkLst>
        </pc:spChg>
        <pc:spChg chg="add del mod topLvl">
          <ac:chgData name="Ruban Sebastian" userId="0e051e92-b470-4e01-8ca8-f3185f6c70fc" providerId="ADAL" clId="{003A6190-6962-47FC-A2B5-2A2E84DA1956}" dt="2020-09-03T00:23:57.919" v="745" actId="122"/>
          <ac:spMkLst>
            <pc:docMk/>
            <pc:sldMk cId="4185235703" sldId="256"/>
            <ac:spMk id="51" creationId="{30A5C9F6-C036-46D3-82D1-7ABB1A312CE6}"/>
          </ac:spMkLst>
        </pc:spChg>
        <pc:spChg chg="add mod">
          <ac:chgData name="Ruban Sebastian" userId="0e051e92-b470-4e01-8ca8-f3185f6c70fc" providerId="ADAL" clId="{003A6190-6962-47FC-A2B5-2A2E84DA1956}" dt="2020-09-03T00:20:19.713" v="570" actId="1038"/>
          <ac:spMkLst>
            <pc:docMk/>
            <pc:sldMk cId="4185235703" sldId="256"/>
            <ac:spMk id="52" creationId="{2FC0189B-A721-492D-AE33-8434C0C0957E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55" creationId="{80AC5E4C-096F-4F3B-A525-844F7B704986}"/>
          </ac:spMkLst>
        </pc:spChg>
        <pc:spChg chg="mod topLvl">
          <ac:chgData name="Ruban Sebastian" userId="0e051e92-b470-4e01-8ca8-f3185f6c70fc" providerId="ADAL" clId="{003A6190-6962-47FC-A2B5-2A2E84DA1956}" dt="2020-09-03T00:23:42.038" v="743" actId="122"/>
          <ac:spMkLst>
            <pc:docMk/>
            <pc:sldMk cId="4185235703" sldId="256"/>
            <ac:spMk id="56" creationId="{A7D0FE2A-9AAB-4A0F-8E09-3823DBAF2CB9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57" creationId="{70FFA037-FEBA-4132-B658-B47F520E9EA0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58" creationId="{7C45F1E0-2E58-44A3-8F94-979895ED663E}"/>
          </ac:spMkLst>
        </pc:spChg>
        <pc:spChg chg="mod topLvl">
          <ac:chgData name="Ruban Sebastian" userId="0e051e92-b470-4e01-8ca8-f3185f6c70fc" providerId="ADAL" clId="{003A6190-6962-47FC-A2B5-2A2E84DA1956}" dt="2020-09-03T00:23:57.919" v="745" actId="122"/>
          <ac:spMkLst>
            <pc:docMk/>
            <pc:sldMk cId="4185235703" sldId="256"/>
            <ac:spMk id="59" creationId="{397ADC74-AC13-41A9-B290-2DDD99D7A947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62" creationId="{633986E8-E9BB-43FF-B2C3-B91A0EF75612}"/>
          </ac:spMkLst>
        </pc:spChg>
        <pc:spChg chg="mod topLvl">
          <ac:chgData name="Ruban Sebastian" userId="0e051e92-b470-4e01-8ca8-f3185f6c70fc" providerId="ADAL" clId="{003A6190-6962-47FC-A2B5-2A2E84DA1956}" dt="2020-09-03T00:23:42.038" v="743" actId="122"/>
          <ac:spMkLst>
            <pc:docMk/>
            <pc:sldMk cId="4185235703" sldId="256"/>
            <ac:spMk id="63" creationId="{7A7A92D5-32C8-4D82-906B-4FB002D19747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64" creationId="{23C8FA2C-C7DE-4DD6-ABF9-3AB0B95E9807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65" creationId="{7C8E6D07-12CA-430C-B295-734433643A04}"/>
          </ac:spMkLst>
        </pc:spChg>
        <pc:spChg chg="mod topLvl">
          <ac:chgData name="Ruban Sebastian" userId="0e051e92-b470-4e01-8ca8-f3185f6c70fc" providerId="ADAL" clId="{003A6190-6962-47FC-A2B5-2A2E84DA1956}" dt="2020-09-03T00:23:57.919" v="745" actId="122"/>
          <ac:spMkLst>
            <pc:docMk/>
            <pc:sldMk cId="4185235703" sldId="256"/>
            <ac:spMk id="66" creationId="{FBC6520C-8E8F-4BE9-80C6-A832BD22C271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69" creationId="{3584332E-049B-4B40-84F7-7AC2A017330E}"/>
          </ac:spMkLst>
        </pc:spChg>
        <pc:spChg chg="mod topLvl">
          <ac:chgData name="Ruban Sebastian" userId="0e051e92-b470-4e01-8ca8-f3185f6c70fc" providerId="ADAL" clId="{003A6190-6962-47FC-A2B5-2A2E84DA1956}" dt="2020-09-03T00:23:42.038" v="743" actId="122"/>
          <ac:spMkLst>
            <pc:docMk/>
            <pc:sldMk cId="4185235703" sldId="256"/>
            <ac:spMk id="70" creationId="{F82F3C16-1EFF-477E-901A-222422A6930F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71" creationId="{E06C442C-05A3-4369-9D4B-64D7124BC5CB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72" creationId="{F6364E4D-9E18-4A82-9AA8-495E5804A23E}"/>
          </ac:spMkLst>
        </pc:spChg>
        <pc:spChg chg="mod topLvl">
          <ac:chgData name="Ruban Sebastian" userId="0e051e92-b470-4e01-8ca8-f3185f6c70fc" providerId="ADAL" clId="{003A6190-6962-47FC-A2B5-2A2E84DA1956}" dt="2020-09-03T00:23:57.919" v="745" actId="122"/>
          <ac:spMkLst>
            <pc:docMk/>
            <pc:sldMk cId="4185235703" sldId="256"/>
            <ac:spMk id="73" creationId="{BB896306-9FED-4A4B-ACD9-B5BBE2054101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76" creationId="{2C34FC86-414F-49AF-B553-3772A79153DB}"/>
          </ac:spMkLst>
        </pc:spChg>
        <pc:spChg chg="mod topLvl">
          <ac:chgData name="Ruban Sebastian" userId="0e051e92-b470-4e01-8ca8-f3185f6c70fc" providerId="ADAL" clId="{003A6190-6962-47FC-A2B5-2A2E84DA1956}" dt="2020-09-03T00:23:42.038" v="743" actId="122"/>
          <ac:spMkLst>
            <pc:docMk/>
            <pc:sldMk cId="4185235703" sldId="256"/>
            <ac:spMk id="77" creationId="{3554CCDA-8503-4818-BCAC-D85B3EAAA66D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78" creationId="{BED6DFC1-6342-4E85-B75B-E67F5BDA474A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79" creationId="{578DC2C9-326B-42D7-8358-F252D51635FC}"/>
          </ac:spMkLst>
        </pc:spChg>
        <pc:spChg chg="mod topLvl">
          <ac:chgData name="Ruban Sebastian" userId="0e051e92-b470-4e01-8ca8-f3185f6c70fc" providerId="ADAL" clId="{003A6190-6962-47FC-A2B5-2A2E84DA1956}" dt="2020-09-03T00:23:57.919" v="745" actId="122"/>
          <ac:spMkLst>
            <pc:docMk/>
            <pc:sldMk cId="4185235703" sldId="256"/>
            <ac:spMk id="80" creationId="{6542200A-A155-4EC3-95B4-3C8EA3FAC56B}"/>
          </ac:spMkLst>
        </pc:spChg>
        <pc:grpChg chg="add del mod">
          <ac:chgData name="Ruban Sebastian" userId="0e051e92-b470-4e01-8ca8-f3185f6c70fc" providerId="ADAL" clId="{003A6190-6962-47FC-A2B5-2A2E84DA1956}" dt="2020-09-02T23:08:41.871" v="161" actId="165"/>
          <ac:grpSpMkLst>
            <pc:docMk/>
            <pc:sldMk cId="4185235703" sldId="256"/>
            <ac:grpSpMk id="3" creationId="{4B52CF5B-D9D5-40EA-B4B1-30B0E8335B63}"/>
          </ac:grpSpMkLst>
        </pc:grpChg>
        <pc:grpChg chg="add del mod">
          <ac:chgData name="Ruban Sebastian" userId="0e051e92-b470-4e01-8ca8-f3185f6c70fc" providerId="ADAL" clId="{003A6190-6962-47FC-A2B5-2A2E84DA1956}" dt="2020-09-02T23:14:56.741" v="285" actId="165"/>
          <ac:grpSpMkLst>
            <pc:docMk/>
            <pc:sldMk cId="4185235703" sldId="256"/>
            <ac:grpSpMk id="4" creationId="{AE4FA547-9B7B-4AE0-8F76-281C35540A36}"/>
          </ac:grpSpMkLst>
        </pc:grpChg>
        <pc:grpChg chg="add del mod">
          <ac:chgData name="Ruban Sebastian" userId="0e051e92-b470-4e01-8ca8-f3185f6c70fc" providerId="ADAL" clId="{003A6190-6962-47FC-A2B5-2A2E84DA1956}" dt="2020-09-02T23:15:42.826" v="290" actId="165"/>
          <ac:grpSpMkLst>
            <pc:docMk/>
            <pc:sldMk cId="4185235703" sldId="256"/>
            <ac:grpSpMk id="5" creationId="{937C8F09-4904-473F-A6A9-7FFB61F7CA3D}"/>
          </ac:grpSpMkLst>
        </pc:grpChg>
        <pc:grpChg chg="add del mod">
          <ac:chgData name="Ruban Sebastian" userId="0e051e92-b470-4e01-8ca8-f3185f6c70fc" providerId="ADAL" clId="{003A6190-6962-47FC-A2B5-2A2E84DA1956}" dt="2020-09-03T00:21:37.956" v="586" actId="165"/>
          <ac:grpSpMkLst>
            <pc:docMk/>
            <pc:sldMk cId="4185235703" sldId="256"/>
            <ac:grpSpMk id="7" creationId="{A23DC339-DD40-4684-9466-04C747EBB93A}"/>
          </ac:grpSpMkLst>
        </pc:grpChg>
        <pc:grpChg chg="add del mod">
          <ac:chgData name="Ruban Sebastian" userId="0e051e92-b470-4e01-8ca8-f3185f6c70fc" providerId="ADAL" clId="{003A6190-6962-47FC-A2B5-2A2E84DA1956}" dt="2020-09-03T00:23:07.016" v="739" actId="165"/>
          <ac:grpSpMkLst>
            <pc:docMk/>
            <pc:sldMk cId="4185235703" sldId="256"/>
            <ac:grpSpMk id="53" creationId="{1DA34F71-31F0-411A-97DD-3CB305157692}"/>
          </ac:grpSpMkLst>
        </pc:grpChg>
        <pc:grpChg chg="add del mod">
          <ac:chgData name="Ruban Sebastian" userId="0e051e92-b470-4e01-8ca8-f3185f6c70fc" providerId="ADAL" clId="{003A6190-6962-47FC-A2B5-2A2E84DA1956}" dt="2020-09-03T00:23:07.016" v="739" actId="165"/>
          <ac:grpSpMkLst>
            <pc:docMk/>
            <pc:sldMk cId="4185235703" sldId="256"/>
            <ac:grpSpMk id="60" creationId="{97EAFFA6-9687-49DD-A2FC-B9076EFD9E90}"/>
          </ac:grpSpMkLst>
        </pc:grpChg>
        <pc:grpChg chg="add del mod">
          <ac:chgData name="Ruban Sebastian" userId="0e051e92-b470-4e01-8ca8-f3185f6c70fc" providerId="ADAL" clId="{003A6190-6962-47FC-A2B5-2A2E84DA1956}" dt="2020-09-03T00:23:07.016" v="739" actId="165"/>
          <ac:grpSpMkLst>
            <pc:docMk/>
            <pc:sldMk cId="4185235703" sldId="256"/>
            <ac:grpSpMk id="67" creationId="{D3E9E28C-E491-422D-B6B0-1C254C37442F}"/>
          </ac:grpSpMkLst>
        </pc:grpChg>
        <pc:grpChg chg="add del mod">
          <ac:chgData name="Ruban Sebastian" userId="0e051e92-b470-4e01-8ca8-f3185f6c70fc" providerId="ADAL" clId="{003A6190-6962-47FC-A2B5-2A2E84DA1956}" dt="2020-09-03T00:23:07.016" v="739" actId="165"/>
          <ac:grpSpMkLst>
            <pc:docMk/>
            <pc:sldMk cId="4185235703" sldId="256"/>
            <ac:grpSpMk id="74" creationId="{C61C89FB-CAFC-4539-8A1F-276EAA87175E}"/>
          </ac:grpSpMkLst>
        </pc:grpChg>
        <pc:graphicFrameChg chg="mod topLvl modGraphic">
          <ac:chgData name="Ruban Sebastian" userId="0e051e92-b470-4e01-8ca8-f3185f6c70fc" providerId="ADAL" clId="{003A6190-6962-47FC-A2B5-2A2E84DA1956}" dt="2020-09-03T00:21:37.956" v="586" actId="165"/>
          <ac:graphicFrameMkLst>
            <pc:docMk/>
            <pc:sldMk cId="4185235703" sldId="256"/>
            <ac:graphicFrameMk id="6" creationId="{D89DEDCA-A404-4233-88E4-E5B0866A2BBB}"/>
          </ac:graphicFrameMkLst>
        </pc:graphicFrameChg>
        <pc:graphicFrameChg chg="del mod topLvl">
          <ac:chgData name="Ruban Sebastian" userId="0e051e92-b470-4e01-8ca8-f3185f6c70fc" providerId="ADAL" clId="{003A6190-6962-47FC-A2B5-2A2E84DA1956}" dt="2020-09-02T23:58:41.512" v="295" actId="478"/>
          <ac:graphicFrameMkLst>
            <pc:docMk/>
            <pc:sldMk cId="4185235703" sldId="256"/>
            <ac:graphicFrameMk id="43" creationId="{172E607C-CAC1-451F-A801-596233D7E822}"/>
          </ac:graphicFrameMkLst>
        </pc:graphicFrameChg>
        <pc:graphicFrameChg chg="del mod topLvl">
          <ac:chgData name="Ruban Sebastian" userId="0e051e92-b470-4e01-8ca8-f3185f6c70fc" providerId="ADAL" clId="{003A6190-6962-47FC-A2B5-2A2E84DA1956}" dt="2020-09-02T23:58:41.512" v="295" actId="478"/>
          <ac:graphicFrameMkLst>
            <pc:docMk/>
            <pc:sldMk cId="4185235703" sldId="256"/>
            <ac:graphicFrameMk id="44" creationId="{DEC18D0D-5F97-48EA-AD2A-24884CAD277D}"/>
          </ac:graphicFrameMkLst>
        </pc:graphicFrameChg>
        <pc:graphicFrameChg chg="del mod topLvl">
          <ac:chgData name="Ruban Sebastian" userId="0e051e92-b470-4e01-8ca8-f3185f6c70fc" providerId="ADAL" clId="{003A6190-6962-47FC-A2B5-2A2E84DA1956}" dt="2020-09-02T23:58:41.512" v="295" actId="478"/>
          <ac:graphicFrameMkLst>
            <pc:docMk/>
            <pc:sldMk cId="4185235703" sldId="256"/>
            <ac:graphicFrameMk id="45" creationId="{D29340DC-A6BD-44FD-ABBD-438B64BEEB2C}"/>
          </ac:graphicFrameMkLst>
        </pc:graphicFrameChg>
        <pc:graphicFrameChg chg="del mod topLvl">
          <ac:chgData name="Ruban Sebastian" userId="0e051e92-b470-4e01-8ca8-f3185f6c70fc" providerId="ADAL" clId="{003A6190-6962-47FC-A2B5-2A2E84DA1956}" dt="2020-09-02T23:58:41.512" v="295" actId="478"/>
          <ac:graphicFrameMkLst>
            <pc:docMk/>
            <pc:sldMk cId="4185235703" sldId="256"/>
            <ac:graphicFrameMk id="46" creationId="{D5D5C7ED-35FE-4A9A-B5BB-6E867D4CA688}"/>
          </ac:graphicFrameMkLst>
        </pc:graphicFrameChg>
        <pc:graphicFrameChg chg="mod topLvl">
          <ac:chgData name="Ruban Sebastian" userId="0e051e92-b470-4e01-8ca8-f3185f6c70fc" providerId="ADAL" clId="{003A6190-6962-47FC-A2B5-2A2E84DA1956}" dt="2020-09-03T00:23:07.016" v="739" actId="165"/>
          <ac:graphicFrameMkLst>
            <pc:docMk/>
            <pc:sldMk cId="4185235703" sldId="256"/>
            <ac:graphicFrameMk id="54" creationId="{624C3E18-EC7D-412B-A16C-49E3EF731296}"/>
          </ac:graphicFrameMkLst>
        </pc:graphicFrameChg>
        <pc:graphicFrameChg chg="mod topLvl">
          <ac:chgData name="Ruban Sebastian" userId="0e051e92-b470-4e01-8ca8-f3185f6c70fc" providerId="ADAL" clId="{003A6190-6962-47FC-A2B5-2A2E84DA1956}" dt="2020-09-03T00:23:07.016" v="739" actId="165"/>
          <ac:graphicFrameMkLst>
            <pc:docMk/>
            <pc:sldMk cId="4185235703" sldId="256"/>
            <ac:graphicFrameMk id="61" creationId="{794A50F4-5251-484F-B369-77D60284A53C}"/>
          </ac:graphicFrameMkLst>
        </pc:graphicFrameChg>
        <pc:graphicFrameChg chg="mod topLvl">
          <ac:chgData name="Ruban Sebastian" userId="0e051e92-b470-4e01-8ca8-f3185f6c70fc" providerId="ADAL" clId="{003A6190-6962-47FC-A2B5-2A2E84DA1956}" dt="2020-09-03T00:23:07.016" v="739" actId="165"/>
          <ac:graphicFrameMkLst>
            <pc:docMk/>
            <pc:sldMk cId="4185235703" sldId="256"/>
            <ac:graphicFrameMk id="68" creationId="{BD9295E9-FBFB-46F1-84A2-2E6672828F1A}"/>
          </ac:graphicFrameMkLst>
        </pc:graphicFrameChg>
        <pc:graphicFrameChg chg="mod topLvl">
          <ac:chgData name="Ruban Sebastian" userId="0e051e92-b470-4e01-8ca8-f3185f6c70fc" providerId="ADAL" clId="{003A6190-6962-47FC-A2B5-2A2E84DA1956}" dt="2020-09-03T00:23:07.016" v="739" actId="165"/>
          <ac:graphicFrameMkLst>
            <pc:docMk/>
            <pc:sldMk cId="4185235703" sldId="256"/>
            <ac:graphicFrameMk id="75" creationId="{F0F73DCD-5B89-487F-A7F6-08EC406A26C3}"/>
          </ac:graphicFrameMkLst>
        </pc:graphicFrameChg>
      </pc:sldChg>
      <pc:sldChg chg="add del">
        <pc:chgData name="Ruban Sebastian" userId="0e051e92-b470-4e01-8ca8-f3185f6c70fc" providerId="ADAL" clId="{003A6190-6962-47FC-A2B5-2A2E84DA1956}" dt="2020-09-03T00:25:00.325" v="749" actId="47"/>
        <pc:sldMkLst>
          <pc:docMk/>
          <pc:sldMk cId="1889546348" sldId="257"/>
        </pc:sldMkLst>
      </pc:sldChg>
      <pc:sldChg chg="addSp delSp modSp del mod">
        <pc:chgData name="Ruban Sebastian" userId="0e051e92-b470-4e01-8ca8-f3185f6c70fc" providerId="ADAL" clId="{003A6190-6962-47FC-A2B5-2A2E84DA1956}" dt="2020-09-02T23:14:52.378" v="284" actId="47"/>
        <pc:sldMkLst>
          <pc:docMk/>
          <pc:sldMk cId="3466067630" sldId="257"/>
        </pc:sldMkLst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2" creationId="{C18D2326-251B-4F0C-A890-6F6520F9E028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15" creationId="{4F2DA7CD-1767-4919-827B-975E421A6B64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16" creationId="{6A24F369-1E90-4237-8DFE-4B4299FD14EA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17" creationId="{342C1448-9C0D-43D9-91A3-35B233EFEFE1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19" creationId="{8C82224D-2020-46BF-B39C-58BBBDF72C30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21" creationId="{0833B7E1-19D0-40A7-B9F7-5DC2CF81681F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23" creationId="{58DB78A7-B540-4C4E-ADEF-52A489AC265E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25" creationId="{14BA378E-145F-4523-9E16-5C553CA72FCE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26" creationId="{1C94CA1D-B241-4256-8809-B2DF1E97FC14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27" creationId="{EFA396FC-63EB-4787-9867-97D12E075356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28" creationId="{8F86C578-1A05-4A94-AAA6-5EB8248302B3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29" creationId="{9332288E-4E83-4EB7-A2DB-5D7CD57BD9C3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30" creationId="{7EA9587E-6539-49EB-B0DE-55EB133A3F86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31" creationId="{479E968E-DEA4-4C5F-89C6-6B1C76AF13CF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32" creationId="{5AF7B8B6-5137-46AF-91F5-7A93CB7F45EB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33" creationId="{B479A521-2E62-4362-B20F-EED20CC6E7DD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35" creationId="{AA5B1B79-ECD0-4AEA-BE0E-72498D4EA27A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36" creationId="{9EECCC91-3286-4927-9FAB-3CE3A6CF26C6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37" creationId="{3B58FC0D-4179-464C-B8D5-5767D6EB65E3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38" creationId="{2A9C79E8-791D-416A-BFB5-11891A9C7B14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39" creationId="{45481B9B-3E57-4044-BAB2-ACBFF4FE0203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40" creationId="{5D08F707-51C5-40C3-BBEB-32A406BCAD07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41" creationId="{55424435-8A16-4DDA-801A-5590B2741369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42" creationId="{445D28D9-B8A2-4CD9-A0BD-B04B1C21601E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47" creationId="{4420163F-3FB0-481A-BA8F-9A5B00396B80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48" creationId="{93ABCE6E-39CA-490B-8208-781F862DE1C6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49" creationId="{F91C240E-184C-4B4B-BD5A-34EA46D5D3CC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50" creationId="{EC58551B-9D78-4FFB-831A-825F5AAF7315}"/>
          </ac:spMkLst>
        </pc:spChg>
        <pc:grpChg chg="add del mod">
          <ac:chgData name="Ruban Sebastian" userId="0e051e92-b470-4e01-8ca8-f3185f6c70fc" providerId="ADAL" clId="{003A6190-6962-47FC-A2B5-2A2E84DA1956}" dt="2020-09-02T23:08:18.765" v="158" actId="165"/>
          <ac:grpSpMkLst>
            <pc:docMk/>
            <pc:sldMk cId="3466067630" sldId="257"/>
            <ac:grpSpMk id="3" creationId="{2E78E199-6E58-454B-B96A-BCDA2A1416E5}"/>
          </ac:grpSpMkLst>
        </pc:grpChg>
        <pc:graphicFrameChg chg="mod topLvl">
          <ac:chgData name="Ruban Sebastian" userId="0e051e92-b470-4e01-8ca8-f3185f6c70fc" providerId="ADAL" clId="{003A6190-6962-47FC-A2B5-2A2E84DA1956}" dt="2020-09-02T23:08:18.765" v="158" actId="165"/>
          <ac:graphicFrameMkLst>
            <pc:docMk/>
            <pc:sldMk cId="3466067630" sldId="257"/>
            <ac:graphicFrameMk id="6" creationId="{D89DEDCA-A404-4233-88E4-E5B0866A2BBB}"/>
          </ac:graphicFrameMkLst>
        </pc:graphicFrameChg>
        <pc:graphicFrameChg chg="mod topLvl">
          <ac:chgData name="Ruban Sebastian" userId="0e051e92-b470-4e01-8ca8-f3185f6c70fc" providerId="ADAL" clId="{003A6190-6962-47FC-A2B5-2A2E84DA1956}" dt="2020-09-02T23:08:18.765" v="158" actId="165"/>
          <ac:graphicFrameMkLst>
            <pc:docMk/>
            <pc:sldMk cId="3466067630" sldId="257"/>
            <ac:graphicFrameMk id="43" creationId="{172E607C-CAC1-451F-A801-596233D7E822}"/>
          </ac:graphicFrameMkLst>
        </pc:graphicFrameChg>
        <pc:graphicFrameChg chg="mod topLvl">
          <ac:chgData name="Ruban Sebastian" userId="0e051e92-b470-4e01-8ca8-f3185f6c70fc" providerId="ADAL" clId="{003A6190-6962-47FC-A2B5-2A2E84DA1956}" dt="2020-09-02T23:08:18.765" v="158" actId="165"/>
          <ac:graphicFrameMkLst>
            <pc:docMk/>
            <pc:sldMk cId="3466067630" sldId="257"/>
            <ac:graphicFrameMk id="44" creationId="{DEC18D0D-5F97-48EA-AD2A-24884CAD277D}"/>
          </ac:graphicFrameMkLst>
        </pc:graphicFrameChg>
        <pc:graphicFrameChg chg="mod topLvl">
          <ac:chgData name="Ruban Sebastian" userId="0e051e92-b470-4e01-8ca8-f3185f6c70fc" providerId="ADAL" clId="{003A6190-6962-47FC-A2B5-2A2E84DA1956}" dt="2020-09-02T23:08:18.765" v="158" actId="165"/>
          <ac:graphicFrameMkLst>
            <pc:docMk/>
            <pc:sldMk cId="3466067630" sldId="257"/>
            <ac:graphicFrameMk id="45" creationId="{D29340DC-A6BD-44FD-ABBD-438B64BEEB2C}"/>
          </ac:graphicFrameMkLst>
        </pc:graphicFrameChg>
        <pc:graphicFrameChg chg="mod topLvl">
          <ac:chgData name="Ruban Sebastian" userId="0e051e92-b470-4e01-8ca8-f3185f6c70fc" providerId="ADAL" clId="{003A6190-6962-47FC-A2B5-2A2E84DA1956}" dt="2020-09-02T23:08:18.765" v="158" actId="165"/>
          <ac:graphicFrameMkLst>
            <pc:docMk/>
            <pc:sldMk cId="3466067630" sldId="257"/>
            <ac:graphicFrameMk id="46" creationId="{D5D5C7ED-35FE-4A9A-B5BB-6E867D4CA688}"/>
          </ac:graphicFrameMkLst>
        </pc:graphicFrameChg>
      </pc:sldChg>
      <pc:sldChg chg="add del">
        <pc:chgData name="Ruban Sebastian" userId="0e051e92-b470-4e01-8ca8-f3185f6c70fc" providerId="ADAL" clId="{003A6190-6962-47FC-A2B5-2A2E84DA1956}" dt="2020-09-03T00:24:59.897" v="748" actId="47"/>
        <pc:sldMkLst>
          <pc:docMk/>
          <pc:sldMk cId="2208364262" sldId="258"/>
        </pc:sldMkLst>
      </pc:sldChg>
      <pc:sldMasterChg chg="modSp modSldLayout">
        <pc:chgData name="Ruban Sebastian" userId="0e051e92-b470-4e01-8ca8-f3185f6c70fc" providerId="ADAL" clId="{003A6190-6962-47FC-A2B5-2A2E84DA1956}" dt="2020-09-02T23:07:58.108" v="155"/>
        <pc:sldMasterMkLst>
          <pc:docMk/>
          <pc:sldMasterMk cId="2445228473" sldId="2147483672"/>
        </pc:sldMasterMkLst>
        <pc:spChg chg="mod">
          <ac:chgData name="Ruban Sebastian" userId="0e051e92-b470-4e01-8ca8-f3185f6c70fc" providerId="ADAL" clId="{003A6190-6962-47FC-A2B5-2A2E84DA1956}" dt="2020-09-02T23:07:58.108" v="155"/>
          <ac:spMkLst>
            <pc:docMk/>
            <pc:sldMasterMk cId="2445228473" sldId="2147483672"/>
            <ac:spMk id="2" creationId="{00000000-0000-0000-0000-000000000000}"/>
          </ac:spMkLst>
        </pc:spChg>
        <pc:spChg chg="mod">
          <ac:chgData name="Ruban Sebastian" userId="0e051e92-b470-4e01-8ca8-f3185f6c70fc" providerId="ADAL" clId="{003A6190-6962-47FC-A2B5-2A2E84DA1956}" dt="2020-09-02T23:07:58.108" v="155"/>
          <ac:spMkLst>
            <pc:docMk/>
            <pc:sldMasterMk cId="2445228473" sldId="2147483672"/>
            <ac:spMk id="3" creationId="{00000000-0000-0000-0000-000000000000}"/>
          </ac:spMkLst>
        </pc:spChg>
        <pc:spChg chg="mod">
          <ac:chgData name="Ruban Sebastian" userId="0e051e92-b470-4e01-8ca8-f3185f6c70fc" providerId="ADAL" clId="{003A6190-6962-47FC-A2B5-2A2E84DA1956}" dt="2020-09-02T23:07:58.108" v="155"/>
          <ac:spMkLst>
            <pc:docMk/>
            <pc:sldMasterMk cId="2445228473" sldId="2147483672"/>
            <ac:spMk id="4" creationId="{00000000-0000-0000-0000-000000000000}"/>
          </ac:spMkLst>
        </pc:spChg>
        <pc:spChg chg="mod">
          <ac:chgData name="Ruban Sebastian" userId="0e051e92-b470-4e01-8ca8-f3185f6c70fc" providerId="ADAL" clId="{003A6190-6962-47FC-A2B5-2A2E84DA1956}" dt="2020-09-02T23:07:58.108" v="155"/>
          <ac:spMkLst>
            <pc:docMk/>
            <pc:sldMasterMk cId="2445228473" sldId="2147483672"/>
            <ac:spMk id="5" creationId="{00000000-0000-0000-0000-000000000000}"/>
          </ac:spMkLst>
        </pc:spChg>
        <pc:spChg chg="mod">
          <ac:chgData name="Ruban Sebastian" userId="0e051e92-b470-4e01-8ca8-f3185f6c70fc" providerId="ADAL" clId="{003A6190-6962-47FC-A2B5-2A2E84DA1956}" dt="2020-09-02T23:07:58.108" v="155"/>
          <ac:spMkLst>
            <pc:docMk/>
            <pc:sldMasterMk cId="2445228473" sldId="2147483672"/>
            <ac:spMk id="6" creationId="{00000000-0000-0000-0000-000000000000}"/>
          </ac:spMkLst>
        </pc:spChg>
        <pc:sldLayoutChg chg="modSp">
          <pc:chgData name="Ruban Sebastian" userId="0e051e92-b470-4e01-8ca8-f3185f6c70fc" providerId="ADAL" clId="{003A6190-6962-47FC-A2B5-2A2E84DA1956}" dt="2020-09-02T23:07:58.108" v="155"/>
          <pc:sldLayoutMkLst>
            <pc:docMk/>
            <pc:sldMasterMk cId="2445228473" sldId="2147483672"/>
            <pc:sldLayoutMk cId="2552614442" sldId="2147483673"/>
          </pc:sldLayoutMkLst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2552614442" sldId="2147483673"/>
              <ac:spMk id="2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2552614442" sldId="2147483673"/>
              <ac:spMk id="3" creationId="{00000000-0000-0000-0000-000000000000}"/>
            </ac:spMkLst>
          </pc:spChg>
        </pc:sldLayoutChg>
        <pc:sldLayoutChg chg="modSp">
          <pc:chgData name="Ruban Sebastian" userId="0e051e92-b470-4e01-8ca8-f3185f6c70fc" providerId="ADAL" clId="{003A6190-6962-47FC-A2B5-2A2E84DA1956}" dt="2020-09-02T23:07:58.108" v="155"/>
          <pc:sldLayoutMkLst>
            <pc:docMk/>
            <pc:sldMasterMk cId="2445228473" sldId="2147483672"/>
            <pc:sldLayoutMk cId="3964473283" sldId="2147483675"/>
          </pc:sldLayoutMkLst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964473283" sldId="2147483675"/>
              <ac:spMk id="2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964473283" sldId="2147483675"/>
              <ac:spMk id="3" creationId="{00000000-0000-0000-0000-000000000000}"/>
            </ac:spMkLst>
          </pc:spChg>
        </pc:sldLayoutChg>
        <pc:sldLayoutChg chg="modSp">
          <pc:chgData name="Ruban Sebastian" userId="0e051e92-b470-4e01-8ca8-f3185f6c70fc" providerId="ADAL" clId="{003A6190-6962-47FC-A2B5-2A2E84DA1956}" dt="2020-09-02T23:07:58.108" v="155"/>
          <pc:sldLayoutMkLst>
            <pc:docMk/>
            <pc:sldMasterMk cId="2445228473" sldId="2147483672"/>
            <pc:sldLayoutMk cId="3740899608" sldId="2147483676"/>
          </pc:sldLayoutMkLst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740899608" sldId="2147483676"/>
              <ac:spMk id="3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740899608" sldId="2147483676"/>
              <ac:spMk id="4" creationId="{00000000-0000-0000-0000-000000000000}"/>
            </ac:spMkLst>
          </pc:spChg>
        </pc:sldLayoutChg>
        <pc:sldLayoutChg chg="modSp">
          <pc:chgData name="Ruban Sebastian" userId="0e051e92-b470-4e01-8ca8-f3185f6c70fc" providerId="ADAL" clId="{003A6190-6962-47FC-A2B5-2A2E84DA1956}" dt="2020-09-02T23:07:58.108" v="155"/>
          <pc:sldLayoutMkLst>
            <pc:docMk/>
            <pc:sldMasterMk cId="2445228473" sldId="2147483672"/>
            <pc:sldLayoutMk cId="2973565100" sldId="2147483677"/>
          </pc:sldLayoutMkLst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2973565100" sldId="2147483677"/>
              <ac:spMk id="2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2973565100" sldId="2147483677"/>
              <ac:spMk id="3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2973565100" sldId="2147483677"/>
              <ac:spMk id="4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2973565100" sldId="2147483677"/>
              <ac:spMk id="5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2973565100" sldId="2147483677"/>
              <ac:spMk id="6" creationId="{00000000-0000-0000-0000-000000000000}"/>
            </ac:spMkLst>
          </pc:spChg>
        </pc:sldLayoutChg>
        <pc:sldLayoutChg chg="modSp">
          <pc:chgData name="Ruban Sebastian" userId="0e051e92-b470-4e01-8ca8-f3185f6c70fc" providerId="ADAL" clId="{003A6190-6962-47FC-A2B5-2A2E84DA1956}" dt="2020-09-02T23:07:58.108" v="155"/>
          <pc:sldLayoutMkLst>
            <pc:docMk/>
            <pc:sldMasterMk cId="2445228473" sldId="2147483672"/>
            <pc:sldLayoutMk cId="3764545789" sldId="2147483680"/>
          </pc:sldLayoutMkLst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764545789" sldId="2147483680"/>
              <ac:spMk id="2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764545789" sldId="2147483680"/>
              <ac:spMk id="3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764545789" sldId="2147483680"/>
              <ac:spMk id="4" creationId="{00000000-0000-0000-0000-000000000000}"/>
            </ac:spMkLst>
          </pc:spChg>
        </pc:sldLayoutChg>
        <pc:sldLayoutChg chg="modSp">
          <pc:chgData name="Ruban Sebastian" userId="0e051e92-b470-4e01-8ca8-f3185f6c70fc" providerId="ADAL" clId="{003A6190-6962-47FC-A2B5-2A2E84DA1956}" dt="2020-09-02T23:07:58.108" v="155"/>
          <pc:sldLayoutMkLst>
            <pc:docMk/>
            <pc:sldMasterMk cId="2445228473" sldId="2147483672"/>
            <pc:sldLayoutMk cId="3265229068" sldId="2147483681"/>
          </pc:sldLayoutMkLst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265229068" sldId="2147483681"/>
              <ac:spMk id="2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265229068" sldId="2147483681"/>
              <ac:spMk id="3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265229068" sldId="2147483681"/>
              <ac:spMk id="4" creationId="{00000000-0000-0000-0000-000000000000}"/>
            </ac:spMkLst>
          </pc:spChg>
        </pc:sldLayoutChg>
        <pc:sldLayoutChg chg="modSp">
          <pc:chgData name="Ruban Sebastian" userId="0e051e92-b470-4e01-8ca8-f3185f6c70fc" providerId="ADAL" clId="{003A6190-6962-47FC-A2B5-2A2E84DA1956}" dt="2020-09-02T23:07:58.108" v="155"/>
          <pc:sldLayoutMkLst>
            <pc:docMk/>
            <pc:sldMasterMk cId="2445228473" sldId="2147483672"/>
            <pc:sldLayoutMk cId="332565109" sldId="2147483683"/>
          </pc:sldLayoutMkLst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32565109" sldId="2147483683"/>
              <ac:spMk id="2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32565109" sldId="2147483683"/>
              <ac:spMk id="3" creationId="{00000000-0000-0000-0000-000000000000}"/>
            </ac:spMkLst>
          </pc:spChg>
        </pc:sldLayoutChg>
      </pc:sldMasterChg>
    </pc:docChg>
  </pc:docChgLst>
  <pc:docChgLst>
    <pc:chgData name="Supun Malimage" userId="8c6ce5d2-c569-4c3d-9578-e8db9031fdb0" providerId="ADAL" clId="{7BD79600-FFD6-496C-9087-21B1B281E0FC}"/>
    <pc:docChg chg="undo redo custSel addSld modSld">
      <pc:chgData name="Supun Malimage" userId="8c6ce5d2-c569-4c3d-9578-e8db9031fdb0" providerId="ADAL" clId="{7BD79600-FFD6-496C-9087-21B1B281E0FC}" dt="2020-09-05T03:48:24.632" v="7774" actId="20577"/>
      <pc:docMkLst>
        <pc:docMk/>
      </pc:docMkLst>
      <pc:sldChg chg="addSp delSp modSp mod">
        <pc:chgData name="Supun Malimage" userId="8c6ce5d2-c569-4c3d-9578-e8db9031fdb0" providerId="ADAL" clId="{7BD79600-FFD6-496C-9087-21B1B281E0FC}" dt="2020-09-03T23:28:33.472" v="2023" actId="20577"/>
        <pc:sldMkLst>
          <pc:docMk/>
          <pc:sldMk cId="4185235703" sldId="256"/>
        </pc:sldMkLst>
        <pc:spChg chg="add mod">
          <ac:chgData name="Supun Malimage" userId="8c6ce5d2-c569-4c3d-9578-e8db9031fdb0" providerId="ADAL" clId="{7BD79600-FFD6-496C-9087-21B1B281E0FC}" dt="2020-09-03T01:51:25.645" v="86" actId="20577"/>
          <ac:spMkLst>
            <pc:docMk/>
            <pc:sldMk cId="4185235703" sldId="256"/>
            <ac:spMk id="2" creationId="{3AB9A075-D305-4652-82F2-DB7EC457A1B6}"/>
          </ac:spMkLst>
        </pc:spChg>
        <pc:spChg chg="add mod">
          <ac:chgData name="Supun Malimage" userId="8c6ce5d2-c569-4c3d-9578-e8db9031fdb0" providerId="ADAL" clId="{7BD79600-FFD6-496C-9087-21B1B281E0FC}" dt="2020-09-03T01:51:37.955" v="97" actId="20577"/>
          <ac:spMkLst>
            <pc:docMk/>
            <pc:sldMk cId="4185235703" sldId="256"/>
            <ac:spMk id="3" creationId="{ED502437-2F28-4057-8554-5A9638AE08A6}"/>
          </ac:spMkLst>
        </pc:spChg>
        <pc:spChg chg="add mod">
          <ac:chgData name="Supun Malimage" userId="8c6ce5d2-c569-4c3d-9578-e8db9031fdb0" providerId="ADAL" clId="{7BD79600-FFD6-496C-9087-21B1B281E0FC}" dt="2020-09-03T01:52:24.697" v="123" actId="20577"/>
          <ac:spMkLst>
            <pc:docMk/>
            <pc:sldMk cId="4185235703" sldId="256"/>
            <ac:spMk id="4" creationId="{7BF347C9-EFCF-4312-BC84-A0EED1319346}"/>
          </ac:spMkLst>
        </pc:spChg>
        <pc:spChg chg="add mod">
          <ac:chgData name="Supun Malimage" userId="8c6ce5d2-c569-4c3d-9578-e8db9031fdb0" providerId="ADAL" clId="{7BD79600-FFD6-496C-9087-21B1B281E0FC}" dt="2020-09-03T01:52:20.400" v="115" actId="20577"/>
          <ac:spMkLst>
            <pc:docMk/>
            <pc:sldMk cId="4185235703" sldId="256"/>
            <ac:spMk id="5" creationId="{AE28B165-F1CB-476B-807D-838B90A5D88E}"/>
          </ac:spMkLst>
        </pc:spChg>
        <pc:spChg chg="add del mod">
          <ac:chgData name="Supun Malimage" userId="8c6ce5d2-c569-4c3d-9578-e8db9031fdb0" providerId="ADAL" clId="{7BD79600-FFD6-496C-9087-21B1B281E0FC}" dt="2020-09-03T20:17:16.222" v="787" actId="22"/>
          <ac:spMkLst>
            <pc:docMk/>
            <pc:sldMk cId="4185235703" sldId="256"/>
            <ac:spMk id="7" creationId="{7A8D5350-5B55-462B-A989-D9F90E94AD9C}"/>
          </ac:spMkLst>
        </pc:spChg>
        <pc:spChg chg="mod">
          <ac:chgData name="Supun Malimage" userId="8c6ce5d2-c569-4c3d-9578-e8db9031fdb0" providerId="ADAL" clId="{7BD79600-FFD6-496C-9087-21B1B281E0FC}" dt="2020-09-03T01:50:01.790" v="64" actId="20577"/>
          <ac:spMkLst>
            <pc:docMk/>
            <pc:sldMk cId="4185235703" sldId="256"/>
            <ac:spMk id="15" creationId="{4F2DA7CD-1767-4919-827B-975E421A6B64}"/>
          </ac:spMkLst>
        </pc:spChg>
        <pc:spChg chg="mod">
          <ac:chgData name="Supun Malimage" userId="8c6ce5d2-c569-4c3d-9578-e8db9031fdb0" providerId="ADAL" clId="{7BD79600-FFD6-496C-9087-21B1B281E0FC}" dt="2020-09-03T23:28:33.472" v="2023" actId="20577"/>
          <ac:spMkLst>
            <pc:docMk/>
            <pc:sldMk cId="4185235703" sldId="256"/>
            <ac:spMk id="35" creationId="{AA5B1B79-ECD0-4AEA-BE0E-72498D4EA27A}"/>
          </ac:spMkLst>
        </pc:spChg>
        <pc:spChg chg="mod">
          <ac:chgData name="Supun Malimage" userId="8c6ce5d2-c569-4c3d-9578-e8db9031fdb0" providerId="ADAL" clId="{7BD79600-FFD6-496C-9087-21B1B281E0FC}" dt="2020-09-03T01:42:51.601" v="31" actId="20577"/>
          <ac:spMkLst>
            <pc:docMk/>
            <pc:sldMk cId="4185235703" sldId="256"/>
            <ac:spMk id="36" creationId="{9EECCC91-3286-4927-9FAB-3CE3A6CF26C6}"/>
          </ac:spMkLst>
        </pc:spChg>
        <pc:spChg chg="mod">
          <ac:chgData name="Supun Malimage" userId="8c6ce5d2-c569-4c3d-9578-e8db9031fdb0" providerId="ADAL" clId="{7BD79600-FFD6-496C-9087-21B1B281E0FC}" dt="2020-09-03T23:21:38.728" v="1846" actId="20577"/>
          <ac:spMkLst>
            <pc:docMk/>
            <pc:sldMk cId="4185235703" sldId="256"/>
            <ac:spMk id="49" creationId="{F91C240E-184C-4B4B-BD5A-34EA46D5D3CC}"/>
          </ac:spMkLst>
        </pc:spChg>
        <pc:spChg chg="mod">
          <ac:chgData name="Supun Malimage" userId="8c6ce5d2-c569-4c3d-9578-e8db9031fdb0" providerId="ADAL" clId="{7BD79600-FFD6-496C-9087-21B1B281E0FC}" dt="2020-09-03T22:40:56.900" v="1200" actId="20577"/>
          <ac:spMkLst>
            <pc:docMk/>
            <pc:sldMk cId="4185235703" sldId="256"/>
            <ac:spMk id="51" creationId="{30A5C9F6-C036-46D3-82D1-7ABB1A312CE6}"/>
          </ac:spMkLst>
        </pc:spChg>
        <pc:spChg chg="mod">
          <ac:chgData name="Supun Malimage" userId="8c6ce5d2-c569-4c3d-9578-e8db9031fdb0" providerId="ADAL" clId="{7BD79600-FFD6-496C-9087-21B1B281E0FC}" dt="2020-09-03T23:21:29.748" v="1843" actId="20577"/>
          <ac:spMkLst>
            <pc:docMk/>
            <pc:sldMk cId="4185235703" sldId="256"/>
            <ac:spMk id="52" creationId="{2FC0189B-A721-492D-AE33-8434C0C0957E}"/>
          </ac:spMkLst>
        </pc:spChg>
        <pc:spChg chg="del">
          <ac:chgData name="Supun Malimage" userId="8c6ce5d2-c569-4c3d-9578-e8db9031fdb0" providerId="ADAL" clId="{7BD79600-FFD6-496C-9087-21B1B281E0FC}" dt="2020-09-03T01:50:23.569" v="65" actId="478"/>
          <ac:spMkLst>
            <pc:docMk/>
            <pc:sldMk cId="4185235703" sldId="256"/>
            <ac:spMk id="56" creationId="{A7D0FE2A-9AAB-4A0F-8E09-3823DBAF2CB9}"/>
          </ac:spMkLst>
        </pc:spChg>
        <pc:spChg chg="mod">
          <ac:chgData name="Supun Malimage" userId="8c6ce5d2-c569-4c3d-9578-e8db9031fdb0" providerId="ADAL" clId="{7BD79600-FFD6-496C-9087-21B1B281E0FC}" dt="2020-09-03T22:41:50.010" v="1242" actId="20577"/>
          <ac:spMkLst>
            <pc:docMk/>
            <pc:sldMk cId="4185235703" sldId="256"/>
            <ac:spMk id="58" creationId="{7C45F1E0-2E58-44A3-8F94-979895ED663E}"/>
          </ac:spMkLst>
        </pc:spChg>
        <pc:spChg chg="mod">
          <ac:chgData name="Supun Malimage" userId="8c6ce5d2-c569-4c3d-9578-e8db9031fdb0" providerId="ADAL" clId="{7BD79600-FFD6-496C-9087-21B1B281E0FC}" dt="2020-09-03T22:40:59.878" v="1201" actId="20577"/>
          <ac:spMkLst>
            <pc:docMk/>
            <pc:sldMk cId="4185235703" sldId="256"/>
            <ac:spMk id="59" creationId="{397ADC74-AC13-41A9-B290-2DDD99D7A947}"/>
          </ac:spMkLst>
        </pc:spChg>
        <pc:spChg chg="del">
          <ac:chgData name="Supun Malimage" userId="8c6ce5d2-c569-4c3d-9578-e8db9031fdb0" providerId="ADAL" clId="{7BD79600-FFD6-496C-9087-21B1B281E0FC}" dt="2020-09-03T01:50:38.310" v="69" actId="478"/>
          <ac:spMkLst>
            <pc:docMk/>
            <pc:sldMk cId="4185235703" sldId="256"/>
            <ac:spMk id="63" creationId="{7A7A92D5-32C8-4D82-906B-4FB002D19747}"/>
          </ac:spMkLst>
        </pc:spChg>
        <pc:spChg chg="mod">
          <ac:chgData name="Supun Malimage" userId="8c6ce5d2-c569-4c3d-9578-e8db9031fdb0" providerId="ADAL" clId="{7BD79600-FFD6-496C-9087-21B1B281E0FC}" dt="2020-09-03T22:43:22.133" v="1368" actId="6549"/>
          <ac:spMkLst>
            <pc:docMk/>
            <pc:sldMk cId="4185235703" sldId="256"/>
            <ac:spMk id="65" creationId="{7C8E6D07-12CA-430C-B295-734433643A04}"/>
          </ac:spMkLst>
        </pc:spChg>
        <pc:spChg chg="mod">
          <ac:chgData name="Supun Malimage" userId="8c6ce5d2-c569-4c3d-9578-e8db9031fdb0" providerId="ADAL" clId="{7BD79600-FFD6-496C-9087-21B1B281E0FC}" dt="2020-09-03T23:19:54.736" v="1831" actId="20577"/>
          <ac:spMkLst>
            <pc:docMk/>
            <pc:sldMk cId="4185235703" sldId="256"/>
            <ac:spMk id="66" creationId="{FBC6520C-8E8F-4BE9-80C6-A832BD22C271}"/>
          </ac:spMkLst>
        </pc:spChg>
        <pc:spChg chg="del">
          <ac:chgData name="Supun Malimage" userId="8c6ce5d2-c569-4c3d-9578-e8db9031fdb0" providerId="ADAL" clId="{7BD79600-FFD6-496C-9087-21B1B281E0FC}" dt="2020-09-03T01:50:49.202" v="71" actId="478"/>
          <ac:spMkLst>
            <pc:docMk/>
            <pc:sldMk cId="4185235703" sldId="256"/>
            <ac:spMk id="70" creationId="{F82F3C16-1EFF-477E-901A-222422A6930F}"/>
          </ac:spMkLst>
        </pc:spChg>
        <pc:spChg chg="mod">
          <ac:chgData name="Supun Malimage" userId="8c6ce5d2-c569-4c3d-9578-e8db9031fdb0" providerId="ADAL" clId="{7BD79600-FFD6-496C-9087-21B1B281E0FC}" dt="2020-09-03T23:08:32.044" v="1636" actId="20577"/>
          <ac:spMkLst>
            <pc:docMk/>
            <pc:sldMk cId="4185235703" sldId="256"/>
            <ac:spMk id="72" creationId="{F6364E4D-9E18-4A82-9AA8-495E5804A23E}"/>
          </ac:spMkLst>
        </pc:spChg>
        <pc:spChg chg="mod">
          <ac:chgData name="Supun Malimage" userId="8c6ce5d2-c569-4c3d-9578-e8db9031fdb0" providerId="ADAL" clId="{7BD79600-FFD6-496C-9087-21B1B281E0FC}" dt="2020-09-03T23:19:43.300" v="1828" actId="20577"/>
          <ac:spMkLst>
            <pc:docMk/>
            <pc:sldMk cId="4185235703" sldId="256"/>
            <ac:spMk id="73" creationId="{BB896306-9FED-4A4B-ACD9-B5BBE2054101}"/>
          </ac:spMkLst>
        </pc:spChg>
        <pc:spChg chg="del">
          <ac:chgData name="Supun Malimage" userId="8c6ce5d2-c569-4c3d-9578-e8db9031fdb0" providerId="ADAL" clId="{7BD79600-FFD6-496C-9087-21B1B281E0FC}" dt="2020-09-03T01:51:07.232" v="75" actId="478"/>
          <ac:spMkLst>
            <pc:docMk/>
            <pc:sldMk cId="4185235703" sldId="256"/>
            <ac:spMk id="77" creationId="{3554CCDA-8503-4818-BCAC-D85B3EAAA66D}"/>
          </ac:spMkLst>
        </pc:spChg>
        <pc:spChg chg="mod">
          <ac:chgData name="Supun Malimage" userId="8c6ce5d2-c569-4c3d-9578-e8db9031fdb0" providerId="ADAL" clId="{7BD79600-FFD6-496C-9087-21B1B281E0FC}" dt="2020-09-03T23:19:02.715" v="1817" actId="20577"/>
          <ac:spMkLst>
            <pc:docMk/>
            <pc:sldMk cId="4185235703" sldId="256"/>
            <ac:spMk id="79" creationId="{578DC2C9-326B-42D7-8358-F252D51635FC}"/>
          </ac:spMkLst>
        </pc:spChg>
        <pc:spChg chg="mod">
          <ac:chgData name="Supun Malimage" userId="8c6ce5d2-c569-4c3d-9578-e8db9031fdb0" providerId="ADAL" clId="{7BD79600-FFD6-496C-9087-21B1B281E0FC}" dt="2020-09-03T23:19:23.510" v="1821" actId="20577"/>
          <ac:spMkLst>
            <pc:docMk/>
            <pc:sldMk cId="4185235703" sldId="256"/>
            <ac:spMk id="80" creationId="{6542200A-A155-4EC3-95B4-3C8EA3FAC56B}"/>
          </ac:spMkLst>
        </pc:spChg>
        <pc:graphicFrameChg chg="mod">
          <ac:chgData name="Supun Malimage" userId="8c6ce5d2-c569-4c3d-9578-e8db9031fdb0" providerId="ADAL" clId="{7BD79600-FFD6-496C-9087-21B1B281E0FC}" dt="2020-09-03T20:34:30.128" v="878" actId="14100"/>
          <ac:graphicFrameMkLst>
            <pc:docMk/>
            <pc:sldMk cId="4185235703" sldId="256"/>
            <ac:graphicFrameMk id="6" creationId="{D89DEDCA-A404-4233-88E4-E5B0866A2BBB}"/>
          </ac:graphicFrameMkLst>
        </pc:graphicFrameChg>
        <pc:graphicFrameChg chg="add del mod">
          <ac:chgData name="Supun Malimage" userId="8c6ce5d2-c569-4c3d-9578-e8db9031fdb0" providerId="ADAL" clId="{7BD79600-FFD6-496C-9087-21B1B281E0FC}" dt="2020-09-03T20:17:15.321" v="785" actId="22"/>
          <ac:graphicFrameMkLst>
            <pc:docMk/>
            <pc:sldMk cId="4185235703" sldId="256"/>
            <ac:graphicFrameMk id="8" creationId="{5F2F3D01-3508-4678-AB4B-A8D460F8DE90}"/>
          </ac:graphicFrameMkLst>
        </pc:graphicFrameChg>
        <pc:graphicFrameChg chg="add del mod">
          <ac:chgData name="Supun Malimage" userId="8c6ce5d2-c569-4c3d-9578-e8db9031fdb0" providerId="ADAL" clId="{7BD79600-FFD6-496C-9087-21B1B281E0FC}" dt="2020-09-03T20:34:26.880" v="877" actId="14100"/>
          <ac:graphicFrameMkLst>
            <pc:docMk/>
            <pc:sldMk cId="4185235703" sldId="256"/>
            <ac:graphicFrameMk id="54" creationId="{624C3E18-EC7D-412B-A16C-49E3EF731296}"/>
          </ac:graphicFrameMkLst>
        </pc:graphicFrameChg>
        <pc:graphicFrameChg chg="mod">
          <ac:chgData name="Supun Malimage" userId="8c6ce5d2-c569-4c3d-9578-e8db9031fdb0" providerId="ADAL" clId="{7BD79600-FFD6-496C-9087-21B1B281E0FC}" dt="2020-09-03T20:34:23.740" v="876" actId="14100"/>
          <ac:graphicFrameMkLst>
            <pc:docMk/>
            <pc:sldMk cId="4185235703" sldId="256"/>
            <ac:graphicFrameMk id="61" creationId="{794A50F4-5251-484F-B369-77D60284A53C}"/>
          </ac:graphicFrameMkLst>
        </pc:graphicFrameChg>
        <pc:graphicFrameChg chg="mod">
          <ac:chgData name="Supun Malimage" userId="8c6ce5d2-c569-4c3d-9578-e8db9031fdb0" providerId="ADAL" clId="{7BD79600-FFD6-496C-9087-21B1B281E0FC}" dt="2020-09-03T20:34:21.082" v="875" actId="14100"/>
          <ac:graphicFrameMkLst>
            <pc:docMk/>
            <pc:sldMk cId="4185235703" sldId="256"/>
            <ac:graphicFrameMk id="68" creationId="{BD9295E9-FBFB-46F1-84A2-2E6672828F1A}"/>
          </ac:graphicFrameMkLst>
        </pc:graphicFrameChg>
        <pc:graphicFrameChg chg="mod">
          <ac:chgData name="Supun Malimage" userId="8c6ce5d2-c569-4c3d-9578-e8db9031fdb0" providerId="ADAL" clId="{7BD79600-FFD6-496C-9087-21B1B281E0FC}" dt="2020-09-03T20:34:17.753" v="874" actId="14100"/>
          <ac:graphicFrameMkLst>
            <pc:docMk/>
            <pc:sldMk cId="4185235703" sldId="256"/>
            <ac:graphicFrameMk id="75" creationId="{F0F73DCD-5B89-487F-A7F6-08EC406A26C3}"/>
          </ac:graphicFrameMkLst>
        </pc:graphicFrameChg>
      </pc:sldChg>
      <pc:sldChg chg="modSp add mod">
        <pc:chgData name="Supun Malimage" userId="8c6ce5d2-c569-4c3d-9578-e8db9031fdb0" providerId="ADAL" clId="{7BD79600-FFD6-496C-9087-21B1B281E0FC}" dt="2020-09-04T00:49:34.615" v="2624" actId="20577"/>
        <pc:sldMkLst>
          <pc:docMk/>
          <pc:sldMk cId="2438227834" sldId="257"/>
        </pc:sldMkLst>
        <pc:spChg chg="mod">
          <ac:chgData name="Supun Malimage" userId="8c6ce5d2-c569-4c3d-9578-e8db9031fdb0" providerId="ADAL" clId="{7BD79600-FFD6-496C-9087-21B1B281E0FC}" dt="2020-09-03T23:22:32.255" v="1864" actId="20577"/>
          <ac:spMkLst>
            <pc:docMk/>
            <pc:sldMk cId="2438227834" sldId="257"/>
            <ac:spMk id="2" creationId="{3AB9A075-D305-4652-82F2-DB7EC457A1B6}"/>
          </ac:spMkLst>
        </pc:spChg>
        <pc:spChg chg="mod">
          <ac:chgData name="Supun Malimage" userId="8c6ce5d2-c569-4c3d-9578-e8db9031fdb0" providerId="ADAL" clId="{7BD79600-FFD6-496C-9087-21B1B281E0FC}" dt="2020-09-03T23:22:38.536" v="1868" actId="20577"/>
          <ac:spMkLst>
            <pc:docMk/>
            <pc:sldMk cId="2438227834" sldId="257"/>
            <ac:spMk id="3" creationId="{ED502437-2F28-4057-8554-5A9638AE08A6}"/>
          </ac:spMkLst>
        </pc:spChg>
        <pc:spChg chg="mod">
          <ac:chgData name="Supun Malimage" userId="8c6ce5d2-c569-4c3d-9578-e8db9031fdb0" providerId="ADAL" clId="{7BD79600-FFD6-496C-9087-21B1B281E0FC}" dt="2020-09-03T23:22:43.253" v="1872" actId="20577"/>
          <ac:spMkLst>
            <pc:docMk/>
            <pc:sldMk cId="2438227834" sldId="257"/>
            <ac:spMk id="4" creationId="{7BF347C9-EFCF-4312-BC84-A0EED1319346}"/>
          </ac:spMkLst>
        </pc:spChg>
        <pc:spChg chg="mod">
          <ac:chgData name="Supun Malimage" userId="8c6ce5d2-c569-4c3d-9578-e8db9031fdb0" providerId="ADAL" clId="{7BD79600-FFD6-496C-9087-21B1B281E0FC}" dt="2020-09-03T23:25:05.857" v="1880" actId="20577"/>
          <ac:spMkLst>
            <pc:docMk/>
            <pc:sldMk cId="2438227834" sldId="257"/>
            <ac:spMk id="5" creationId="{AE28B165-F1CB-476B-807D-838B90A5D88E}"/>
          </ac:spMkLst>
        </pc:spChg>
        <pc:spChg chg="mod">
          <ac:chgData name="Supun Malimage" userId="8c6ce5d2-c569-4c3d-9578-e8db9031fdb0" providerId="ADAL" clId="{7BD79600-FFD6-496C-9087-21B1B281E0FC}" dt="2020-09-03T23:22:25.050" v="1860" actId="20577"/>
          <ac:spMkLst>
            <pc:docMk/>
            <pc:sldMk cId="2438227834" sldId="257"/>
            <ac:spMk id="15" creationId="{4F2DA7CD-1767-4919-827B-975E421A6B64}"/>
          </ac:spMkLst>
        </pc:spChg>
        <pc:spChg chg="mod">
          <ac:chgData name="Supun Malimage" userId="8c6ce5d2-c569-4c3d-9578-e8db9031fdb0" providerId="ADAL" clId="{7BD79600-FFD6-496C-9087-21B1B281E0FC}" dt="2020-09-03T23:32:39.741" v="2197" actId="20577"/>
          <ac:spMkLst>
            <pc:docMk/>
            <pc:sldMk cId="2438227834" sldId="257"/>
            <ac:spMk id="35" creationId="{AA5B1B79-ECD0-4AEA-BE0E-72498D4EA27A}"/>
          </ac:spMkLst>
        </pc:spChg>
        <pc:spChg chg="mod">
          <ac:chgData name="Supun Malimage" userId="8c6ce5d2-c569-4c3d-9578-e8db9031fdb0" providerId="ADAL" clId="{7BD79600-FFD6-496C-9087-21B1B281E0FC}" dt="2020-09-03T23:22:09.157" v="1856" actId="20577"/>
          <ac:spMkLst>
            <pc:docMk/>
            <pc:sldMk cId="2438227834" sldId="257"/>
            <ac:spMk id="36" creationId="{9EECCC91-3286-4927-9FAB-3CE3A6CF26C6}"/>
          </ac:spMkLst>
        </pc:spChg>
        <pc:spChg chg="mod">
          <ac:chgData name="Supun Malimage" userId="8c6ce5d2-c569-4c3d-9578-e8db9031fdb0" providerId="ADAL" clId="{7BD79600-FFD6-496C-9087-21B1B281E0FC}" dt="2020-09-03T23:52:37.983" v="2213" actId="20577"/>
          <ac:spMkLst>
            <pc:docMk/>
            <pc:sldMk cId="2438227834" sldId="257"/>
            <ac:spMk id="51" creationId="{30A5C9F6-C036-46D3-82D1-7ABB1A312CE6}"/>
          </ac:spMkLst>
        </pc:spChg>
        <pc:spChg chg="mod">
          <ac:chgData name="Supun Malimage" userId="8c6ce5d2-c569-4c3d-9578-e8db9031fdb0" providerId="ADAL" clId="{7BD79600-FFD6-496C-9087-21B1B281E0FC}" dt="2020-09-04T00:49:34.615" v="2624" actId="20577"/>
          <ac:spMkLst>
            <pc:docMk/>
            <pc:sldMk cId="2438227834" sldId="257"/>
            <ac:spMk id="52" creationId="{2FC0189B-A721-492D-AE33-8434C0C0957E}"/>
          </ac:spMkLst>
        </pc:spChg>
        <pc:spChg chg="mod">
          <ac:chgData name="Supun Malimage" userId="8c6ce5d2-c569-4c3d-9578-e8db9031fdb0" providerId="ADAL" clId="{7BD79600-FFD6-496C-9087-21B1B281E0FC}" dt="2020-09-03T23:52:45.493" v="2218" actId="20577"/>
          <ac:spMkLst>
            <pc:docMk/>
            <pc:sldMk cId="2438227834" sldId="257"/>
            <ac:spMk id="59" creationId="{397ADC74-AC13-41A9-B290-2DDD99D7A947}"/>
          </ac:spMkLst>
        </pc:spChg>
        <pc:spChg chg="mod">
          <ac:chgData name="Supun Malimage" userId="8c6ce5d2-c569-4c3d-9578-e8db9031fdb0" providerId="ADAL" clId="{7BD79600-FFD6-496C-9087-21B1B281E0FC}" dt="2020-09-03T23:54:54.608" v="2337" actId="20577"/>
          <ac:spMkLst>
            <pc:docMk/>
            <pc:sldMk cId="2438227834" sldId="257"/>
            <ac:spMk id="65" creationId="{7C8E6D07-12CA-430C-B295-734433643A04}"/>
          </ac:spMkLst>
        </pc:spChg>
        <pc:spChg chg="mod">
          <ac:chgData name="Supun Malimage" userId="8c6ce5d2-c569-4c3d-9578-e8db9031fdb0" providerId="ADAL" clId="{7BD79600-FFD6-496C-9087-21B1B281E0FC}" dt="2020-09-03T23:56:03.451" v="2347" actId="20577"/>
          <ac:spMkLst>
            <pc:docMk/>
            <pc:sldMk cId="2438227834" sldId="257"/>
            <ac:spMk id="66" creationId="{FBC6520C-8E8F-4BE9-80C6-A832BD22C271}"/>
          </ac:spMkLst>
        </pc:spChg>
        <pc:spChg chg="mod">
          <ac:chgData name="Supun Malimage" userId="8c6ce5d2-c569-4c3d-9578-e8db9031fdb0" providerId="ADAL" clId="{7BD79600-FFD6-496C-9087-21B1B281E0FC}" dt="2020-09-04T00:46:13.267" v="2491" actId="20577"/>
          <ac:spMkLst>
            <pc:docMk/>
            <pc:sldMk cId="2438227834" sldId="257"/>
            <ac:spMk id="72" creationId="{F6364E4D-9E18-4A82-9AA8-495E5804A23E}"/>
          </ac:spMkLst>
        </pc:spChg>
        <pc:spChg chg="mod">
          <ac:chgData name="Supun Malimage" userId="8c6ce5d2-c569-4c3d-9578-e8db9031fdb0" providerId="ADAL" clId="{7BD79600-FFD6-496C-9087-21B1B281E0FC}" dt="2020-09-04T00:49:00.976" v="2620" actId="20577"/>
          <ac:spMkLst>
            <pc:docMk/>
            <pc:sldMk cId="2438227834" sldId="257"/>
            <ac:spMk id="73" creationId="{BB896306-9FED-4A4B-ACD9-B5BBE2054101}"/>
          </ac:spMkLst>
        </pc:spChg>
        <pc:spChg chg="mod">
          <ac:chgData name="Supun Malimage" userId="8c6ce5d2-c569-4c3d-9578-e8db9031fdb0" providerId="ADAL" clId="{7BD79600-FFD6-496C-9087-21B1B281E0FC}" dt="2020-09-04T00:48:16.277" v="2604" actId="20577"/>
          <ac:spMkLst>
            <pc:docMk/>
            <pc:sldMk cId="2438227834" sldId="257"/>
            <ac:spMk id="79" creationId="{578DC2C9-326B-42D7-8358-F252D51635FC}"/>
          </ac:spMkLst>
        </pc:spChg>
        <pc:spChg chg="mod">
          <ac:chgData name="Supun Malimage" userId="8c6ce5d2-c569-4c3d-9578-e8db9031fdb0" providerId="ADAL" clId="{7BD79600-FFD6-496C-9087-21B1B281E0FC}" dt="2020-09-04T00:48:56.295" v="2615" actId="20577"/>
          <ac:spMkLst>
            <pc:docMk/>
            <pc:sldMk cId="2438227834" sldId="257"/>
            <ac:spMk id="80" creationId="{6542200A-A155-4EC3-95B4-3C8EA3FAC56B}"/>
          </ac:spMkLst>
        </pc:spChg>
      </pc:sldChg>
      <pc:sldChg chg="modSp add mod">
        <pc:chgData name="Supun Malimage" userId="8c6ce5d2-c569-4c3d-9578-e8db9031fdb0" providerId="ADAL" clId="{7BD79600-FFD6-496C-9087-21B1B281E0FC}" dt="2020-09-04T00:54:36.201" v="2819" actId="5793"/>
        <pc:sldMkLst>
          <pc:docMk/>
          <pc:sldMk cId="2572253505" sldId="258"/>
        </pc:sldMkLst>
        <pc:spChg chg="mod">
          <ac:chgData name="Supun Malimage" userId="8c6ce5d2-c569-4c3d-9578-e8db9031fdb0" providerId="ADAL" clId="{7BD79600-FFD6-496C-9087-21B1B281E0FC}" dt="2020-09-04T00:50:37.866" v="2641" actId="20577"/>
          <ac:spMkLst>
            <pc:docMk/>
            <pc:sldMk cId="2572253505" sldId="258"/>
            <ac:spMk id="2" creationId="{3AB9A075-D305-4652-82F2-DB7EC457A1B6}"/>
          </ac:spMkLst>
        </pc:spChg>
        <pc:spChg chg="mod">
          <ac:chgData name="Supun Malimage" userId="8c6ce5d2-c569-4c3d-9578-e8db9031fdb0" providerId="ADAL" clId="{7BD79600-FFD6-496C-9087-21B1B281E0FC}" dt="2020-09-04T00:50:41.190" v="2643" actId="20577"/>
          <ac:spMkLst>
            <pc:docMk/>
            <pc:sldMk cId="2572253505" sldId="258"/>
            <ac:spMk id="3" creationId="{ED502437-2F28-4057-8554-5A9638AE08A6}"/>
          </ac:spMkLst>
        </pc:spChg>
        <pc:spChg chg="mod">
          <ac:chgData name="Supun Malimage" userId="8c6ce5d2-c569-4c3d-9578-e8db9031fdb0" providerId="ADAL" clId="{7BD79600-FFD6-496C-9087-21B1B281E0FC}" dt="2020-09-04T00:50:48.470" v="2651" actId="20577"/>
          <ac:spMkLst>
            <pc:docMk/>
            <pc:sldMk cId="2572253505" sldId="258"/>
            <ac:spMk id="4" creationId="{7BF347C9-EFCF-4312-BC84-A0EED1319346}"/>
          </ac:spMkLst>
        </pc:spChg>
        <pc:spChg chg="mod">
          <ac:chgData name="Supun Malimage" userId="8c6ce5d2-c569-4c3d-9578-e8db9031fdb0" providerId="ADAL" clId="{7BD79600-FFD6-496C-9087-21B1B281E0FC}" dt="2020-09-04T00:50:52.600" v="2655" actId="20577"/>
          <ac:spMkLst>
            <pc:docMk/>
            <pc:sldMk cId="2572253505" sldId="258"/>
            <ac:spMk id="5" creationId="{AE28B165-F1CB-476B-807D-838B90A5D88E}"/>
          </ac:spMkLst>
        </pc:spChg>
        <pc:spChg chg="mod">
          <ac:chgData name="Supun Malimage" userId="8c6ce5d2-c569-4c3d-9578-e8db9031fdb0" providerId="ADAL" clId="{7BD79600-FFD6-496C-9087-21B1B281E0FC}" dt="2020-09-04T00:50:33.368" v="2637" actId="20577"/>
          <ac:spMkLst>
            <pc:docMk/>
            <pc:sldMk cId="2572253505" sldId="258"/>
            <ac:spMk id="15" creationId="{4F2DA7CD-1767-4919-827B-975E421A6B64}"/>
          </ac:spMkLst>
        </pc:spChg>
        <pc:spChg chg="mod">
          <ac:chgData name="Supun Malimage" userId="8c6ce5d2-c569-4c3d-9578-e8db9031fdb0" providerId="ADAL" clId="{7BD79600-FFD6-496C-9087-21B1B281E0FC}" dt="2020-09-04T00:52:56.034" v="2746" actId="20577"/>
          <ac:spMkLst>
            <pc:docMk/>
            <pc:sldMk cId="2572253505" sldId="258"/>
            <ac:spMk id="35" creationId="{AA5B1B79-ECD0-4AEA-BE0E-72498D4EA27A}"/>
          </ac:spMkLst>
        </pc:spChg>
        <pc:spChg chg="mod">
          <ac:chgData name="Supun Malimage" userId="8c6ce5d2-c569-4c3d-9578-e8db9031fdb0" providerId="ADAL" clId="{7BD79600-FFD6-496C-9087-21B1B281E0FC}" dt="2020-09-04T00:50:22.608" v="2633" actId="20577"/>
          <ac:spMkLst>
            <pc:docMk/>
            <pc:sldMk cId="2572253505" sldId="258"/>
            <ac:spMk id="36" creationId="{9EECCC91-3286-4927-9FAB-3CE3A6CF26C6}"/>
          </ac:spMkLst>
        </pc:spChg>
        <pc:spChg chg="mod">
          <ac:chgData name="Supun Malimage" userId="8c6ce5d2-c569-4c3d-9578-e8db9031fdb0" providerId="ADAL" clId="{7BD79600-FFD6-496C-9087-21B1B281E0FC}" dt="2020-09-04T00:52:23.215" v="2724" actId="20577"/>
          <ac:spMkLst>
            <pc:docMk/>
            <pc:sldMk cId="2572253505" sldId="258"/>
            <ac:spMk id="51" creationId="{30A5C9F6-C036-46D3-82D1-7ABB1A312CE6}"/>
          </ac:spMkLst>
        </pc:spChg>
        <pc:spChg chg="mod">
          <ac:chgData name="Supun Malimage" userId="8c6ce5d2-c569-4c3d-9578-e8db9031fdb0" providerId="ADAL" clId="{7BD79600-FFD6-496C-9087-21B1B281E0FC}" dt="2020-09-04T00:54:36.201" v="2819" actId="5793"/>
          <ac:spMkLst>
            <pc:docMk/>
            <pc:sldMk cId="2572253505" sldId="258"/>
            <ac:spMk id="58" creationId="{7C45F1E0-2E58-44A3-8F94-979895ED663E}"/>
          </ac:spMkLst>
        </pc:spChg>
        <pc:spChg chg="mod">
          <ac:chgData name="Supun Malimage" userId="8c6ce5d2-c569-4c3d-9578-e8db9031fdb0" providerId="ADAL" clId="{7BD79600-FFD6-496C-9087-21B1B281E0FC}" dt="2020-09-04T00:53:47.784" v="2754" actId="20577"/>
          <ac:spMkLst>
            <pc:docMk/>
            <pc:sldMk cId="2572253505" sldId="258"/>
            <ac:spMk id="59" creationId="{397ADC74-AC13-41A9-B290-2DDD99D7A947}"/>
          </ac:spMkLst>
        </pc:spChg>
      </pc:sldChg>
      <pc:sldChg chg="modSp mod">
        <pc:chgData name="Supun Malimage" userId="8c6ce5d2-c569-4c3d-9578-e8db9031fdb0" providerId="ADAL" clId="{7BD79600-FFD6-496C-9087-21B1B281E0FC}" dt="2020-09-04T23:00:57.964" v="3991" actId="27918"/>
        <pc:sldMkLst>
          <pc:docMk/>
          <pc:sldMk cId="2447592144" sldId="259"/>
        </pc:sldMkLst>
        <pc:spChg chg="mod">
          <ac:chgData name="Supun Malimage" userId="8c6ce5d2-c569-4c3d-9578-e8db9031fdb0" providerId="ADAL" clId="{7BD79600-FFD6-496C-9087-21B1B281E0FC}" dt="2020-09-04T21:35:28.664" v="3096" actId="20577"/>
          <ac:spMkLst>
            <pc:docMk/>
            <pc:sldMk cId="2447592144" sldId="259"/>
            <ac:spMk id="35" creationId="{AA5B1B79-ECD0-4AEA-BE0E-72498D4EA27A}"/>
          </ac:spMkLst>
        </pc:spChg>
        <pc:spChg chg="mod">
          <ac:chgData name="Supun Malimage" userId="8c6ce5d2-c569-4c3d-9578-e8db9031fdb0" providerId="ADAL" clId="{7BD79600-FFD6-496C-9087-21B1B281E0FC}" dt="2020-09-04T22:59:40.141" v="3982" actId="20577"/>
          <ac:spMkLst>
            <pc:docMk/>
            <pc:sldMk cId="2447592144" sldId="259"/>
            <ac:spMk id="58" creationId="{7C45F1E0-2E58-44A3-8F94-979895ED663E}"/>
          </ac:spMkLst>
        </pc:spChg>
        <pc:spChg chg="mod">
          <ac:chgData name="Supun Malimage" userId="8c6ce5d2-c569-4c3d-9578-e8db9031fdb0" providerId="ADAL" clId="{7BD79600-FFD6-496C-9087-21B1B281E0FC}" dt="2020-09-04T23:00:22.905" v="3989" actId="1076"/>
          <ac:spMkLst>
            <pc:docMk/>
            <pc:sldMk cId="2447592144" sldId="259"/>
            <ac:spMk id="65" creationId="{7C8E6D07-12CA-430C-B295-734433643A04}"/>
          </ac:spMkLst>
        </pc:spChg>
        <pc:spChg chg="mod">
          <ac:chgData name="Supun Malimage" userId="8c6ce5d2-c569-4c3d-9578-e8db9031fdb0" providerId="ADAL" clId="{7BD79600-FFD6-496C-9087-21B1B281E0FC}" dt="2020-09-04T22:55:20.536" v="3798" actId="313"/>
          <ac:spMkLst>
            <pc:docMk/>
            <pc:sldMk cId="2447592144" sldId="259"/>
            <ac:spMk id="72" creationId="{F6364E4D-9E18-4A82-9AA8-495E5804A23E}"/>
          </ac:spMkLst>
        </pc:spChg>
        <pc:spChg chg="mod">
          <ac:chgData name="Supun Malimage" userId="8c6ce5d2-c569-4c3d-9578-e8db9031fdb0" providerId="ADAL" clId="{7BD79600-FFD6-496C-9087-21B1B281E0FC}" dt="2020-09-04T22:56:41.377" v="3959" actId="313"/>
          <ac:spMkLst>
            <pc:docMk/>
            <pc:sldMk cId="2447592144" sldId="259"/>
            <ac:spMk id="79" creationId="{578DC2C9-326B-42D7-8358-F252D51635FC}"/>
          </ac:spMkLst>
        </pc:spChg>
      </pc:sldChg>
      <pc:sldChg chg="modSp add mod">
        <pc:chgData name="Supun Malimage" userId="8c6ce5d2-c569-4c3d-9578-e8db9031fdb0" providerId="ADAL" clId="{7BD79600-FFD6-496C-9087-21B1B281E0FC}" dt="2020-09-04T23:51:22.256" v="4913" actId="313"/>
        <pc:sldMkLst>
          <pc:docMk/>
          <pc:sldMk cId="516415078" sldId="260"/>
        </pc:sldMkLst>
        <pc:spChg chg="mod">
          <ac:chgData name="Supun Malimage" userId="8c6ce5d2-c569-4c3d-9578-e8db9031fdb0" providerId="ADAL" clId="{7BD79600-FFD6-496C-9087-21B1B281E0FC}" dt="2020-09-04T23:01:55.696" v="4010" actId="20577"/>
          <ac:spMkLst>
            <pc:docMk/>
            <pc:sldMk cId="516415078" sldId="260"/>
            <ac:spMk id="2" creationId="{3AB9A075-D305-4652-82F2-DB7EC457A1B6}"/>
          </ac:spMkLst>
        </pc:spChg>
        <pc:spChg chg="mod">
          <ac:chgData name="Supun Malimage" userId="8c6ce5d2-c569-4c3d-9578-e8db9031fdb0" providerId="ADAL" clId="{7BD79600-FFD6-496C-9087-21B1B281E0FC}" dt="2020-09-04T23:02:00.278" v="4014" actId="20577"/>
          <ac:spMkLst>
            <pc:docMk/>
            <pc:sldMk cId="516415078" sldId="260"/>
            <ac:spMk id="3" creationId="{ED502437-2F28-4057-8554-5A9638AE08A6}"/>
          </ac:spMkLst>
        </pc:spChg>
        <pc:spChg chg="mod">
          <ac:chgData name="Supun Malimage" userId="8c6ce5d2-c569-4c3d-9578-e8db9031fdb0" providerId="ADAL" clId="{7BD79600-FFD6-496C-9087-21B1B281E0FC}" dt="2020-09-04T23:02:06.581" v="4020" actId="20577"/>
          <ac:spMkLst>
            <pc:docMk/>
            <pc:sldMk cId="516415078" sldId="260"/>
            <ac:spMk id="4" creationId="{7BF347C9-EFCF-4312-BC84-A0EED1319346}"/>
          </ac:spMkLst>
        </pc:spChg>
        <pc:spChg chg="mod">
          <ac:chgData name="Supun Malimage" userId="8c6ce5d2-c569-4c3d-9578-e8db9031fdb0" providerId="ADAL" clId="{7BD79600-FFD6-496C-9087-21B1B281E0FC}" dt="2020-09-04T23:02:13.703" v="4024" actId="20577"/>
          <ac:spMkLst>
            <pc:docMk/>
            <pc:sldMk cId="516415078" sldId="260"/>
            <ac:spMk id="5" creationId="{AE28B165-F1CB-476B-807D-838B90A5D88E}"/>
          </ac:spMkLst>
        </pc:spChg>
        <pc:spChg chg="mod">
          <ac:chgData name="Supun Malimage" userId="8c6ce5d2-c569-4c3d-9578-e8db9031fdb0" providerId="ADAL" clId="{7BD79600-FFD6-496C-9087-21B1B281E0FC}" dt="2020-09-04T23:01:51.332" v="4006" actId="20577"/>
          <ac:spMkLst>
            <pc:docMk/>
            <pc:sldMk cId="516415078" sldId="260"/>
            <ac:spMk id="15" creationId="{4F2DA7CD-1767-4919-827B-975E421A6B64}"/>
          </ac:spMkLst>
        </pc:spChg>
        <pc:spChg chg="mod">
          <ac:chgData name="Supun Malimage" userId="8c6ce5d2-c569-4c3d-9578-e8db9031fdb0" providerId="ADAL" clId="{7BD79600-FFD6-496C-9087-21B1B281E0FC}" dt="2020-09-04T23:06:08.571" v="4459" actId="5793"/>
          <ac:spMkLst>
            <pc:docMk/>
            <pc:sldMk cId="516415078" sldId="260"/>
            <ac:spMk id="35" creationId="{AA5B1B79-ECD0-4AEA-BE0E-72498D4EA27A}"/>
          </ac:spMkLst>
        </pc:spChg>
        <pc:spChg chg="mod">
          <ac:chgData name="Supun Malimage" userId="8c6ce5d2-c569-4c3d-9578-e8db9031fdb0" providerId="ADAL" clId="{7BD79600-FFD6-496C-9087-21B1B281E0FC}" dt="2020-09-04T23:01:44.872" v="4002" actId="20577"/>
          <ac:spMkLst>
            <pc:docMk/>
            <pc:sldMk cId="516415078" sldId="260"/>
            <ac:spMk id="36" creationId="{9EECCC91-3286-4927-9FAB-3CE3A6CF26C6}"/>
          </ac:spMkLst>
        </pc:spChg>
        <pc:spChg chg="mod">
          <ac:chgData name="Supun Malimage" userId="8c6ce5d2-c569-4c3d-9578-e8db9031fdb0" providerId="ADAL" clId="{7BD79600-FFD6-496C-9087-21B1B281E0FC}" dt="2020-09-04T23:09:14.541" v="4632" actId="20577"/>
          <ac:spMkLst>
            <pc:docMk/>
            <pc:sldMk cId="516415078" sldId="260"/>
            <ac:spMk id="58" creationId="{7C45F1E0-2E58-44A3-8F94-979895ED663E}"/>
          </ac:spMkLst>
        </pc:spChg>
        <pc:spChg chg="mod">
          <ac:chgData name="Supun Malimage" userId="8c6ce5d2-c569-4c3d-9578-e8db9031fdb0" providerId="ADAL" clId="{7BD79600-FFD6-496C-9087-21B1B281E0FC}" dt="2020-09-04T23:25:36.223" v="4759" actId="20577"/>
          <ac:spMkLst>
            <pc:docMk/>
            <pc:sldMk cId="516415078" sldId="260"/>
            <ac:spMk id="72" creationId="{F6364E4D-9E18-4A82-9AA8-495E5804A23E}"/>
          </ac:spMkLst>
        </pc:spChg>
        <pc:spChg chg="mod">
          <ac:chgData name="Supun Malimage" userId="8c6ce5d2-c569-4c3d-9578-e8db9031fdb0" providerId="ADAL" clId="{7BD79600-FFD6-496C-9087-21B1B281E0FC}" dt="2020-09-04T23:51:22.256" v="4913" actId="313"/>
          <ac:spMkLst>
            <pc:docMk/>
            <pc:sldMk cId="516415078" sldId="260"/>
            <ac:spMk id="79" creationId="{578DC2C9-326B-42D7-8358-F252D51635FC}"/>
          </ac:spMkLst>
        </pc:spChg>
      </pc:sldChg>
      <pc:sldChg chg="modSp add mod">
        <pc:chgData name="Supun Malimage" userId="8c6ce5d2-c569-4c3d-9578-e8db9031fdb0" providerId="ADAL" clId="{7BD79600-FFD6-496C-9087-21B1B281E0FC}" dt="2020-09-05T01:49:28.157" v="6191" actId="20577"/>
        <pc:sldMkLst>
          <pc:docMk/>
          <pc:sldMk cId="952334050" sldId="261"/>
        </pc:sldMkLst>
        <pc:spChg chg="mod">
          <ac:chgData name="Supun Malimage" userId="8c6ce5d2-c569-4c3d-9578-e8db9031fdb0" providerId="ADAL" clId="{7BD79600-FFD6-496C-9087-21B1B281E0FC}" dt="2020-09-05T01:13:48.395" v="4934" actId="20577"/>
          <ac:spMkLst>
            <pc:docMk/>
            <pc:sldMk cId="952334050" sldId="261"/>
            <ac:spMk id="2" creationId="{3AB9A075-D305-4652-82F2-DB7EC457A1B6}"/>
          </ac:spMkLst>
        </pc:spChg>
        <pc:spChg chg="mod">
          <ac:chgData name="Supun Malimage" userId="8c6ce5d2-c569-4c3d-9578-e8db9031fdb0" providerId="ADAL" clId="{7BD79600-FFD6-496C-9087-21B1B281E0FC}" dt="2020-09-05T01:13:51.134" v="4936" actId="20577"/>
          <ac:spMkLst>
            <pc:docMk/>
            <pc:sldMk cId="952334050" sldId="261"/>
            <ac:spMk id="3" creationId="{ED502437-2F28-4057-8554-5A9638AE08A6}"/>
          </ac:spMkLst>
        </pc:spChg>
        <pc:spChg chg="mod">
          <ac:chgData name="Supun Malimage" userId="8c6ce5d2-c569-4c3d-9578-e8db9031fdb0" providerId="ADAL" clId="{7BD79600-FFD6-496C-9087-21B1B281E0FC}" dt="2020-09-05T01:13:58.239" v="4942" actId="20577"/>
          <ac:spMkLst>
            <pc:docMk/>
            <pc:sldMk cId="952334050" sldId="261"/>
            <ac:spMk id="4" creationId="{7BF347C9-EFCF-4312-BC84-A0EED1319346}"/>
          </ac:spMkLst>
        </pc:spChg>
        <pc:spChg chg="mod">
          <ac:chgData name="Supun Malimage" userId="8c6ce5d2-c569-4c3d-9578-e8db9031fdb0" providerId="ADAL" clId="{7BD79600-FFD6-496C-9087-21B1B281E0FC}" dt="2020-09-05T01:14:02.090" v="4946" actId="20577"/>
          <ac:spMkLst>
            <pc:docMk/>
            <pc:sldMk cId="952334050" sldId="261"/>
            <ac:spMk id="5" creationId="{AE28B165-F1CB-476B-807D-838B90A5D88E}"/>
          </ac:spMkLst>
        </pc:spChg>
        <pc:spChg chg="mod">
          <ac:chgData name="Supun Malimage" userId="8c6ce5d2-c569-4c3d-9578-e8db9031fdb0" providerId="ADAL" clId="{7BD79600-FFD6-496C-9087-21B1B281E0FC}" dt="2020-09-05T01:13:41.496" v="4932" actId="6549"/>
          <ac:spMkLst>
            <pc:docMk/>
            <pc:sldMk cId="952334050" sldId="261"/>
            <ac:spMk id="15" creationId="{4F2DA7CD-1767-4919-827B-975E421A6B64}"/>
          </ac:spMkLst>
        </pc:spChg>
        <pc:spChg chg="mod">
          <ac:chgData name="Supun Malimage" userId="8c6ce5d2-c569-4c3d-9578-e8db9031fdb0" providerId="ADAL" clId="{7BD79600-FFD6-496C-9087-21B1B281E0FC}" dt="2020-09-05T01:16:26.883" v="5038" actId="20577"/>
          <ac:spMkLst>
            <pc:docMk/>
            <pc:sldMk cId="952334050" sldId="261"/>
            <ac:spMk id="35" creationId="{AA5B1B79-ECD0-4AEA-BE0E-72498D4EA27A}"/>
          </ac:spMkLst>
        </pc:spChg>
        <pc:spChg chg="mod">
          <ac:chgData name="Supun Malimage" userId="8c6ce5d2-c569-4c3d-9578-e8db9031fdb0" providerId="ADAL" clId="{7BD79600-FFD6-496C-9087-21B1B281E0FC}" dt="2020-09-04T23:52:54.416" v="4920" actId="20577"/>
          <ac:spMkLst>
            <pc:docMk/>
            <pc:sldMk cId="952334050" sldId="261"/>
            <ac:spMk id="36" creationId="{9EECCC91-3286-4927-9FAB-3CE3A6CF26C6}"/>
          </ac:spMkLst>
        </pc:spChg>
        <pc:spChg chg="mod">
          <ac:chgData name="Supun Malimage" userId="8c6ce5d2-c569-4c3d-9578-e8db9031fdb0" providerId="ADAL" clId="{7BD79600-FFD6-496C-9087-21B1B281E0FC}" dt="2020-09-05T01:49:28.157" v="6191" actId="20577"/>
          <ac:spMkLst>
            <pc:docMk/>
            <pc:sldMk cId="952334050" sldId="261"/>
            <ac:spMk id="52" creationId="{2FC0189B-A721-492D-AE33-8434C0C0957E}"/>
          </ac:spMkLst>
        </pc:spChg>
        <pc:spChg chg="mod">
          <ac:chgData name="Supun Malimage" userId="8c6ce5d2-c569-4c3d-9578-e8db9031fdb0" providerId="ADAL" clId="{7BD79600-FFD6-496C-9087-21B1B281E0FC}" dt="2020-09-05T01:21:56.074" v="5335" actId="20577"/>
          <ac:spMkLst>
            <pc:docMk/>
            <pc:sldMk cId="952334050" sldId="261"/>
            <ac:spMk id="58" creationId="{7C45F1E0-2E58-44A3-8F94-979895ED663E}"/>
          </ac:spMkLst>
        </pc:spChg>
        <pc:spChg chg="mod">
          <ac:chgData name="Supun Malimage" userId="8c6ce5d2-c569-4c3d-9578-e8db9031fdb0" providerId="ADAL" clId="{7BD79600-FFD6-496C-9087-21B1B281E0FC}" dt="2020-09-05T01:45:23" v="6072" actId="20577"/>
          <ac:spMkLst>
            <pc:docMk/>
            <pc:sldMk cId="952334050" sldId="261"/>
            <ac:spMk id="65" creationId="{7C8E6D07-12CA-430C-B295-734433643A04}"/>
          </ac:spMkLst>
        </pc:spChg>
        <pc:spChg chg="mod">
          <ac:chgData name="Supun Malimage" userId="8c6ce5d2-c569-4c3d-9578-e8db9031fdb0" providerId="ADAL" clId="{7BD79600-FFD6-496C-9087-21B1B281E0FC}" dt="2020-09-05T01:46:03.265" v="6089" actId="20577"/>
          <ac:spMkLst>
            <pc:docMk/>
            <pc:sldMk cId="952334050" sldId="261"/>
            <ac:spMk id="66" creationId="{FBC6520C-8E8F-4BE9-80C6-A832BD22C271}"/>
          </ac:spMkLst>
        </pc:spChg>
        <pc:spChg chg="mod">
          <ac:chgData name="Supun Malimage" userId="8c6ce5d2-c569-4c3d-9578-e8db9031fdb0" providerId="ADAL" clId="{7BD79600-FFD6-496C-9087-21B1B281E0FC}" dt="2020-09-05T01:47:04.464" v="6170" actId="20577"/>
          <ac:spMkLst>
            <pc:docMk/>
            <pc:sldMk cId="952334050" sldId="261"/>
            <ac:spMk id="72" creationId="{F6364E4D-9E18-4A82-9AA8-495E5804A23E}"/>
          </ac:spMkLst>
        </pc:spChg>
        <pc:spChg chg="mod">
          <ac:chgData name="Supun Malimage" userId="8c6ce5d2-c569-4c3d-9578-e8db9031fdb0" providerId="ADAL" clId="{7BD79600-FFD6-496C-9087-21B1B281E0FC}" dt="2020-09-05T01:47:43.200" v="6180" actId="20577"/>
          <ac:spMkLst>
            <pc:docMk/>
            <pc:sldMk cId="952334050" sldId="261"/>
            <ac:spMk id="73" creationId="{BB896306-9FED-4A4B-ACD9-B5BBE2054101}"/>
          </ac:spMkLst>
        </pc:spChg>
        <pc:spChg chg="mod">
          <ac:chgData name="Supun Malimage" userId="8c6ce5d2-c569-4c3d-9578-e8db9031fdb0" providerId="ADAL" clId="{7BD79600-FFD6-496C-9087-21B1B281E0FC}" dt="2020-09-05T01:43:30.155" v="6070" actId="20577"/>
          <ac:spMkLst>
            <pc:docMk/>
            <pc:sldMk cId="952334050" sldId="261"/>
            <ac:spMk id="79" creationId="{578DC2C9-326B-42D7-8358-F252D51635FC}"/>
          </ac:spMkLst>
        </pc:spChg>
        <pc:spChg chg="mod">
          <ac:chgData name="Supun Malimage" userId="8c6ce5d2-c569-4c3d-9578-e8db9031fdb0" providerId="ADAL" clId="{7BD79600-FFD6-496C-9087-21B1B281E0FC}" dt="2020-09-05T01:49:01.033" v="6189" actId="20577"/>
          <ac:spMkLst>
            <pc:docMk/>
            <pc:sldMk cId="952334050" sldId="261"/>
            <ac:spMk id="80" creationId="{6542200A-A155-4EC3-95B4-3C8EA3FAC56B}"/>
          </ac:spMkLst>
        </pc:spChg>
      </pc:sldChg>
      <pc:sldChg chg="addSp delSp modSp add mod">
        <pc:chgData name="Supun Malimage" userId="8c6ce5d2-c569-4c3d-9578-e8db9031fdb0" providerId="ADAL" clId="{7BD79600-FFD6-496C-9087-21B1B281E0FC}" dt="2020-09-05T03:33:03.382" v="6886" actId="20577"/>
        <pc:sldMkLst>
          <pc:docMk/>
          <pc:sldMk cId="2561994057" sldId="262"/>
        </pc:sldMkLst>
        <pc:spChg chg="mod">
          <ac:chgData name="Supun Malimage" userId="8c6ce5d2-c569-4c3d-9578-e8db9031fdb0" providerId="ADAL" clId="{7BD79600-FFD6-496C-9087-21B1B281E0FC}" dt="2020-09-05T01:52:07.119" v="6210" actId="20577"/>
          <ac:spMkLst>
            <pc:docMk/>
            <pc:sldMk cId="2561994057" sldId="262"/>
            <ac:spMk id="2" creationId="{3AB9A075-D305-4652-82F2-DB7EC457A1B6}"/>
          </ac:spMkLst>
        </pc:spChg>
        <pc:spChg chg="mod">
          <ac:chgData name="Supun Malimage" userId="8c6ce5d2-c569-4c3d-9578-e8db9031fdb0" providerId="ADAL" clId="{7BD79600-FFD6-496C-9087-21B1B281E0FC}" dt="2020-09-05T01:52:11.268" v="6214" actId="20577"/>
          <ac:spMkLst>
            <pc:docMk/>
            <pc:sldMk cId="2561994057" sldId="262"/>
            <ac:spMk id="3" creationId="{ED502437-2F28-4057-8554-5A9638AE08A6}"/>
          </ac:spMkLst>
        </pc:spChg>
        <pc:spChg chg="mod">
          <ac:chgData name="Supun Malimage" userId="8c6ce5d2-c569-4c3d-9578-e8db9031fdb0" providerId="ADAL" clId="{7BD79600-FFD6-496C-9087-21B1B281E0FC}" dt="2020-09-05T01:52:15.318" v="6218" actId="20577"/>
          <ac:spMkLst>
            <pc:docMk/>
            <pc:sldMk cId="2561994057" sldId="262"/>
            <ac:spMk id="4" creationId="{7BF347C9-EFCF-4312-BC84-A0EED1319346}"/>
          </ac:spMkLst>
        </pc:spChg>
        <pc:spChg chg="mod">
          <ac:chgData name="Supun Malimage" userId="8c6ce5d2-c569-4c3d-9578-e8db9031fdb0" providerId="ADAL" clId="{7BD79600-FFD6-496C-9087-21B1B281E0FC}" dt="2020-09-05T01:52:20.401" v="6222" actId="20577"/>
          <ac:spMkLst>
            <pc:docMk/>
            <pc:sldMk cId="2561994057" sldId="262"/>
            <ac:spMk id="5" creationId="{AE28B165-F1CB-476B-807D-838B90A5D88E}"/>
          </ac:spMkLst>
        </pc:spChg>
        <pc:spChg chg="mod">
          <ac:chgData name="Supun Malimage" userId="8c6ce5d2-c569-4c3d-9578-e8db9031fdb0" providerId="ADAL" clId="{7BD79600-FFD6-496C-9087-21B1B281E0FC}" dt="2020-09-05T01:52:00.362" v="6206" actId="20577"/>
          <ac:spMkLst>
            <pc:docMk/>
            <pc:sldMk cId="2561994057" sldId="262"/>
            <ac:spMk id="15" creationId="{4F2DA7CD-1767-4919-827B-975E421A6B64}"/>
          </ac:spMkLst>
        </pc:spChg>
        <pc:spChg chg="add del mod">
          <ac:chgData name="Supun Malimage" userId="8c6ce5d2-c569-4c3d-9578-e8db9031fdb0" providerId="ADAL" clId="{7BD79600-FFD6-496C-9087-21B1B281E0FC}" dt="2020-09-05T03:23:35.910" v="6311" actId="6549"/>
          <ac:spMkLst>
            <pc:docMk/>
            <pc:sldMk cId="2561994057" sldId="262"/>
            <ac:spMk id="35" creationId="{AA5B1B79-ECD0-4AEA-BE0E-72498D4EA27A}"/>
          </ac:spMkLst>
        </pc:spChg>
        <pc:spChg chg="mod">
          <ac:chgData name="Supun Malimage" userId="8c6ce5d2-c569-4c3d-9578-e8db9031fdb0" providerId="ADAL" clId="{7BD79600-FFD6-496C-9087-21B1B281E0FC}" dt="2020-09-05T01:51:02.797" v="6202" actId="20577"/>
          <ac:spMkLst>
            <pc:docMk/>
            <pc:sldMk cId="2561994057" sldId="262"/>
            <ac:spMk id="36" creationId="{9EECCC91-3286-4927-9FAB-3CE3A6CF26C6}"/>
          </ac:spMkLst>
        </pc:spChg>
        <pc:spChg chg="mod">
          <ac:chgData name="Supun Malimage" userId="8c6ce5d2-c569-4c3d-9578-e8db9031fdb0" providerId="ADAL" clId="{7BD79600-FFD6-496C-9087-21B1B281E0FC}" dt="2020-09-05T03:26:28.883" v="6454" actId="20577"/>
          <ac:spMkLst>
            <pc:docMk/>
            <pc:sldMk cId="2561994057" sldId="262"/>
            <ac:spMk id="51" creationId="{30A5C9F6-C036-46D3-82D1-7ABB1A312CE6}"/>
          </ac:spMkLst>
        </pc:spChg>
        <pc:spChg chg="mod">
          <ac:chgData name="Supun Malimage" userId="8c6ce5d2-c569-4c3d-9578-e8db9031fdb0" providerId="ADAL" clId="{7BD79600-FFD6-496C-9087-21B1B281E0FC}" dt="2020-09-05T03:33:03.382" v="6886" actId="20577"/>
          <ac:spMkLst>
            <pc:docMk/>
            <pc:sldMk cId="2561994057" sldId="262"/>
            <ac:spMk id="52" creationId="{2FC0189B-A721-492D-AE33-8434C0C0957E}"/>
          </ac:spMkLst>
        </pc:spChg>
        <pc:spChg chg="mod">
          <ac:chgData name="Supun Malimage" userId="8c6ce5d2-c569-4c3d-9578-e8db9031fdb0" providerId="ADAL" clId="{7BD79600-FFD6-496C-9087-21B1B281E0FC}" dt="2020-09-05T03:25:39.366" v="6448" actId="20577"/>
          <ac:spMkLst>
            <pc:docMk/>
            <pc:sldMk cId="2561994057" sldId="262"/>
            <ac:spMk id="58" creationId="{7C45F1E0-2E58-44A3-8F94-979895ED663E}"/>
          </ac:spMkLst>
        </pc:spChg>
        <pc:spChg chg="mod">
          <ac:chgData name="Supun Malimage" userId="8c6ce5d2-c569-4c3d-9578-e8db9031fdb0" providerId="ADAL" clId="{7BD79600-FFD6-496C-9087-21B1B281E0FC}" dt="2020-09-05T03:27:55.621" v="6466" actId="20577"/>
          <ac:spMkLst>
            <pc:docMk/>
            <pc:sldMk cId="2561994057" sldId="262"/>
            <ac:spMk id="59" creationId="{397ADC74-AC13-41A9-B290-2DDD99D7A947}"/>
          </ac:spMkLst>
        </pc:spChg>
        <pc:spChg chg="mod">
          <ac:chgData name="Supun Malimage" userId="8c6ce5d2-c569-4c3d-9578-e8db9031fdb0" providerId="ADAL" clId="{7BD79600-FFD6-496C-9087-21B1B281E0FC}" dt="2020-09-05T03:30:02.428" v="6601" actId="1076"/>
          <ac:spMkLst>
            <pc:docMk/>
            <pc:sldMk cId="2561994057" sldId="262"/>
            <ac:spMk id="72" creationId="{F6364E4D-9E18-4A82-9AA8-495E5804A23E}"/>
          </ac:spMkLst>
        </pc:spChg>
        <pc:spChg chg="mod">
          <ac:chgData name="Supun Malimage" userId="8c6ce5d2-c569-4c3d-9578-e8db9031fdb0" providerId="ADAL" clId="{7BD79600-FFD6-496C-9087-21B1B281E0FC}" dt="2020-09-05T03:30:21.138" v="6606" actId="20577"/>
          <ac:spMkLst>
            <pc:docMk/>
            <pc:sldMk cId="2561994057" sldId="262"/>
            <ac:spMk id="73" creationId="{BB896306-9FED-4A4B-ACD9-B5BBE2054101}"/>
          </ac:spMkLst>
        </pc:spChg>
        <pc:spChg chg="mod">
          <ac:chgData name="Supun Malimage" userId="8c6ce5d2-c569-4c3d-9578-e8db9031fdb0" providerId="ADAL" clId="{7BD79600-FFD6-496C-9087-21B1B281E0FC}" dt="2020-09-05T03:31:57.910" v="6874" actId="6549"/>
          <ac:spMkLst>
            <pc:docMk/>
            <pc:sldMk cId="2561994057" sldId="262"/>
            <ac:spMk id="79" creationId="{578DC2C9-326B-42D7-8358-F252D51635FC}"/>
          </ac:spMkLst>
        </pc:spChg>
      </pc:sldChg>
      <pc:sldChg chg="modSp add mod">
        <pc:chgData name="Supun Malimage" userId="8c6ce5d2-c569-4c3d-9578-e8db9031fdb0" providerId="ADAL" clId="{7BD79600-FFD6-496C-9087-21B1B281E0FC}" dt="2020-09-05T03:48:24.632" v="7774" actId="20577"/>
        <pc:sldMkLst>
          <pc:docMk/>
          <pc:sldMk cId="2565304531" sldId="263"/>
        </pc:sldMkLst>
        <pc:spChg chg="mod">
          <ac:chgData name="Supun Malimage" userId="8c6ce5d2-c569-4c3d-9578-e8db9031fdb0" providerId="ADAL" clId="{7BD79600-FFD6-496C-9087-21B1B281E0FC}" dt="2020-09-05T03:33:55.170" v="6911" actId="20577"/>
          <ac:spMkLst>
            <pc:docMk/>
            <pc:sldMk cId="2565304531" sldId="263"/>
            <ac:spMk id="2" creationId="{3AB9A075-D305-4652-82F2-DB7EC457A1B6}"/>
          </ac:spMkLst>
        </pc:spChg>
        <pc:spChg chg="mod">
          <ac:chgData name="Supun Malimage" userId="8c6ce5d2-c569-4c3d-9578-e8db9031fdb0" providerId="ADAL" clId="{7BD79600-FFD6-496C-9087-21B1B281E0FC}" dt="2020-09-05T03:34:02.563" v="6917" actId="20577"/>
          <ac:spMkLst>
            <pc:docMk/>
            <pc:sldMk cId="2565304531" sldId="263"/>
            <ac:spMk id="3" creationId="{ED502437-2F28-4057-8554-5A9638AE08A6}"/>
          </ac:spMkLst>
        </pc:spChg>
        <pc:spChg chg="mod">
          <ac:chgData name="Supun Malimage" userId="8c6ce5d2-c569-4c3d-9578-e8db9031fdb0" providerId="ADAL" clId="{7BD79600-FFD6-496C-9087-21B1B281E0FC}" dt="2020-09-05T03:34:09.024" v="6923" actId="20577"/>
          <ac:spMkLst>
            <pc:docMk/>
            <pc:sldMk cId="2565304531" sldId="263"/>
            <ac:spMk id="4" creationId="{7BF347C9-EFCF-4312-BC84-A0EED1319346}"/>
          </ac:spMkLst>
        </pc:spChg>
        <pc:spChg chg="mod">
          <ac:chgData name="Supun Malimage" userId="8c6ce5d2-c569-4c3d-9578-e8db9031fdb0" providerId="ADAL" clId="{7BD79600-FFD6-496C-9087-21B1B281E0FC}" dt="2020-09-05T03:34:15.309" v="6929" actId="20577"/>
          <ac:spMkLst>
            <pc:docMk/>
            <pc:sldMk cId="2565304531" sldId="263"/>
            <ac:spMk id="5" creationId="{AE28B165-F1CB-476B-807D-838B90A5D88E}"/>
          </ac:spMkLst>
        </pc:spChg>
        <pc:spChg chg="mod">
          <ac:chgData name="Supun Malimage" userId="8c6ce5d2-c569-4c3d-9578-e8db9031fdb0" providerId="ADAL" clId="{7BD79600-FFD6-496C-9087-21B1B281E0FC}" dt="2020-09-05T03:33:44.784" v="6903" actId="20577"/>
          <ac:spMkLst>
            <pc:docMk/>
            <pc:sldMk cId="2565304531" sldId="263"/>
            <ac:spMk id="15" creationId="{4F2DA7CD-1767-4919-827B-975E421A6B64}"/>
          </ac:spMkLst>
        </pc:spChg>
        <pc:spChg chg="mod">
          <ac:chgData name="Supun Malimage" userId="8c6ce5d2-c569-4c3d-9578-e8db9031fdb0" providerId="ADAL" clId="{7BD79600-FFD6-496C-9087-21B1B281E0FC}" dt="2020-09-05T03:35:58.385" v="7028" actId="20577"/>
          <ac:spMkLst>
            <pc:docMk/>
            <pc:sldMk cId="2565304531" sldId="263"/>
            <ac:spMk id="35" creationId="{AA5B1B79-ECD0-4AEA-BE0E-72498D4EA27A}"/>
          </ac:spMkLst>
        </pc:spChg>
        <pc:spChg chg="mod">
          <ac:chgData name="Supun Malimage" userId="8c6ce5d2-c569-4c3d-9578-e8db9031fdb0" providerId="ADAL" clId="{7BD79600-FFD6-496C-9087-21B1B281E0FC}" dt="2020-09-05T03:33:38.746" v="6899" actId="20577"/>
          <ac:spMkLst>
            <pc:docMk/>
            <pc:sldMk cId="2565304531" sldId="263"/>
            <ac:spMk id="36" creationId="{9EECCC91-3286-4927-9FAB-3CE3A6CF26C6}"/>
          </ac:spMkLst>
        </pc:spChg>
        <pc:spChg chg="mod">
          <ac:chgData name="Supun Malimage" userId="8c6ce5d2-c569-4c3d-9578-e8db9031fdb0" providerId="ADAL" clId="{7BD79600-FFD6-496C-9087-21B1B281E0FC}" dt="2020-09-05T03:48:24.632" v="7774" actId="20577"/>
          <ac:spMkLst>
            <pc:docMk/>
            <pc:sldMk cId="2565304531" sldId="263"/>
            <ac:spMk id="52" creationId="{2FC0189B-A721-492D-AE33-8434C0C0957E}"/>
          </ac:spMkLst>
        </pc:spChg>
        <pc:spChg chg="mod">
          <ac:chgData name="Supun Malimage" userId="8c6ce5d2-c569-4c3d-9578-e8db9031fdb0" providerId="ADAL" clId="{7BD79600-FFD6-496C-9087-21B1B281E0FC}" dt="2020-09-05T03:38:26.393" v="7177" actId="20577"/>
          <ac:spMkLst>
            <pc:docMk/>
            <pc:sldMk cId="2565304531" sldId="263"/>
            <ac:spMk id="58" creationId="{7C45F1E0-2E58-44A3-8F94-979895ED663E}"/>
          </ac:spMkLst>
        </pc:spChg>
        <pc:spChg chg="mod">
          <ac:chgData name="Supun Malimage" userId="8c6ce5d2-c569-4c3d-9578-e8db9031fdb0" providerId="ADAL" clId="{7BD79600-FFD6-496C-9087-21B1B281E0FC}" dt="2020-09-05T03:38:58.419" v="7182" actId="20577"/>
          <ac:spMkLst>
            <pc:docMk/>
            <pc:sldMk cId="2565304531" sldId="263"/>
            <ac:spMk id="59" creationId="{397ADC74-AC13-41A9-B290-2DDD99D7A947}"/>
          </ac:spMkLst>
        </pc:spChg>
        <pc:spChg chg="mod">
          <ac:chgData name="Supun Malimage" userId="8c6ce5d2-c569-4c3d-9578-e8db9031fdb0" providerId="ADAL" clId="{7BD79600-FFD6-496C-9087-21B1B281E0FC}" dt="2020-09-05T03:44:36.777" v="7625" actId="313"/>
          <ac:spMkLst>
            <pc:docMk/>
            <pc:sldMk cId="2565304531" sldId="263"/>
            <ac:spMk id="65" creationId="{7C8E6D07-12CA-430C-B295-734433643A04}"/>
          </ac:spMkLst>
        </pc:spChg>
        <pc:spChg chg="mod">
          <ac:chgData name="Supun Malimage" userId="8c6ce5d2-c569-4c3d-9578-e8db9031fdb0" providerId="ADAL" clId="{7BD79600-FFD6-496C-9087-21B1B281E0FC}" dt="2020-09-05T03:44:51.024" v="7630" actId="20577"/>
          <ac:spMkLst>
            <pc:docMk/>
            <pc:sldMk cId="2565304531" sldId="263"/>
            <ac:spMk id="66" creationId="{FBC6520C-8E8F-4BE9-80C6-A832BD22C271}"/>
          </ac:spMkLst>
        </pc:spChg>
        <pc:spChg chg="mod">
          <ac:chgData name="Supun Malimage" userId="8c6ce5d2-c569-4c3d-9578-e8db9031fdb0" providerId="ADAL" clId="{7BD79600-FFD6-496C-9087-21B1B281E0FC}" dt="2020-09-05T03:43:02.704" v="7563" actId="20577"/>
          <ac:spMkLst>
            <pc:docMk/>
            <pc:sldMk cId="2565304531" sldId="263"/>
            <ac:spMk id="72" creationId="{F6364E4D-9E18-4A82-9AA8-495E5804A23E}"/>
          </ac:spMkLst>
        </pc:spChg>
        <pc:spChg chg="mod">
          <ac:chgData name="Supun Malimage" userId="8c6ce5d2-c569-4c3d-9578-e8db9031fdb0" providerId="ADAL" clId="{7BD79600-FFD6-496C-9087-21B1B281E0FC}" dt="2020-09-05T03:45:37.076" v="7638" actId="20577"/>
          <ac:spMkLst>
            <pc:docMk/>
            <pc:sldMk cId="2565304531" sldId="263"/>
            <ac:spMk id="73" creationId="{BB896306-9FED-4A4B-ACD9-B5BBE2054101}"/>
          </ac:spMkLst>
        </pc:spChg>
        <pc:spChg chg="mod">
          <ac:chgData name="Supun Malimage" userId="8c6ce5d2-c569-4c3d-9578-e8db9031fdb0" providerId="ADAL" clId="{7BD79600-FFD6-496C-9087-21B1B281E0FC}" dt="2020-09-05T03:46:22.760" v="7748" actId="20577"/>
          <ac:spMkLst>
            <pc:docMk/>
            <pc:sldMk cId="2565304531" sldId="263"/>
            <ac:spMk id="79" creationId="{578DC2C9-326B-42D7-8358-F252D51635FC}"/>
          </ac:spMkLst>
        </pc:spChg>
        <pc:spChg chg="mod">
          <ac:chgData name="Supun Malimage" userId="8c6ce5d2-c569-4c3d-9578-e8db9031fdb0" providerId="ADAL" clId="{7BD79600-FFD6-496C-9087-21B1B281E0FC}" dt="2020-09-05T03:47:16.713" v="7770" actId="20577"/>
          <ac:spMkLst>
            <pc:docMk/>
            <pc:sldMk cId="2565304531" sldId="263"/>
            <ac:spMk id="80" creationId="{6542200A-A155-4EC3-95B4-3C8EA3FAC56B}"/>
          </ac:spMkLst>
        </pc:spChg>
      </pc:sldChg>
    </pc:docChg>
  </pc:docChgLst>
  <pc:docChgLst>
    <pc:chgData name="Kalaivani Ilango" userId="21164aca-eae9-4575-9961-83d9fffd6484" providerId="ADAL" clId="{96244ACB-1124-4D55-9D0F-542FD2177715}"/>
    <pc:docChg chg="custSel modSld">
      <pc:chgData name="Kalaivani Ilango" userId="21164aca-eae9-4575-9961-83d9fffd6484" providerId="ADAL" clId="{96244ACB-1124-4D55-9D0F-542FD2177715}" dt="2020-10-18T23:12:24.782" v="2" actId="313"/>
      <pc:docMkLst>
        <pc:docMk/>
      </pc:docMkLst>
      <pc:sldChg chg="modSp mod">
        <pc:chgData name="Kalaivani Ilango" userId="21164aca-eae9-4575-9961-83d9fffd6484" providerId="ADAL" clId="{96244ACB-1124-4D55-9D0F-542FD2177715}" dt="2020-10-18T23:12:24.782" v="2" actId="313"/>
        <pc:sldMkLst>
          <pc:docMk/>
          <pc:sldMk cId="2284996517" sldId="264"/>
        </pc:sldMkLst>
        <pc:spChg chg="mod">
          <ac:chgData name="Kalaivani Ilango" userId="21164aca-eae9-4575-9961-83d9fffd6484" providerId="ADAL" clId="{96244ACB-1124-4D55-9D0F-542FD2177715}" dt="2020-10-18T23:12:24.782" v="2" actId="313"/>
          <ac:spMkLst>
            <pc:docMk/>
            <pc:sldMk cId="2284996517" sldId="264"/>
            <ac:spMk id="35" creationId="{AA5B1B79-ECD0-4AEA-BE0E-72498D4EA27A}"/>
          </ac:spMkLst>
        </pc:spChg>
        <pc:spChg chg="mod">
          <ac:chgData name="Kalaivani Ilango" userId="21164aca-eae9-4575-9961-83d9fffd6484" providerId="ADAL" clId="{96244ACB-1124-4D55-9D0F-542FD2177715}" dt="2020-10-18T23:12:23.135" v="1" actId="313"/>
          <ac:spMkLst>
            <pc:docMk/>
            <pc:sldMk cId="2284996517" sldId="264"/>
            <ac:spMk id="58" creationId="{7C45F1E0-2E58-44A3-8F94-979895ED663E}"/>
          </ac:spMkLst>
        </pc:spChg>
      </pc:sldChg>
    </pc:docChg>
  </pc:docChgLst>
  <pc:docChgLst>
    <pc:chgData name="Kalaivani Ilango" userId="21164aca-eae9-4575-9961-83d9fffd6484" providerId="ADAL" clId="{A9C0C85B-232A-492C-88AB-E0BD75C9D9A1}"/>
    <pc:docChg chg="undo custSel addSld modSld">
      <pc:chgData name="Kalaivani Ilango" userId="21164aca-eae9-4575-9961-83d9fffd6484" providerId="ADAL" clId="{A9C0C85B-232A-492C-88AB-E0BD75C9D9A1}" dt="2020-09-03T01:31:30.238" v="606" actId="20577"/>
      <pc:docMkLst>
        <pc:docMk/>
      </pc:docMkLst>
      <pc:sldChg chg="modSp mod">
        <pc:chgData name="Kalaivani Ilango" userId="21164aca-eae9-4575-9961-83d9fffd6484" providerId="ADAL" clId="{A9C0C85B-232A-492C-88AB-E0BD75C9D9A1}" dt="2020-09-03T01:31:30.238" v="606" actId="20577"/>
        <pc:sldMkLst>
          <pc:docMk/>
          <pc:sldMk cId="4185235703" sldId="256"/>
        </pc:sldMkLst>
        <pc:spChg chg="mod">
          <ac:chgData name="Kalaivani Ilango" userId="21164aca-eae9-4575-9961-83d9fffd6484" providerId="ADAL" clId="{A9C0C85B-232A-492C-88AB-E0BD75C9D9A1}" dt="2020-09-03T01:21:17.492" v="387" actId="20577"/>
          <ac:spMkLst>
            <pc:docMk/>
            <pc:sldMk cId="4185235703" sldId="256"/>
            <ac:spMk id="35" creationId="{AA5B1B79-ECD0-4AEA-BE0E-72498D4EA27A}"/>
          </ac:spMkLst>
        </pc:spChg>
        <pc:spChg chg="mod">
          <ac:chgData name="Kalaivani Ilango" userId="21164aca-eae9-4575-9961-83d9fffd6484" providerId="ADAL" clId="{A9C0C85B-232A-492C-88AB-E0BD75C9D9A1}" dt="2020-09-03T00:52:06.266" v="100" actId="20577"/>
          <ac:spMkLst>
            <pc:docMk/>
            <pc:sldMk cId="4185235703" sldId="256"/>
            <ac:spMk id="36" creationId="{9EECCC91-3286-4927-9FAB-3CE3A6CF26C6}"/>
          </ac:spMkLst>
        </pc:spChg>
        <pc:spChg chg="mod">
          <ac:chgData name="Kalaivani Ilango" userId="21164aca-eae9-4575-9961-83d9fffd6484" providerId="ADAL" clId="{A9C0C85B-232A-492C-88AB-E0BD75C9D9A1}" dt="2020-09-03T01:21:26.149" v="391" actId="20577"/>
          <ac:spMkLst>
            <pc:docMk/>
            <pc:sldMk cId="4185235703" sldId="256"/>
            <ac:spMk id="51" creationId="{30A5C9F6-C036-46D3-82D1-7ABB1A312CE6}"/>
          </ac:spMkLst>
        </pc:spChg>
        <pc:spChg chg="mod">
          <ac:chgData name="Kalaivani Ilango" userId="21164aca-eae9-4575-9961-83d9fffd6484" providerId="ADAL" clId="{A9C0C85B-232A-492C-88AB-E0BD75C9D9A1}" dt="2020-09-03T01:16:42.186" v="356" actId="20577"/>
          <ac:spMkLst>
            <pc:docMk/>
            <pc:sldMk cId="4185235703" sldId="256"/>
            <ac:spMk id="58" creationId="{7C45F1E0-2E58-44A3-8F94-979895ED663E}"/>
          </ac:spMkLst>
        </pc:spChg>
        <pc:spChg chg="mod">
          <ac:chgData name="Kalaivani Ilango" userId="21164aca-eae9-4575-9961-83d9fffd6484" providerId="ADAL" clId="{A9C0C85B-232A-492C-88AB-E0BD75C9D9A1}" dt="2020-09-03T01:16:49.976" v="363" actId="20577"/>
          <ac:spMkLst>
            <pc:docMk/>
            <pc:sldMk cId="4185235703" sldId="256"/>
            <ac:spMk id="59" creationId="{397ADC74-AC13-41A9-B290-2DDD99D7A947}"/>
          </ac:spMkLst>
        </pc:spChg>
        <pc:spChg chg="mod">
          <ac:chgData name="Kalaivani Ilango" userId="21164aca-eae9-4575-9961-83d9fffd6484" providerId="ADAL" clId="{A9C0C85B-232A-492C-88AB-E0BD75C9D9A1}" dt="2020-09-03T01:31:07.508" v="604" actId="20577"/>
          <ac:spMkLst>
            <pc:docMk/>
            <pc:sldMk cId="4185235703" sldId="256"/>
            <ac:spMk id="65" creationId="{7C8E6D07-12CA-430C-B295-734433643A04}"/>
          </ac:spMkLst>
        </pc:spChg>
        <pc:spChg chg="mod">
          <ac:chgData name="Kalaivani Ilango" userId="21164aca-eae9-4575-9961-83d9fffd6484" providerId="ADAL" clId="{A9C0C85B-232A-492C-88AB-E0BD75C9D9A1}" dt="2020-09-03T01:31:30.238" v="606" actId="20577"/>
          <ac:spMkLst>
            <pc:docMk/>
            <pc:sldMk cId="4185235703" sldId="256"/>
            <ac:spMk id="66" creationId="{FBC6520C-8E8F-4BE9-80C6-A832BD22C271}"/>
          </ac:spMkLst>
        </pc:spChg>
        <pc:spChg chg="mod">
          <ac:chgData name="Kalaivani Ilango" userId="21164aca-eae9-4575-9961-83d9fffd6484" providerId="ADAL" clId="{A9C0C85B-232A-492C-88AB-E0BD75C9D9A1}" dt="2020-09-03T00:47:05.428" v="6" actId="20577"/>
          <ac:spMkLst>
            <pc:docMk/>
            <pc:sldMk cId="4185235703" sldId="256"/>
            <ac:spMk id="72" creationId="{F6364E4D-9E18-4A82-9AA8-495E5804A23E}"/>
          </ac:spMkLst>
        </pc:spChg>
        <pc:spChg chg="mod">
          <ac:chgData name="Kalaivani Ilango" userId="21164aca-eae9-4575-9961-83d9fffd6484" providerId="ADAL" clId="{A9C0C85B-232A-492C-88AB-E0BD75C9D9A1}" dt="2020-09-03T00:47:08.670" v="7" actId="20577"/>
          <ac:spMkLst>
            <pc:docMk/>
            <pc:sldMk cId="4185235703" sldId="256"/>
            <ac:spMk id="79" creationId="{578DC2C9-326B-42D7-8358-F252D51635FC}"/>
          </ac:spMkLst>
        </pc:spChg>
      </pc:sldChg>
      <pc:sldChg chg="add">
        <pc:chgData name="Kalaivani Ilango" userId="21164aca-eae9-4575-9961-83d9fffd6484" providerId="ADAL" clId="{A9C0C85B-232A-492C-88AB-E0BD75C9D9A1}" dt="2020-08-31T19:54:43.366" v="0"/>
        <pc:sldMkLst>
          <pc:docMk/>
          <pc:sldMk cId="3466067630" sldId="25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6.xlsx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7.xlsx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8.xlsx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9.xlsx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 </c:v>
                </c:pt>
                <c:pt idx="1">
                  <c:v>8-9AM</c:v>
                </c:pt>
                <c:pt idx="2">
                  <c:v>9-10AM</c:v>
                </c:pt>
                <c:pt idx="3">
                  <c:v>10-11AM</c:v>
                </c:pt>
                <c:pt idx="4">
                  <c:v>11-12PM</c:v>
                </c:pt>
                <c:pt idx="5">
                  <c:v>12-1PM</c:v>
                </c:pt>
                <c:pt idx="6">
                  <c:v>1-2PM</c:v>
                </c:pt>
                <c:pt idx="7">
                  <c:v>2-3PM</c:v>
                </c:pt>
                <c:pt idx="8">
                  <c:v>3-4PM</c:v>
                </c:pt>
                <c:pt idx="9">
                  <c:v>4-5PM</c:v>
                </c:pt>
                <c:pt idx="10">
                  <c:v>5-6PM</c:v>
                </c:pt>
                <c:pt idx="11">
                  <c:v>6-7PM</c:v>
                </c:pt>
                <c:pt idx="12">
                  <c:v>7-8PM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0</c:v>
                </c:pt>
                <c:pt idx="6">
                  <c:v>0</c:v>
                </c:pt>
                <c:pt idx="7">
                  <c:v>60</c:v>
                </c:pt>
                <c:pt idx="8">
                  <c:v>0</c:v>
                </c:pt>
                <c:pt idx="9">
                  <c:v>0</c:v>
                </c:pt>
                <c:pt idx="10">
                  <c:v>60</c:v>
                </c:pt>
                <c:pt idx="11">
                  <c:v>60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Sheet1!$A$1:$A$13</c:f>
              <c:strCache>
                <c:ptCount val="13"/>
                <c:pt idx="0">
                  <c:v> </c:v>
                </c:pt>
                <c:pt idx="1">
                  <c:v>8-9AM</c:v>
                </c:pt>
                <c:pt idx="2">
                  <c:v>9-10AM</c:v>
                </c:pt>
                <c:pt idx="3">
                  <c:v>10-11AM</c:v>
                </c:pt>
                <c:pt idx="4">
                  <c:v>11-12PM</c:v>
                </c:pt>
                <c:pt idx="5">
                  <c:v>12-1PM</c:v>
                </c:pt>
                <c:pt idx="6">
                  <c:v>1-2PM</c:v>
                </c:pt>
                <c:pt idx="7">
                  <c:v>2-3PM</c:v>
                </c:pt>
                <c:pt idx="8">
                  <c:v>3-4PM</c:v>
                </c:pt>
                <c:pt idx="9">
                  <c:v>4-5PM</c:v>
                </c:pt>
                <c:pt idx="10">
                  <c:v>5-6PM</c:v>
                </c:pt>
                <c:pt idx="11">
                  <c:v>6-7PM</c:v>
                </c:pt>
                <c:pt idx="12">
                  <c:v>7-8PM</c:v>
                </c:pt>
              </c:strCache>
            </c:strRef>
          </c:cat>
          <c:val>
            <c:numRef>
              <c:f>Sheet1!$B$1:$B$13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60</c:v>
                </c:pt>
                <c:pt idx="4">
                  <c:v>60</c:v>
                </c:pt>
                <c:pt idx="5">
                  <c:v>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60</c:v>
                </c:pt>
                <c:pt idx="10">
                  <c:v>60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0</c:v>
                </c:pt>
                <c:pt idx="6">
                  <c:v>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0</c:v>
                </c:pt>
                <c:pt idx="8">
                  <c:v>0</c:v>
                </c:pt>
                <c:pt idx="9">
                  <c:v>60</c:v>
                </c:pt>
                <c:pt idx="10">
                  <c:v>60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Sheet1!$A$1:$A$13</c:f>
              <c:strCache>
                <c:ptCount val="13"/>
                <c:pt idx="0">
                  <c:v> </c:v>
                </c:pt>
                <c:pt idx="1">
                  <c:v>8-9AM</c:v>
                </c:pt>
                <c:pt idx="2">
                  <c:v>9-10AM</c:v>
                </c:pt>
                <c:pt idx="3">
                  <c:v>10-11AM</c:v>
                </c:pt>
                <c:pt idx="4">
                  <c:v>11-12PM</c:v>
                </c:pt>
                <c:pt idx="5">
                  <c:v>12-1PM</c:v>
                </c:pt>
                <c:pt idx="6">
                  <c:v>1-2PM</c:v>
                </c:pt>
                <c:pt idx="7">
                  <c:v>2-3PM</c:v>
                </c:pt>
                <c:pt idx="8">
                  <c:v>3-4PM</c:v>
                </c:pt>
                <c:pt idx="9">
                  <c:v>4-5PM</c:v>
                </c:pt>
                <c:pt idx="10">
                  <c:v>5-6PM</c:v>
                </c:pt>
                <c:pt idx="11">
                  <c:v>6-7PM</c:v>
                </c:pt>
                <c:pt idx="12">
                  <c:v>7-8PM</c:v>
                </c:pt>
              </c:strCache>
            </c:strRef>
          </c:cat>
          <c:val>
            <c:numRef>
              <c:f>Sheet1!$B$1:$B$13</c:f>
              <c:numCache>
                <c:formatCode>General</c:formatCode>
                <c:ptCount val="13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30</c:v>
                </c:pt>
                <c:pt idx="4">
                  <c:v>60</c:v>
                </c:pt>
                <c:pt idx="5">
                  <c:v>0</c:v>
                </c:pt>
                <c:pt idx="6">
                  <c:v>60</c:v>
                </c:pt>
                <c:pt idx="7">
                  <c:v>0</c:v>
                </c:pt>
                <c:pt idx="8">
                  <c:v>60</c:v>
                </c:pt>
                <c:pt idx="9">
                  <c:v>60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0</c:v>
                </c:pt>
                <c:pt idx="5">
                  <c:v>60</c:v>
                </c:pt>
                <c:pt idx="6">
                  <c:v>30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  <c:pt idx="10">
                  <c:v>30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0</c:v>
                </c:pt>
                <c:pt idx="8">
                  <c:v>0</c:v>
                </c:pt>
                <c:pt idx="9">
                  <c:v>60</c:v>
                </c:pt>
                <c:pt idx="10">
                  <c:v>60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0</c:v>
                </c:pt>
                <c:pt idx="6">
                  <c:v>0</c:v>
                </c:pt>
                <c:pt idx="7">
                  <c:v>60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5</c:v>
                </c:pt>
                <c:pt idx="8">
                  <c:v>10</c:v>
                </c:pt>
                <c:pt idx="9">
                  <c:v>45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0</c:v>
                </c:pt>
                <c:pt idx="8">
                  <c:v>0</c:v>
                </c:pt>
                <c:pt idx="9">
                  <c:v>60</c:v>
                </c:pt>
                <c:pt idx="10">
                  <c:v>60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Sheet1!$A$1:$A$13</c:f>
              <c:strCache>
                <c:ptCount val="13"/>
                <c:pt idx="0">
                  <c:v> </c:v>
                </c:pt>
                <c:pt idx="1">
                  <c:v>8-9AM</c:v>
                </c:pt>
                <c:pt idx="2">
                  <c:v>9-10AM</c:v>
                </c:pt>
                <c:pt idx="3">
                  <c:v>10-11AM</c:v>
                </c:pt>
                <c:pt idx="4">
                  <c:v>11-12PM</c:v>
                </c:pt>
                <c:pt idx="5">
                  <c:v>12-1PM</c:v>
                </c:pt>
                <c:pt idx="6">
                  <c:v>1-2PM</c:v>
                </c:pt>
                <c:pt idx="7">
                  <c:v>2-3PM</c:v>
                </c:pt>
                <c:pt idx="8">
                  <c:v>3-4PM</c:v>
                </c:pt>
                <c:pt idx="9">
                  <c:v>4-5PM</c:v>
                </c:pt>
                <c:pt idx="10">
                  <c:v>5-6PM</c:v>
                </c:pt>
                <c:pt idx="11">
                  <c:v>6-7PM</c:v>
                </c:pt>
                <c:pt idx="12">
                  <c:v>7-8PM</c:v>
                </c:pt>
              </c:strCache>
            </c:strRef>
          </c:cat>
          <c:val>
            <c:numRef>
              <c:f>Sheet1!$B$1:$B$13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0</c:v>
                </c:pt>
                <c:pt idx="6">
                  <c:v>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  <c:pt idx="10">
                  <c:v>0</c:v>
                </c:pt>
                <c:pt idx="11">
                  <c:v>60</c:v>
                </c:pt>
                <c:pt idx="12">
                  <c:v>60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0</c:v>
                </c:pt>
                <c:pt idx="5">
                  <c:v>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0</c:v>
                </c:pt>
                <c:pt idx="10">
                  <c:v>60</c:v>
                </c:pt>
                <c:pt idx="11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0</c:v>
                </c:pt>
                <c:pt idx="4">
                  <c:v>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  <c:pt idx="10">
                  <c:v>60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0</c:v>
                </c:pt>
                <c:pt idx="6">
                  <c:v>0</c:v>
                </c:pt>
                <c:pt idx="7">
                  <c:v>60</c:v>
                </c:pt>
                <c:pt idx="8">
                  <c:v>60</c:v>
                </c:pt>
                <c:pt idx="9">
                  <c:v>30</c:v>
                </c:pt>
                <c:pt idx="10">
                  <c:v>30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0</c:v>
                </c:pt>
                <c:pt idx="8">
                  <c:v>0</c:v>
                </c:pt>
                <c:pt idx="9">
                  <c:v>60</c:v>
                </c:pt>
                <c:pt idx="10">
                  <c:v>60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Sheet1!$A$1:$A$13</c:f>
              <c:strCache>
                <c:ptCount val="13"/>
                <c:pt idx="0">
                  <c:v> </c:v>
                </c:pt>
                <c:pt idx="1">
                  <c:v>8-9AM</c:v>
                </c:pt>
                <c:pt idx="2">
                  <c:v>9-10AM</c:v>
                </c:pt>
                <c:pt idx="3">
                  <c:v>10-11AM</c:v>
                </c:pt>
                <c:pt idx="4">
                  <c:v>11-12PM</c:v>
                </c:pt>
                <c:pt idx="5">
                  <c:v>12-1PM</c:v>
                </c:pt>
                <c:pt idx="6">
                  <c:v>1-2PM</c:v>
                </c:pt>
                <c:pt idx="7">
                  <c:v>2-3PM</c:v>
                </c:pt>
                <c:pt idx="8">
                  <c:v>3-4PM</c:v>
                </c:pt>
                <c:pt idx="9">
                  <c:v>4-5PM</c:v>
                </c:pt>
                <c:pt idx="10">
                  <c:v>5-6PM</c:v>
                </c:pt>
                <c:pt idx="11">
                  <c:v>6-7PM</c:v>
                </c:pt>
                <c:pt idx="12">
                  <c:v>7-8PM</c:v>
                </c:pt>
              </c:strCache>
            </c:strRef>
          </c:cat>
          <c:val>
            <c:numRef>
              <c:f>Sheet1!$B$1:$B$13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0</c:v>
                </c:pt>
                <c:pt idx="9">
                  <c:v>60</c:v>
                </c:pt>
                <c:pt idx="10">
                  <c:v>60</c:v>
                </c:pt>
                <c:pt idx="11">
                  <c:v>60</c:v>
                </c:pt>
                <c:pt idx="12">
                  <c:v>30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0</c:v>
                </c:pt>
                <c:pt idx="8">
                  <c:v>60</c:v>
                </c:pt>
                <c:pt idx="9">
                  <c:v>0</c:v>
                </c:pt>
                <c:pt idx="10">
                  <c:v>60</c:v>
                </c:pt>
                <c:pt idx="11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30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60</c:v>
                </c:pt>
                <c:pt idx="6">
                  <c:v>60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Sheet1!$A$1:$A$13</c:f>
              <c:strCache>
                <c:ptCount val="13"/>
                <c:pt idx="0">
                  <c:v> </c:v>
                </c:pt>
                <c:pt idx="1">
                  <c:v>8-9AM</c:v>
                </c:pt>
                <c:pt idx="2">
                  <c:v>9-10AM</c:v>
                </c:pt>
                <c:pt idx="3">
                  <c:v>10-11AM</c:v>
                </c:pt>
                <c:pt idx="4">
                  <c:v>11-12PM</c:v>
                </c:pt>
                <c:pt idx="5">
                  <c:v>12-1PM</c:v>
                </c:pt>
                <c:pt idx="6">
                  <c:v>1-2PM</c:v>
                </c:pt>
                <c:pt idx="7">
                  <c:v>2-3PM</c:v>
                </c:pt>
                <c:pt idx="8">
                  <c:v>3-4PM</c:v>
                </c:pt>
                <c:pt idx="9">
                  <c:v>4-5PM</c:v>
                </c:pt>
                <c:pt idx="10">
                  <c:v>5-6PM</c:v>
                </c:pt>
                <c:pt idx="11">
                  <c:v>6-7PM</c:v>
                </c:pt>
                <c:pt idx="12">
                  <c:v>7-8PM</c:v>
                </c:pt>
              </c:strCache>
            </c:strRef>
          </c:cat>
          <c:val>
            <c:numRef>
              <c:f>Sheet1!$B$1:$B$13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30</c:v>
                </c:pt>
                <c:pt idx="8">
                  <c:v>0</c:v>
                </c:pt>
                <c:pt idx="9">
                  <c:v>60</c:v>
                </c:pt>
                <c:pt idx="10">
                  <c:v>60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30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30</c:v>
                </c:pt>
                <c:pt idx="3">
                  <c:v>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Sheet1!$A$1:$A$13</c:f>
              <c:strCache>
                <c:ptCount val="13"/>
                <c:pt idx="0">
                  <c:v> </c:v>
                </c:pt>
                <c:pt idx="1">
                  <c:v>8-9AM</c:v>
                </c:pt>
                <c:pt idx="2">
                  <c:v>9-10AM</c:v>
                </c:pt>
                <c:pt idx="3">
                  <c:v>10-11AM</c:v>
                </c:pt>
                <c:pt idx="4">
                  <c:v>11-12PM</c:v>
                </c:pt>
                <c:pt idx="5">
                  <c:v>12-1PM</c:v>
                </c:pt>
                <c:pt idx="6">
                  <c:v>1-2PM</c:v>
                </c:pt>
                <c:pt idx="7">
                  <c:v>2-3PM</c:v>
                </c:pt>
                <c:pt idx="8">
                  <c:v>3-4PM</c:v>
                </c:pt>
                <c:pt idx="9">
                  <c:v>4-5PM</c:v>
                </c:pt>
                <c:pt idx="10">
                  <c:v>5-6PM</c:v>
                </c:pt>
                <c:pt idx="11">
                  <c:v>6-7PM</c:v>
                </c:pt>
                <c:pt idx="12">
                  <c:v>7-8PM</c:v>
                </c:pt>
              </c:strCache>
            </c:strRef>
          </c:cat>
          <c:val>
            <c:numRef>
              <c:f>Sheet1!$B$1:$B$13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60</c:v>
                </c:pt>
                <c:pt idx="4">
                  <c:v>60</c:v>
                </c:pt>
                <c:pt idx="5">
                  <c:v>0</c:v>
                </c:pt>
                <c:pt idx="6">
                  <c:v>60</c:v>
                </c:pt>
                <c:pt idx="7">
                  <c:v>30</c:v>
                </c:pt>
                <c:pt idx="8">
                  <c:v>0</c:v>
                </c:pt>
                <c:pt idx="9">
                  <c:v>60</c:v>
                </c:pt>
                <c:pt idx="10">
                  <c:v>60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0</c:v>
                </c:pt>
                <c:pt idx="5">
                  <c:v>60</c:v>
                </c:pt>
                <c:pt idx="6">
                  <c:v>30</c:v>
                </c:pt>
                <c:pt idx="7">
                  <c:v>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30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0</c:v>
                </c:pt>
                <c:pt idx="8">
                  <c:v>60</c:v>
                </c:pt>
                <c:pt idx="9">
                  <c:v>60</c:v>
                </c:pt>
                <c:pt idx="10">
                  <c:v>60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0</c:v>
                </c:pt>
                <c:pt idx="8">
                  <c:v>60</c:v>
                </c:pt>
                <c:pt idx="9">
                  <c:v>60</c:v>
                </c:pt>
                <c:pt idx="10">
                  <c:v>60</c:v>
                </c:pt>
                <c:pt idx="11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60</c:v>
                </c:pt>
                <c:pt idx="1">
                  <c:v>60</c:v>
                </c:pt>
                <c:pt idx="2">
                  <c:v>60</c:v>
                </c:pt>
                <c:pt idx="3">
                  <c:v>25</c:v>
                </c:pt>
                <c:pt idx="4">
                  <c:v>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0</c:v>
                </c:pt>
                <c:pt idx="8">
                  <c:v>60</c:v>
                </c:pt>
                <c:pt idx="9">
                  <c:v>60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Sheet1!$A$1:$A$13</c:f>
              <c:strCache>
                <c:ptCount val="13"/>
                <c:pt idx="0">
                  <c:v> </c:v>
                </c:pt>
                <c:pt idx="1">
                  <c:v>8-9AM</c:v>
                </c:pt>
                <c:pt idx="2">
                  <c:v>9-10AM</c:v>
                </c:pt>
                <c:pt idx="3">
                  <c:v>10-11AM</c:v>
                </c:pt>
                <c:pt idx="4">
                  <c:v>11-12PM</c:v>
                </c:pt>
                <c:pt idx="5">
                  <c:v>12-1PM</c:v>
                </c:pt>
                <c:pt idx="6">
                  <c:v>1-2PM</c:v>
                </c:pt>
                <c:pt idx="7">
                  <c:v>2-3PM</c:v>
                </c:pt>
                <c:pt idx="8">
                  <c:v>3-4PM</c:v>
                </c:pt>
                <c:pt idx="9">
                  <c:v>4-5PM</c:v>
                </c:pt>
                <c:pt idx="10">
                  <c:v>5-6PM</c:v>
                </c:pt>
                <c:pt idx="11">
                  <c:v>6-7PM</c:v>
                </c:pt>
                <c:pt idx="12">
                  <c:v>7-8PM</c:v>
                </c:pt>
              </c:strCache>
            </c:strRef>
          </c:cat>
          <c:val>
            <c:numRef>
              <c:f>Sheet1!$B$1:$B$13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60</c:v>
                </c:pt>
                <c:pt idx="4">
                  <c:v>0</c:v>
                </c:pt>
                <c:pt idx="5">
                  <c:v>60</c:v>
                </c:pt>
                <c:pt idx="6">
                  <c:v>60</c:v>
                </c:pt>
                <c:pt idx="7">
                  <c:v>0</c:v>
                </c:pt>
                <c:pt idx="8">
                  <c:v>0</c:v>
                </c:pt>
                <c:pt idx="9">
                  <c:v>60</c:v>
                </c:pt>
                <c:pt idx="10">
                  <c:v>60</c:v>
                </c:pt>
                <c:pt idx="11">
                  <c:v>60</c:v>
                </c:pt>
                <c:pt idx="12">
                  <c:v>60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0</c:v>
                </c:pt>
                <c:pt idx="5">
                  <c:v>60</c:v>
                </c:pt>
                <c:pt idx="6">
                  <c:v>30</c:v>
                </c:pt>
                <c:pt idx="7">
                  <c:v>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30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0</c:v>
                </c:pt>
                <c:pt idx="8">
                  <c:v>60</c:v>
                </c:pt>
                <c:pt idx="9">
                  <c:v>60</c:v>
                </c:pt>
                <c:pt idx="10">
                  <c:v>60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0</c:v>
                </c:pt>
                <c:pt idx="8">
                  <c:v>60</c:v>
                </c:pt>
                <c:pt idx="9">
                  <c:v>60</c:v>
                </c:pt>
                <c:pt idx="10">
                  <c:v>60</c:v>
                </c:pt>
                <c:pt idx="11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0</c:v>
                </c:pt>
                <c:pt idx="8">
                  <c:v>60</c:v>
                </c:pt>
                <c:pt idx="9">
                  <c:v>60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Sheet1!$A$1:$A$13</c:f>
              <c:strCache>
                <c:ptCount val="13"/>
                <c:pt idx="0">
                  <c:v> </c:v>
                </c:pt>
                <c:pt idx="1">
                  <c:v>8-9AM</c:v>
                </c:pt>
                <c:pt idx="2">
                  <c:v>9-10AM</c:v>
                </c:pt>
                <c:pt idx="3">
                  <c:v>10-11AM</c:v>
                </c:pt>
                <c:pt idx="4">
                  <c:v>11-12PM</c:v>
                </c:pt>
                <c:pt idx="5">
                  <c:v>12-1PM</c:v>
                </c:pt>
                <c:pt idx="6">
                  <c:v>1-2PM</c:v>
                </c:pt>
                <c:pt idx="7">
                  <c:v>2-3PM</c:v>
                </c:pt>
                <c:pt idx="8">
                  <c:v>3-4PM</c:v>
                </c:pt>
                <c:pt idx="9">
                  <c:v>4-5PM</c:v>
                </c:pt>
                <c:pt idx="10">
                  <c:v>5-6PM</c:v>
                </c:pt>
                <c:pt idx="11">
                  <c:v>6-7PM</c:v>
                </c:pt>
                <c:pt idx="12">
                  <c:v>7-8PM</c:v>
                </c:pt>
              </c:strCache>
            </c:strRef>
          </c:cat>
          <c:val>
            <c:numRef>
              <c:f>Sheet1!$B$1:$B$13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30</c:v>
                </c:pt>
                <c:pt idx="3">
                  <c:v>60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30</c:v>
                </c:pt>
                <c:pt idx="8">
                  <c:v>0</c:v>
                </c:pt>
                <c:pt idx="9">
                  <c:v>60</c:v>
                </c:pt>
                <c:pt idx="10">
                  <c:v>60</c:v>
                </c:pt>
                <c:pt idx="11">
                  <c:v>60</c:v>
                </c:pt>
                <c:pt idx="12">
                  <c:v>60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30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0</c:v>
                </c:pt>
                <c:pt idx="8">
                  <c:v>60</c:v>
                </c:pt>
                <c:pt idx="9">
                  <c:v>0</c:v>
                </c:pt>
                <c:pt idx="10">
                  <c:v>60</c:v>
                </c:pt>
                <c:pt idx="11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0</c:v>
                </c:pt>
                <c:pt idx="8">
                  <c:v>60</c:v>
                </c:pt>
                <c:pt idx="9">
                  <c:v>60</c:v>
                </c:pt>
                <c:pt idx="10">
                  <c:v>60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0</c:v>
                </c:pt>
                <c:pt idx="8">
                  <c:v>60</c:v>
                </c:pt>
                <c:pt idx="9">
                  <c:v>60</c:v>
                </c:pt>
                <c:pt idx="10">
                  <c:v>60</c:v>
                </c:pt>
                <c:pt idx="11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0</c:v>
                </c:pt>
                <c:pt idx="5">
                  <c:v>60</c:v>
                </c:pt>
                <c:pt idx="6">
                  <c:v>25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0</c:v>
                </c:pt>
                <c:pt idx="8">
                  <c:v>60</c:v>
                </c:pt>
                <c:pt idx="9">
                  <c:v>60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Sheet1!$A$1:$A$13</c:f>
              <c:strCache>
                <c:ptCount val="13"/>
                <c:pt idx="0">
                  <c:v> </c:v>
                </c:pt>
                <c:pt idx="1">
                  <c:v>8-9AM</c:v>
                </c:pt>
                <c:pt idx="2">
                  <c:v>9-10AM</c:v>
                </c:pt>
                <c:pt idx="3">
                  <c:v>10-11AM</c:v>
                </c:pt>
                <c:pt idx="4">
                  <c:v>11-12PM</c:v>
                </c:pt>
                <c:pt idx="5">
                  <c:v>12-1PM</c:v>
                </c:pt>
                <c:pt idx="6">
                  <c:v>1-2PM</c:v>
                </c:pt>
                <c:pt idx="7">
                  <c:v>2-3PM</c:v>
                </c:pt>
                <c:pt idx="8">
                  <c:v>3-4PM</c:v>
                </c:pt>
                <c:pt idx="9">
                  <c:v>4-5PM</c:v>
                </c:pt>
                <c:pt idx="10">
                  <c:v>5-6PM</c:v>
                </c:pt>
                <c:pt idx="11">
                  <c:v>6-7PM</c:v>
                </c:pt>
                <c:pt idx="12">
                  <c:v>7-8PM</c:v>
                </c:pt>
              </c:strCache>
            </c:strRef>
          </c:cat>
          <c:val>
            <c:numRef>
              <c:f>Sheet1!$B$1:$B$13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30</c:v>
                </c:pt>
                <c:pt idx="3">
                  <c:v>60</c:v>
                </c:pt>
                <c:pt idx="4">
                  <c:v>30</c:v>
                </c:pt>
                <c:pt idx="5">
                  <c:v>60</c:v>
                </c:pt>
                <c:pt idx="6">
                  <c:v>30</c:v>
                </c:pt>
                <c:pt idx="7">
                  <c:v>0</c:v>
                </c:pt>
                <c:pt idx="8">
                  <c:v>0</c:v>
                </c:pt>
                <c:pt idx="9">
                  <c:v>60</c:v>
                </c:pt>
                <c:pt idx="10">
                  <c:v>60</c:v>
                </c:pt>
                <c:pt idx="11">
                  <c:v>60</c:v>
                </c:pt>
                <c:pt idx="12">
                  <c:v>60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30</c:v>
                </c:pt>
                <c:pt idx="4">
                  <c:v>60</c:v>
                </c:pt>
                <c:pt idx="5">
                  <c:v>60</c:v>
                </c:pt>
                <c:pt idx="6">
                  <c:v>0</c:v>
                </c:pt>
                <c:pt idx="7">
                  <c:v>0</c:v>
                </c:pt>
                <c:pt idx="8">
                  <c:v>60</c:v>
                </c:pt>
                <c:pt idx="9">
                  <c:v>0</c:v>
                </c:pt>
                <c:pt idx="10">
                  <c:v>60</c:v>
                </c:pt>
                <c:pt idx="11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0</c:v>
                </c:pt>
                <c:pt idx="8">
                  <c:v>60</c:v>
                </c:pt>
                <c:pt idx="9">
                  <c:v>60</c:v>
                </c:pt>
                <c:pt idx="10">
                  <c:v>60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0</c:v>
                </c:pt>
                <c:pt idx="9">
                  <c:v>60</c:v>
                </c:pt>
                <c:pt idx="10">
                  <c:v>60</c:v>
                </c:pt>
                <c:pt idx="11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  <c:pt idx="10">
                  <c:v>60</c:v>
                </c:pt>
                <c:pt idx="11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Sheet1!$A$1:$A$13</c:f>
              <c:strCache>
                <c:ptCount val="13"/>
                <c:pt idx="0">
                  <c:v> </c:v>
                </c:pt>
                <c:pt idx="1">
                  <c:v>8-9AM</c:v>
                </c:pt>
                <c:pt idx="2">
                  <c:v>9-10AM</c:v>
                </c:pt>
                <c:pt idx="3">
                  <c:v>10-11AM</c:v>
                </c:pt>
                <c:pt idx="4">
                  <c:v>11-12PM</c:v>
                </c:pt>
                <c:pt idx="5">
                  <c:v>12-1PM</c:v>
                </c:pt>
                <c:pt idx="6">
                  <c:v>1-2PM</c:v>
                </c:pt>
                <c:pt idx="7">
                  <c:v>2-3PM</c:v>
                </c:pt>
                <c:pt idx="8">
                  <c:v>3-4PM</c:v>
                </c:pt>
                <c:pt idx="9">
                  <c:v>4-5PM</c:v>
                </c:pt>
                <c:pt idx="10">
                  <c:v>5-6PM</c:v>
                </c:pt>
                <c:pt idx="11">
                  <c:v>6-7PM</c:v>
                </c:pt>
                <c:pt idx="12">
                  <c:v>7-8PM</c:v>
                </c:pt>
              </c:strCache>
            </c:strRef>
          </c:cat>
          <c:val>
            <c:numRef>
              <c:f>Sheet1!$B$1:$B$13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30</c:v>
                </c:pt>
                <c:pt idx="3">
                  <c:v>60</c:v>
                </c:pt>
                <c:pt idx="4">
                  <c:v>60</c:v>
                </c:pt>
                <c:pt idx="5">
                  <c:v>30</c:v>
                </c:pt>
                <c:pt idx="6">
                  <c:v>30</c:v>
                </c:pt>
                <c:pt idx="7">
                  <c:v>0</c:v>
                </c:pt>
                <c:pt idx="8">
                  <c:v>0</c:v>
                </c:pt>
                <c:pt idx="9">
                  <c:v>60</c:v>
                </c:pt>
                <c:pt idx="10">
                  <c:v>60</c:v>
                </c:pt>
                <c:pt idx="11">
                  <c:v>60</c:v>
                </c:pt>
                <c:pt idx="12">
                  <c:v>60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30</c:v>
                </c:pt>
                <c:pt idx="4">
                  <c:v>60</c:v>
                </c:pt>
                <c:pt idx="5">
                  <c:v>60</c:v>
                </c:pt>
                <c:pt idx="6">
                  <c:v>0</c:v>
                </c:pt>
                <c:pt idx="7">
                  <c:v>0</c:v>
                </c:pt>
                <c:pt idx="8">
                  <c:v>60</c:v>
                </c:pt>
                <c:pt idx="9">
                  <c:v>0</c:v>
                </c:pt>
                <c:pt idx="10">
                  <c:v>60</c:v>
                </c:pt>
                <c:pt idx="11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0</c:v>
                </c:pt>
                <c:pt idx="8">
                  <c:v>60</c:v>
                </c:pt>
                <c:pt idx="9">
                  <c:v>60</c:v>
                </c:pt>
                <c:pt idx="10">
                  <c:v>60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Sheet1!$A$1:$A$13</c:f>
              <c:strCache>
                <c:ptCount val="13"/>
                <c:pt idx="0">
                  <c:v> </c:v>
                </c:pt>
                <c:pt idx="1">
                  <c:v>8-9AM</c:v>
                </c:pt>
                <c:pt idx="2">
                  <c:v>9-10AM</c:v>
                </c:pt>
                <c:pt idx="3">
                  <c:v>10-11AM</c:v>
                </c:pt>
                <c:pt idx="4">
                  <c:v>11-12PM</c:v>
                </c:pt>
                <c:pt idx="5">
                  <c:v>12-1PM</c:v>
                </c:pt>
                <c:pt idx="6">
                  <c:v>1-2PM</c:v>
                </c:pt>
                <c:pt idx="7">
                  <c:v>2-3PM</c:v>
                </c:pt>
                <c:pt idx="8">
                  <c:v>3-4PM</c:v>
                </c:pt>
                <c:pt idx="9">
                  <c:v>4-5PM</c:v>
                </c:pt>
                <c:pt idx="10">
                  <c:v>5-6PM</c:v>
                </c:pt>
                <c:pt idx="11">
                  <c:v>6-7PM</c:v>
                </c:pt>
                <c:pt idx="12">
                  <c:v>7-8PM</c:v>
                </c:pt>
              </c:strCache>
            </c:strRef>
          </c:cat>
          <c:val>
            <c:numRef>
              <c:f>Sheet1!$B$1:$B$13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60</c:v>
                </c:pt>
                <c:pt idx="4">
                  <c:v>60</c:v>
                </c:pt>
                <c:pt idx="5">
                  <c:v>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  <c:pt idx="10">
                  <c:v>60</c:v>
                </c:pt>
                <c:pt idx="11">
                  <c:v>0</c:v>
                </c:pt>
                <c:pt idx="12">
                  <c:v>60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0</c:v>
                </c:pt>
                <c:pt idx="7">
                  <c:v>60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Sheet1!$A$1:$A$13</c:f>
              <c:strCache>
                <c:ptCount val="13"/>
                <c:pt idx="0">
                  <c:v> </c:v>
                </c:pt>
                <c:pt idx="1">
                  <c:v>8-9AM</c:v>
                </c:pt>
                <c:pt idx="2">
                  <c:v>9-10AM</c:v>
                </c:pt>
                <c:pt idx="3">
                  <c:v>10-11AM</c:v>
                </c:pt>
                <c:pt idx="4">
                  <c:v>11-12PM</c:v>
                </c:pt>
                <c:pt idx="5">
                  <c:v>12-1PM</c:v>
                </c:pt>
                <c:pt idx="6">
                  <c:v>1-2PM</c:v>
                </c:pt>
                <c:pt idx="7">
                  <c:v>2-3PM</c:v>
                </c:pt>
                <c:pt idx="8">
                  <c:v>3-4PM</c:v>
                </c:pt>
                <c:pt idx="9">
                  <c:v>4-5PM</c:v>
                </c:pt>
                <c:pt idx="10">
                  <c:v>5-6PM</c:v>
                </c:pt>
                <c:pt idx="11">
                  <c:v>6-7PM</c:v>
                </c:pt>
                <c:pt idx="12">
                  <c:v>7-8PM</c:v>
                </c:pt>
              </c:strCache>
            </c:strRef>
          </c:cat>
          <c:val>
            <c:numRef>
              <c:f>Sheet1!$B$1:$B$13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30</c:v>
                </c:pt>
                <c:pt idx="3">
                  <c:v>60</c:v>
                </c:pt>
                <c:pt idx="4">
                  <c:v>0</c:v>
                </c:pt>
                <c:pt idx="5">
                  <c:v>60</c:v>
                </c:pt>
                <c:pt idx="6">
                  <c:v>60</c:v>
                </c:pt>
                <c:pt idx="7">
                  <c:v>30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30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30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30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Sheet1!$A$1:$A$13</c:f>
              <c:strCache>
                <c:ptCount val="13"/>
                <c:pt idx="0">
                  <c:v> </c:v>
                </c:pt>
                <c:pt idx="1">
                  <c:v>8-9AM</c:v>
                </c:pt>
                <c:pt idx="2">
                  <c:v>9-10AM</c:v>
                </c:pt>
                <c:pt idx="3">
                  <c:v>10-11AM</c:v>
                </c:pt>
                <c:pt idx="4">
                  <c:v>11-12PM</c:v>
                </c:pt>
                <c:pt idx="5">
                  <c:v>12-1PM</c:v>
                </c:pt>
                <c:pt idx="6">
                  <c:v>1-2PM</c:v>
                </c:pt>
                <c:pt idx="7">
                  <c:v>2-3PM</c:v>
                </c:pt>
                <c:pt idx="8">
                  <c:v>3-4PM</c:v>
                </c:pt>
                <c:pt idx="9">
                  <c:v>4-5PM</c:v>
                </c:pt>
                <c:pt idx="10">
                  <c:v>5-6PM</c:v>
                </c:pt>
                <c:pt idx="11">
                  <c:v>6-7PM</c:v>
                </c:pt>
                <c:pt idx="12">
                  <c:v>7-8PM</c:v>
                </c:pt>
              </c:strCache>
            </c:strRef>
          </c:cat>
          <c:val>
            <c:numRef>
              <c:f>Sheet1!$B$1:$B$13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  <c:pt idx="4">
                  <c:v>0</c:v>
                </c:pt>
                <c:pt idx="5">
                  <c:v>0</c:v>
                </c:pt>
                <c:pt idx="6">
                  <c:v>60</c:v>
                </c:pt>
                <c:pt idx="7">
                  <c:v>30</c:v>
                </c:pt>
                <c:pt idx="8">
                  <c:v>0</c:v>
                </c:pt>
                <c:pt idx="9">
                  <c:v>60</c:v>
                </c:pt>
                <c:pt idx="10">
                  <c:v>60</c:v>
                </c:pt>
                <c:pt idx="11">
                  <c:v>60</c:v>
                </c:pt>
                <c:pt idx="12">
                  <c:v>60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30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0</c:v>
                </c:pt>
                <c:pt idx="8">
                  <c:v>60</c:v>
                </c:pt>
                <c:pt idx="9">
                  <c:v>60</c:v>
                </c:pt>
                <c:pt idx="10">
                  <c:v>60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0</c:v>
                </c:pt>
                <c:pt idx="9">
                  <c:v>0</c:v>
                </c:pt>
                <c:pt idx="10">
                  <c:v>60</c:v>
                </c:pt>
                <c:pt idx="11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60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60</c:v>
                </c:pt>
                <c:pt idx="10">
                  <c:v>60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5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6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7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8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9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0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5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6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7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8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9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0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5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6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7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8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9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0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5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6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7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8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9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0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79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79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66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59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70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94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59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21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92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28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76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01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0.xml"/><Relationship Id="rId5" Type="http://schemas.openxmlformats.org/officeDocument/2006/relationships/chart" Target="../charts/chart49.xml"/><Relationship Id="rId4" Type="http://schemas.openxmlformats.org/officeDocument/2006/relationships/chart" Target="../charts/chart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5.xml"/><Relationship Id="rId5" Type="http://schemas.openxmlformats.org/officeDocument/2006/relationships/chart" Target="../charts/chart54.xml"/><Relationship Id="rId4" Type="http://schemas.openxmlformats.org/officeDocument/2006/relationships/chart" Target="../charts/chart5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7.xml"/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0.xml"/><Relationship Id="rId5" Type="http://schemas.openxmlformats.org/officeDocument/2006/relationships/chart" Target="../charts/chart59.xml"/><Relationship Id="rId4" Type="http://schemas.openxmlformats.org/officeDocument/2006/relationships/chart" Target="../charts/chart5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2.xml"/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5.xml"/><Relationship Id="rId5" Type="http://schemas.openxmlformats.org/officeDocument/2006/relationships/chart" Target="../charts/chart64.xml"/><Relationship Id="rId4" Type="http://schemas.openxmlformats.org/officeDocument/2006/relationships/chart" Target="../charts/chart6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7.xml"/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0.xml"/><Relationship Id="rId5" Type="http://schemas.openxmlformats.org/officeDocument/2006/relationships/chart" Target="../charts/chart69.xml"/><Relationship Id="rId4" Type="http://schemas.openxmlformats.org/officeDocument/2006/relationships/chart" Target="../charts/chart6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5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0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5.xml"/><Relationship Id="rId5" Type="http://schemas.openxmlformats.org/officeDocument/2006/relationships/chart" Target="../charts/chart34.xml"/><Relationship Id="rId4" Type="http://schemas.openxmlformats.org/officeDocument/2006/relationships/chart" Target="../charts/char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0.xml"/><Relationship Id="rId5" Type="http://schemas.openxmlformats.org/officeDocument/2006/relationships/chart" Target="../charts/chart39.xml"/><Relationship Id="rId4" Type="http://schemas.openxmlformats.org/officeDocument/2006/relationships/chart" Target="../charts/char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5.xml"/><Relationship Id="rId5" Type="http://schemas.openxmlformats.org/officeDocument/2006/relationships/chart" Target="../charts/chart44.xml"/><Relationship Id="rId4" Type="http://schemas.openxmlformats.org/officeDocument/2006/relationships/chart" Target="../charts/char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Supun Malimage – Week 1 (13/07/2020 to 17/07/2020)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4792048"/>
              </p:ext>
            </p:extLst>
          </p:nvPr>
        </p:nvGraphicFramePr>
        <p:xfrm>
          <a:off x="1797255" y="935273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DA7CD-1767-4919-827B-975E421A6B64}"/>
              </a:ext>
            </a:extLst>
          </p:cNvPr>
          <p:cNvSpPr txBox="1"/>
          <p:nvPr/>
        </p:nvSpPr>
        <p:spPr>
          <a:xfrm>
            <a:off x="230442" y="1009585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13/07/2020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8661399" y="93592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09 AM -  12 PM – Check for the Project requirements.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2 PM – 3 PM – Compare given list of projects to find suitable requirements.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5 PM – 7 PM – Get the latest updates on Job search algorisms..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 dirty="0"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 dirty="0"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 dirty="0"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28.5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1518645"/>
              </p:ext>
            </p:extLst>
          </p:nvPr>
        </p:nvGraphicFramePr>
        <p:xfrm>
          <a:off x="1797255" y="2584348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8661399" y="2584998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09 AM – 9.30 PM  - Discussed about project deliverables.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10 AM – 12.30 PM – Discussed about project objectives.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 PM – 6 PM – I had a research on Job search engines.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5 PM – We had a lecture class.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1379159"/>
              </p:ext>
            </p:extLst>
          </p:nvPr>
        </p:nvGraphicFramePr>
        <p:xfrm>
          <a:off x="1797255" y="4233423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8661399" y="423407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 PM – 3 PM – We had a meeting with the client.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2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7264100"/>
              </p:ext>
            </p:extLst>
          </p:nvPr>
        </p:nvGraphicFramePr>
        <p:xfrm>
          <a:off x="1797255" y="5882498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8661399" y="5883148"/>
            <a:ext cx="7508240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r>
              <a:rPr lang="en-IN" sz="1600">
                <a:cs typeface="Times New Roman" panose="02020603050405020304" pitchFamily="18" charset="0"/>
              </a:rPr>
              <a:t>8 AM – 11.25 AM – Prepare the required documents for the project.</a:t>
            </a:r>
          </a:p>
          <a:p>
            <a:r>
              <a:rPr lang="en-IN" sz="1600">
                <a:cs typeface="Times New Roman" panose="02020603050405020304" pitchFamily="18" charset="0"/>
              </a:rPr>
              <a:t>1 PM – 4 PM – Check for other websites for job search matchings.</a:t>
            </a:r>
          </a:p>
          <a:p>
            <a:r>
              <a:rPr lang="en-IN" sz="1600">
                <a:cs typeface="Times New Roman" panose="02020603050405020304" pitchFamily="18" charset="0"/>
              </a:rPr>
              <a:t>4 PM – 5 PM – Capstone Project lecture class.</a:t>
            </a:r>
          </a:p>
          <a:p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7.25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0656615"/>
              </p:ext>
            </p:extLst>
          </p:nvPr>
        </p:nvGraphicFramePr>
        <p:xfrm>
          <a:off x="1797255" y="7531575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8661399" y="7532225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 AM – 12 PM Started tutorial on HTML and CSS.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 PM – 2PM – Follow the CSS3 tutorials.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2.35 PM – 6 PM – Following the same tutorials.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7.25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9A075-D305-4652-82F2-DB7EC457A1B6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14/07/2020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02437-2F28-4057-8554-5A9638AE08A6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15/07/2020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347C9-EFCF-4312-BC84-A0EED1319346}"/>
              </a:ext>
            </a:extLst>
          </p:cNvPr>
          <p:cNvSpPr txBox="1"/>
          <p:nvPr/>
        </p:nvSpPr>
        <p:spPr>
          <a:xfrm>
            <a:off x="214650" y="5949462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16/07/2020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8B165-F1CB-476B-807D-838B90A5D88E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17/07/2020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418523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Supun Malimage – Week 10 (14/09/2020 to 18/09/2020)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2734127"/>
              </p:ext>
            </p:extLst>
          </p:nvPr>
        </p:nvGraphicFramePr>
        <p:xfrm>
          <a:off x="1797255" y="935273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DA7CD-1767-4919-827B-975E421A6B64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14/09/2020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8661399" y="93592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11 AM – Continue doing the Seeker dashboard.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11.30 AM – 2.30 PM – Make add jobs to employer dashboard.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8 PM – Continue doing with add jobs.</a:t>
            </a:r>
          </a:p>
          <a:p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8.5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39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6757125"/>
              </p:ext>
            </p:extLst>
          </p:nvPr>
        </p:nvGraphicFramePr>
        <p:xfrm>
          <a:off x="1797255" y="2584348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8661399" y="2584998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11.30 AM  - Team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12 PM – 2.30 PM – Use datetime inputs to validate date and times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5 PM – Capstone Project zoom meeting.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6 PM – 8 PM – Continue on add jobs on employer dashboard.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7.5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464045"/>
              </p:ext>
            </p:extLst>
          </p:nvPr>
        </p:nvGraphicFramePr>
        <p:xfrm>
          <a:off x="1797255" y="4233423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8661399" y="423407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10 AM – Prepare for the presentation with advisor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10 AM – 11 – Project advisor meeting.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12 PM – 2.30 PM – helped </a:t>
            </a:r>
            <a:r>
              <a:rPr lang="en-IN" sz="1600" err="1">
                <a:cs typeface="Times New Roman" panose="02020603050405020304" pitchFamily="18" charset="0"/>
              </a:rPr>
              <a:t>Ruban</a:t>
            </a:r>
            <a:r>
              <a:rPr lang="en-IN" sz="1600">
                <a:cs typeface="Times New Roman" panose="02020603050405020304" pitchFamily="18" charset="0"/>
              </a:rPr>
              <a:t> to make ERD.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7 PM – Continue work on development.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 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/>
        </p:nvGraphicFramePr>
        <p:xfrm>
          <a:off x="1797255" y="5882498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8661399" y="5883148"/>
            <a:ext cx="7508240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1 PM –  Recheck the use case diagram, activity diagram.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 PM – 2.30 PM – check for the ERD foreign keys and relationships.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8 PM – Continue work on Front-end design.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9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/>
        </p:nvGraphicFramePr>
        <p:xfrm>
          <a:off x="1797255" y="7531575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8661399" y="7532225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2.30 AM – Started doing the database design.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6 PM – continue back-end with </a:t>
            </a:r>
            <a:r>
              <a:rPr lang="en-IN" sz="1600" err="1">
                <a:cs typeface="Times New Roman" panose="02020603050405020304" pitchFamily="18" charset="0"/>
              </a:rPr>
              <a:t>databsse</a:t>
            </a:r>
            <a:r>
              <a:rPr lang="en-IN" sz="1600">
                <a:cs typeface="Times New Roman" panose="02020603050405020304" pitchFamily="18" charset="0"/>
              </a:rPr>
              <a:t>.</a:t>
            </a:r>
          </a:p>
          <a:p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9A075-D305-4652-82F2-DB7EC457A1B6}"/>
              </a:ext>
            </a:extLst>
          </p:cNvPr>
          <p:cNvSpPr txBox="1"/>
          <p:nvPr/>
        </p:nvSpPr>
        <p:spPr>
          <a:xfrm>
            <a:off x="187576" y="2637391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15/09/2020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02437-2F28-4057-8554-5A9638AE08A6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16/09/2020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347C9-EFCF-4312-BC84-A0EED1319346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17/09/2020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8B165-F1CB-476B-807D-838B90A5D88E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18/09/2020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90358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Supun Malimage – Week 11 (21/09/2020 to 25/09/2020)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6155380"/>
              </p:ext>
            </p:extLst>
          </p:nvPr>
        </p:nvGraphicFramePr>
        <p:xfrm>
          <a:off x="1797255" y="935273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DA7CD-1767-4919-827B-975E421A6B64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21/09/2020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8661399" y="93592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11 AM – Testing documents with </a:t>
            </a:r>
            <a:r>
              <a:rPr lang="en-IN" sz="1600" err="1">
                <a:cs typeface="Times New Roman" panose="02020603050405020304" pitchFamily="18" charset="0"/>
              </a:rPr>
              <a:t>Ruban</a:t>
            </a:r>
            <a:r>
              <a:rPr lang="en-IN" sz="1600"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11.30 AM – 1.30 PM – Team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8 PM – Continue doing development.</a:t>
            </a:r>
          </a:p>
          <a:p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7.5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41.5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7158947"/>
              </p:ext>
            </p:extLst>
          </p:nvPr>
        </p:nvGraphicFramePr>
        <p:xfrm>
          <a:off x="1797255" y="2584348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8661399" y="2584998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11.30 AM – Started job matching algorithm.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12 PM – 1 PM – Prepare database and front-end RAD approval forms for the client meeting.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 PM – 2 PM – Client meeting.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5 PM – Project lecture.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6 PM – 8 PM – Continue on back-end with dashboard.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3979120"/>
              </p:ext>
            </p:extLst>
          </p:nvPr>
        </p:nvGraphicFramePr>
        <p:xfrm>
          <a:off x="1797255" y="4233423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8661399" y="423407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12 PM – Continue on back-end development.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12 PM – 1 PM – Meeting with Richa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 PM – 2.30 PM – Continue on job matching algorithm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7 PM – Continue work on development.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 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8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1252164"/>
              </p:ext>
            </p:extLst>
          </p:nvPr>
        </p:nvGraphicFramePr>
        <p:xfrm>
          <a:off x="1797255" y="5882498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8661399" y="5883148"/>
            <a:ext cx="7508240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1 PM –  Planned testing documents and do the development.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 PM – 4 PM – Continue development.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5 PM – 8 PM – Continue work on seeker dashboard and profile adding.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9.5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0832402"/>
              </p:ext>
            </p:extLst>
          </p:nvPr>
        </p:nvGraphicFramePr>
        <p:xfrm>
          <a:off x="1797255" y="7531575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8661399" y="7532225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2 PM – Stared doing PDF export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3 PM – 8 PM – continue link back-end and front-end.</a:t>
            </a:r>
          </a:p>
          <a:p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9.5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9A075-D305-4652-82F2-DB7EC457A1B6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22/09/2020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02437-2F28-4057-8554-5A9638AE08A6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23/09/2020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347C9-EFCF-4312-BC84-A0EED1319346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24/09/2020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8B165-F1CB-476B-807D-838B90A5D88E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25/09/2020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180483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Supun Malimage – Week 12 (28/09/2020 to 02/10/2020)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4453919"/>
              </p:ext>
            </p:extLst>
          </p:nvPr>
        </p:nvGraphicFramePr>
        <p:xfrm>
          <a:off x="1797255" y="935273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DA7CD-1767-4919-827B-975E421A6B64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28/09/2020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8661399" y="93592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12 PM – Team Meeting - Check user manual, admin manual and testing documents.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12.30 PM – 1.30 PM – Client meeting. </a:t>
            </a:r>
            <a:r>
              <a:rPr lang="en-IN" sz="1600" b="1">
                <a:cs typeface="Times New Roman" panose="02020603050405020304" pitchFamily="18" charset="0"/>
              </a:rPr>
              <a:t>Official project handover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8 PM – started arranging finalized documents.</a:t>
            </a:r>
          </a:p>
          <a:p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7.5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33.5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3404019"/>
              </p:ext>
            </p:extLst>
          </p:nvPr>
        </p:nvGraphicFramePr>
        <p:xfrm>
          <a:off x="1797255" y="2584348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8661399" y="2584998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11.30 AM – Team discussion about academic handover.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12 PM – 1 PM – Made some finetunes to the development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 PM – 2 PM – Started client presentation documents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5 PM – Project lecture.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6 PM – 8 PM – Continue on client presentation documents..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676209"/>
              </p:ext>
            </p:extLst>
          </p:nvPr>
        </p:nvGraphicFramePr>
        <p:xfrm>
          <a:off x="1797255" y="4233423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8661399" y="423407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10.30 AM – Prepare for the advisor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10.30 AM – 11 AM – Advisor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11.30 AM – 2.30 PM – Continue on client presentation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7 PM – clear some bugs in development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 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5590941"/>
              </p:ext>
            </p:extLst>
          </p:nvPr>
        </p:nvGraphicFramePr>
        <p:xfrm>
          <a:off x="1797255" y="5882498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8661399" y="5883148"/>
            <a:ext cx="7508240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1 PM –  Made some changes to the non-functional testing documents.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 PM – 4 PM – implement some new features and security in the app..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6.5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4655318"/>
              </p:ext>
            </p:extLst>
          </p:nvPr>
        </p:nvGraphicFramePr>
        <p:xfrm>
          <a:off x="1797255" y="7531575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8661399" y="7532225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2 PM – Fine tune changes in development.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3 PM – 4 PM – helped for admin manual and testing docs fine tunes.</a:t>
            </a:r>
          </a:p>
          <a:p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5.5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9A075-D305-4652-82F2-DB7EC457A1B6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29/09/2020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02437-2F28-4057-8554-5A9638AE08A6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30/09/2020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347C9-EFCF-4312-BC84-A0EED1319346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01/10/2020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8B165-F1CB-476B-807D-838B90A5D88E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02/10/2020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4289222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Supun Malimage – Week 13 (05/10/2020 to 09/10/2020)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5284475"/>
              </p:ext>
            </p:extLst>
          </p:nvPr>
        </p:nvGraphicFramePr>
        <p:xfrm>
          <a:off x="1797255" y="935273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DA7CD-1767-4919-827B-975E421A6B64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05/10/2020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8661399" y="93592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10.30 AM – Work on blurb.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10.30 AM – 11 AM – Client training and presentation.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12 PM – 1 PM – Team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 PM – 2.30 PM – Work on one page summary and the blurb.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4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9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9227904"/>
              </p:ext>
            </p:extLst>
          </p:nvPr>
        </p:nvGraphicFramePr>
        <p:xfrm>
          <a:off x="1797255" y="2584348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8661399" y="2584998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11.30 AM – Discussion on Project closure report.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5 PM – Project lecture meeting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 3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1836864"/>
              </p:ext>
            </p:extLst>
          </p:nvPr>
        </p:nvGraphicFramePr>
        <p:xfrm>
          <a:off x="1797255" y="4233423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8661399" y="423407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10.30 AM –  Discussed received blurb template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 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1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3555562"/>
              </p:ext>
            </p:extLst>
          </p:nvPr>
        </p:nvGraphicFramePr>
        <p:xfrm>
          <a:off x="1797255" y="5882498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8661399" y="5883148"/>
            <a:ext cx="7508240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10.30 AM –  Discussed about project individual report.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1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1434114"/>
              </p:ext>
            </p:extLst>
          </p:nvPr>
        </p:nvGraphicFramePr>
        <p:xfrm>
          <a:off x="1797255" y="7531575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8661399" y="7532225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r>
              <a:rPr lang="en-IN" sz="1600">
                <a:cs typeface="Times New Roman" panose="02020603050405020304" pitchFamily="18" charset="0"/>
              </a:rPr>
              <a:t>Empty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0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9A075-D305-4652-82F2-DB7EC457A1B6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06/10/2020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02437-2F28-4057-8554-5A9638AE08A6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07/10/2020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347C9-EFCF-4312-BC84-A0EED1319346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08/10/2020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8B165-F1CB-476B-807D-838B90A5D88E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09/10/2020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195417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Supun Malimage – Week 14 (12/10/2020 to 16/10/2020)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7374052"/>
              </p:ext>
            </p:extLst>
          </p:nvPr>
        </p:nvGraphicFramePr>
        <p:xfrm>
          <a:off x="1797255" y="935273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DA7CD-1767-4919-827B-975E421A6B64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12/10/2020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8661399" y="93592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10.30 AM – 11 AM – Project Coordinator meeting.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 PM – 2.30 PM – Work on project closure report.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8 PM – Work continue on project closure report.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30.5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/>
        </p:nvGraphicFramePr>
        <p:xfrm>
          <a:off x="1797255" y="2584348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8661399" y="2584998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11.30 AM – Work on project closure report.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5 PM – Project lecture meeting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 3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6119513"/>
              </p:ext>
            </p:extLst>
          </p:nvPr>
        </p:nvGraphicFramePr>
        <p:xfrm>
          <a:off x="1797255" y="4233423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8661399" y="423407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2.30 PM –  Work on project closure report.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 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839344"/>
              </p:ext>
            </p:extLst>
          </p:nvPr>
        </p:nvGraphicFramePr>
        <p:xfrm>
          <a:off x="1797255" y="5882498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8661399" y="5883148"/>
            <a:ext cx="7508240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2.30 PM –  Started Project Individual Report.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7 PM – Continue individual report.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8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1016335"/>
              </p:ext>
            </p:extLst>
          </p:nvPr>
        </p:nvGraphicFramePr>
        <p:xfrm>
          <a:off x="1797255" y="7531575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8661399" y="7532225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4 PM –  Work on Project Individual Report.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6 PM – 8 PM – Continue individual report.</a:t>
            </a:r>
          </a:p>
          <a:p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8.5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9A075-D305-4652-82F2-DB7EC457A1B6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13/10/2020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02437-2F28-4057-8554-5A9638AE08A6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14/10/2020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347C9-EFCF-4312-BC84-A0EED1319346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15/10/2020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8B165-F1CB-476B-807D-838B90A5D88E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16/10/2020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173430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Supun Malimage – Week 2 (20/07/2020 to 24/07/2020)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0521691"/>
              </p:ext>
            </p:extLst>
          </p:nvPr>
        </p:nvGraphicFramePr>
        <p:xfrm>
          <a:off x="1797255" y="935273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DA7CD-1767-4919-827B-975E421A6B64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20/07/2020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8661399" y="93592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10 AM -  12 PM – Project team meeting.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 PM – 6 PM – Started preparation on timecard, personal log and the research log.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7 PM – 8 PM – Check for the Bootstrap tutorials and follow them.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8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29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8889118"/>
              </p:ext>
            </p:extLst>
          </p:nvPr>
        </p:nvGraphicFramePr>
        <p:xfrm>
          <a:off x="1797255" y="2584348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8661399" y="2584998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09 AM – 9.30 PM  - Discussed about project deliverables.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10 AM – 12.30 PM – Discussed about project objectives.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 PM – 3 PM – I had a research on Job search engines.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5 PM – We had a lecture class.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74287"/>
              </p:ext>
            </p:extLst>
          </p:nvPr>
        </p:nvGraphicFramePr>
        <p:xfrm>
          <a:off x="1797255" y="4233423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8661399" y="423407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 AM – 10 AM – We have started team contract.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5 PM – 7 PM – Divided work between members.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3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9302764"/>
              </p:ext>
            </p:extLst>
          </p:nvPr>
        </p:nvGraphicFramePr>
        <p:xfrm>
          <a:off x="1797255" y="5882498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8661399" y="5883148"/>
            <a:ext cx="7508240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r>
              <a:rPr lang="en-IN" sz="1600">
                <a:cs typeface="Times New Roman" panose="02020603050405020304" pitchFamily="18" charset="0"/>
              </a:rPr>
              <a:t>8 AM – 9 AM – Prepare the timecard data.</a:t>
            </a:r>
          </a:p>
          <a:p>
            <a:r>
              <a:rPr lang="en-IN" sz="1600">
                <a:cs typeface="Times New Roman" panose="02020603050405020304" pitchFamily="18" charset="0"/>
              </a:rPr>
              <a:t>2 PM – 4 PM – Make changes to the team contract</a:t>
            </a:r>
          </a:p>
          <a:p>
            <a:r>
              <a:rPr lang="en-IN" sz="1600">
                <a:cs typeface="Times New Roman" panose="02020603050405020304" pitchFamily="18" charset="0"/>
              </a:rPr>
              <a:t>4 PM – 5 PM – Capstone project lecture class.</a:t>
            </a:r>
          </a:p>
          <a:p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4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9041790"/>
              </p:ext>
            </p:extLst>
          </p:nvPr>
        </p:nvGraphicFramePr>
        <p:xfrm>
          <a:off x="1797255" y="7531575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8661399" y="7532225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 AM – 12 PM Started tutorial on PHP and MySQL.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5 PM – Install </a:t>
            </a:r>
            <a:r>
              <a:rPr lang="en-IN" sz="1600" err="1">
                <a:cs typeface="Times New Roman" panose="02020603050405020304" pitchFamily="18" charset="0"/>
              </a:rPr>
              <a:t>Xampp</a:t>
            </a:r>
            <a:r>
              <a:rPr lang="en-IN" sz="1600">
                <a:cs typeface="Times New Roman" panose="02020603050405020304" pitchFamily="18" charset="0"/>
              </a:rPr>
              <a:t> and configure it..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7 PM – 8 PM – </a:t>
            </a:r>
            <a:r>
              <a:rPr lang="en-US" sz="1600">
                <a:cs typeface="Times New Roman" panose="02020603050405020304" pitchFamily="18" charset="0"/>
              </a:rPr>
              <a:t>Read the presentation file “Administration Duties in IT7501 Capstone Project”.</a:t>
            </a:r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9A075-D305-4652-82F2-DB7EC457A1B6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21/07/2020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02437-2F28-4057-8554-5A9638AE08A6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22/07/2020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347C9-EFCF-4312-BC84-A0EED1319346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23/07/2020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8B165-F1CB-476B-807D-838B90A5D88E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24/07/2020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243822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Supun Malimage – Week 3 (27/07/2020 to 31/07/2020)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416039"/>
              </p:ext>
            </p:extLst>
          </p:nvPr>
        </p:nvGraphicFramePr>
        <p:xfrm>
          <a:off x="1797255" y="935273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DA7CD-1767-4919-827B-975E421A6B64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27/07/2020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8661399" y="93592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10 AM -  12 PM – Team Meeting.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 PM – 4 PM – Research about CRUD PHP applications.</a:t>
            </a:r>
          </a:p>
          <a:p>
            <a:endParaRPr lang="en-IN" sz="1600"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30.5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07893"/>
              </p:ext>
            </p:extLst>
          </p:nvPr>
        </p:nvGraphicFramePr>
        <p:xfrm>
          <a:off x="1797255" y="2584348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8661399" y="2584998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09 AM – 10 AM  - Read the resources folder to prepare lecture today.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10 AM – 12.30 PM – Discussed about project objectives.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 PM – 3 PM – I had a research on Job search engines.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5 PM – We had a lecture class.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6.5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3039901"/>
              </p:ext>
            </p:extLst>
          </p:nvPr>
        </p:nvGraphicFramePr>
        <p:xfrm>
          <a:off x="1797255" y="4233423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8661399" y="423407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 AM – 12 PM – We have divided project proposal topics between members.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5 PM – 7 PM – Initiate the Business proposal.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6135906"/>
              </p:ext>
            </p:extLst>
          </p:nvPr>
        </p:nvGraphicFramePr>
        <p:xfrm>
          <a:off x="1797255" y="5882498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8661399" y="5883148"/>
            <a:ext cx="7508240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r>
              <a:rPr lang="en-IN" sz="1600">
                <a:cs typeface="Times New Roman" panose="02020603050405020304" pitchFamily="18" charset="0"/>
              </a:rPr>
              <a:t>9 AM – 1 PM – Worked on Business Proposal.</a:t>
            </a:r>
          </a:p>
          <a:p>
            <a:r>
              <a:rPr lang="en-IN" sz="1600">
                <a:cs typeface="Times New Roman" panose="02020603050405020304" pitchFamily="18" charset="0"/>
              </a:rPr>
              <a:t>3 PM – 6 PM – Discussed about the system analysis.</a:t>
            </a:r>
          </a:p>
          <a:p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4600939"/>
              </p:ext>
            </p:extLst>
          </p:nvPr>
        </p:nvGraphicFramePr>
        <p:xfrm>
          <a:off x="1797255" y="7531575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8661399" y="7532225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10 AM – 3 PM Discussed about RAD methodology.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5 PM – 7 PM – Discussed about timecard work assignment.</a:t>
            </a: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9A075-D305-4652-82F2-DB7EC457A1B6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28/07/2020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02437-2F28-4057-8554-5A9638AE08A6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29/07/2020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347C9-EFCF-4312-BC84-A0EED1319346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30/07/2020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8B165-F1CB-476B-807D-838B90A5D88E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31/07/2020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257225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Supun Malimage – Week 4 (03/08/2020 to 07/08/2020)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0753735"/>
              </p:ext>
            </p:extLst>
          </p:nvPr>
        </p:nvGraphicFramePr>
        <p:xfrm>
          <a:off x="1797255" y="935273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DA7CD-1767-4919-827B-975E421A6B64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03/08/2020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8661399" y="93592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8 AM -  10 PM – Team Meeting.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10.30 AM – 12 PM – Coordinator meeting.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 PM – 2 PM – Made some changes to Team Contract.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3 PM – 5 PM – Research on Gantt Chart tutorials.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6 PM – 7.30 PM – Finalized milestone list, </a:t>
            </a:r>
          </a:p>
          <a:p>
            <a:endParaRPr lang="en-IN" sz="1600"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6.5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36.5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731785"/>
              </p:ext>
            </p:extLst>
          </p:nvPr>
        </p:nvGraphicFramePr>
        <p:xfrm>
          <a:off x="1797255" y="2584348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8661399" y="2584998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09 AM – 12 PM  - Started to make changes on project proposal as per this instructions given by Robert.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 PM – 2.30 PM – Discussed about the executive summary changes.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3 PM – 4 PM – Made changes to Approach as per the RAD methodology.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5 PM – We had a lecture class via zoom.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5PM – 6.30 PM – Made changes to Plans and procedures.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8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241425"/>
              </p:ext>
            </p:extLst>
          </p:nvPr>
        </p:nvGraphicFramePr>
        <p:xfrm>
          <a:off x="1797255" y="4233423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8661399" y="423407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 AM – 3 PM – I have make many changes to the opportunity context.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5 PM – 7 PM – Revise the proposal with other team members to make improvements.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8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1024112"/>
              </p:ext>
            </p:extLst>
          </p:nvPr>
        </p:nvGraphicFramePr>
        <p:xfrm>
          <a:off x="1797255" y="5882498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8661399" y="5883148"/>
            <a:ext cx="7508240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8 AM – 1 PM – Worked on project proposal deliverables.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3 PM – 5 PM – Revise the proposal with other team members to make improvements.</a:t>
            </a: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539919"/>
              </p:ext>
            </p:extLst>
          </p:nvPr>
        </p:nvGraphicFramePr>
        <p:xfrm>
          <a:off x="1797255" y="7531575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8661399" y="7532225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10 AM – 3 PM Fully revised completed project proposal.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5 PM – 7 PM – Made impartments to the executive summary and opportunity context.</a:t>
            </a:r>
          </a:p>
          <a:p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9A075-D305-4652-82F2-DB7EC457A1B6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04/08/2020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02437-2F28-4057-8554-5A9638AE08A6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05/08/2020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347C9-EFCF-4312-BC84-A0EED1319346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06/08/2020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8B165-F1CB-476B-807D-838B90A5D88E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07/08/2020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244759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Supun Malimage – Week 5 (10/08/2020 to 14/08/2020)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3420109"/>
              </p:ext>
            </p:extLst>
          </p:nvPr>
        </p:nvGraphicFramePr>
        <p:xfrm>
          <a:off x="1797255" y="935273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DA7CD-1767-4919-827B-975E421A6B64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10/08/2020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8661399" y="93592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 AM -  10 PM – Made changes to new team logo and cover pages for all the documents.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10 AM – 12 PM - Team Meeting.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2 AM – 5 PM – Made changes to the Gantt Chart as per the new milestone list.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6 PM – 8 PM – Recalculated the Gantt chart time allocation for all the team members.</a:t>
            </a:r>
          </a:p>
          <a:p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8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40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2857173"/>
              </p:ext>
            </p:extLst>
          </p:nvPr>
        </p:nvGraphicFramePr>
        <p:xfrm>
          <a:off x="1797255" y="2584348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8661399" y="2584998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09 AM – 12 PM  - Made changes to proposed outlined system.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2 PM – 5 PM – Made some changes to plans and procedures.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6 PM – 8 PM – Revised the page setup and layout.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8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5101604"/>
              </p:ext>
            </p:extLst>
          </p:nvPr>
        </p:nvGraphicFramePr>
        <p:xfrm>
          <a:off x="1797255" y="4233423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8661399" y="423407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 AM – 10.30 AM – I have make many changes to the opportunity context.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10.30 AM – 11 AM – Advisor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 PM – 7 PM – Revise the proposal with other team members to make improvements.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8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010203"/>
              </p:ext>
            </p:extLst>
          </p:nvPr>
        </p:nvGraphicFramePr>
        <p:xfrm>
          <a:off x="1786823" y="5949462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8661399" y="5883148"/>
            <a:ext cx="7508240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8 AM – 1 PM – Changed the cover page and table of content on proposal.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3 PM – 5.30 PM – Revised again the proposal with other team members to make improvements.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6 PM – 6.30 PM – made changes to agenda format.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8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/>
        </p:nvGraphicFramePr>
        <p:xfrm>
          <a:off x="1797255" y="7531575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8661399" y="7532225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 AM – 3 PM Discussed about </a:t>
            </a:r>
            <a:r>
              <a:rPr lang="en-IN" sz="1600" dirty="0" err="1">
                <a:cs typeface="Times New Roman" panose="02020603050405020304" pitchFamily="18" charset="0"/>
              </a:rPr>
              <a:t>questionnaries</a:t>
            </a:r>
            <a:r>
              <a:rPr lang="en-IN" sz="1600" dirty="0"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5 PM – 7 PM – Discussed with the team about writing skills and prevent basic mistakes while wring a business document.</a:t>
            </a: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8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9A075-D305-4652-82F2-DB7EC457A1B6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11/08/2020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02437-2F28-4057-8554-5A9638AE08A6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12/08/2020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347C9-EFCF-4312-BC84-A0EED1319346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13/08/2020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8B165-F1CB-476B-807D-838B90A5D88E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14/08/2020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51641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Supun Malimage – Week 6 (17/08/2020 to 21/08/2020)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087647"/>
              </p:ext>
            </p:extLst>
          </p:nvPr>
        </p:nvGraphicFramePr>
        <p:xfrm>
          <a:off x="1797255" y="935273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DA7CD-1767-4919-827B-975E421A6B64}"/>
              </a:ext>
            </a:extLst>
          </p:cNvPr>
          <p:cNvSpPr txBox="1"/>
          <p:nvPr/>
        </p:nvSpPr>
        <p:spPr>
          <a:xfrm>
            <a:off x="230442" y="1009585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17/08/2020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8661399" y="93592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10.30 AM – 12 PM – Project Coordinator meeting via Zoom.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12 PM – 1 PM – Team meeting.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 PM – 3 PM – Revise all the documents in the WelTec.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7.30 PM – Corrections on the project proposal</a:t>
            </a:r>
          </a:p>
          <a:p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8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30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4868085"/>
              </p:ext>
            </p:extLst>
          </p:nvPr>
        </p:nvGraphicFramePr>
        <p:xfrm>
          <a:off x="1797255" y="2584348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8661399" y="2584998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12 PM  - Made necessary changes to all the pending documents.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12 PM – 2.30 PM – Started client meeting agenda.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5 PM – Capstone Project zoom meeting.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Make changes to pending content in the business proposal.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6 PM – 8 PM – Continue the pending work in the proposal..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8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9618961"/>
              </p:ext>
            </p:extLst>
          </p:nvPr>
        </p:nvGraphicFramePr>
        <p:xfrm>
          <a:off x="1797255" y="4233423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8661399" y="423407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10.30 PM – Prepare for the advisor meeting.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10.30 AM – 11.30 – Project advisor meeting.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12 PM – 2.30 PM – Made some improvements as per the advisor’s instructions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 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4.5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0564323"/>
              </p:ext>
            </p:extLst>
          </p:nvPr>
        </p:nvGraphicFramePr>
        <p:xfrm>
          <a:off x="1797255" y="5882498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8661399" y="5883148"/>
            <a:ext cx="7508240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1 PM – Prepare for the client meeting.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 PM – 2 PM – Client meeting.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4.5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9171006"/>
              </p:ext>
            </p:extLst>
          </p:nvPr>
        </p:nvGraphicFramePr>
        <p:xfrm>
          <a:off x="1797255" y="7531575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8661399" y="7532225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10.30 AM – Uploaded all the documents to the SharePoint document library which all can see Realtime updates.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10.30 AM – 2.30 PM – Research on sample job search websites and send all the information to team members which they can understand about the front-end easily.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>
              <a:cs typeface="Times New Roman" panose="02020603050405020304" pitchFamily="18" charset="0"/>
            </a:endParaRPr>
          </a:p>
          <a:p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9A075-D305-4652-82F2-DB7EC457A1B6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18/08/2020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02437-2F28-4057-8554-5A9638AE08A6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19/08/2020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347C9-EFCF-4312-BC84-A0EED1319346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20/08/2020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8B165-F1CB-476B-807D-838B90A5D88E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21/08/2020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95233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Supun Malimage – Week 7 (24/08/2020 to 28/08/2020)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2061102"/>
              </p:ext>
            </p:extLst>
          </p:nvPr>
        </p:nvGraphicFramePr>
        <p:xfrm>
          <a:off x="1797255" y="935273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DA7CD-1767-4919-827B-975E421A6B64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24/08/2020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8661399" y="93592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11 AM – 12 PM – Learning commons meeting.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12 PM – 1 PM - Team Meeting.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 AM – 2.30 PM – Revise all the documents in the WelTec.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6 PM – Started doing wireframing using Project Pencil.</a:t>
            </a:r>
          </a:p>
          <a:p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5.5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26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9694061"/>
              </p:ext>
            </p:extLst>
          </p:nvPr>
        </p:nvGraphicFramePr>
        <p:xfrm>
          <a:off x="1797255" y="2584348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8661399" y="2584998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12 PM  - Gave introduction about the Project Pencil to the team members.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12 PM – 2.30 PM – Guild </a:t>
            </a:r>
            <a:r>
              <a:rPr lang="en-IN" sz="1600" err="1">
                <a:cs typeface="Times New Roman" panose="02020603050405020304" pitchFamily="18" charset="0"/>
              </a:rPr>
              <a:t>Kalaivani</a:t>
            </a:r>
            <a:r>
              <a:rPr lang="en-IN" sz="1600">
                <a:cs typeface="Times New Roman" panose="02020603050405020304" pitchFamily="18" charset="0"/>
              </a:rPr>
              <a:t> to start with Wireframing.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5 PM – Capstone Project zoom meeting.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/>
        </p:nvGraphicFramePr>
        <p:xfrm>
          <a:off x="1797255" y="4233423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8661399" y="423407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10.30 PM – Prepare for the advisor meeting.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10.30 AM – 11.30 – Project advisor meeting.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12 PM – 2.30 PM – Made some improvements as per the advisor’s instructions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 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4.5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782625"/>
              </p:ext>
            </p:extLst>
          </p:nvPr>
        </p:nvGraphicFramePr>
        <p:xfrm>
          <a:off x="1797255" y="5882498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8661399" y="5883148"/>
            <a:ext cx="7508240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1 PM – Prepare all the documents and sent to the client, asked for a meeting.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 PM – 2.30 PM – Made some changes to the Gantt Chart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2728969"/>
              </p:ext>
            </p:extLst>
          </p:nvPr>
        </p:nvGraphicFramePr>
        <p:xfrm>
          <a:off x="1797255" y="7531575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8661399" y="7532225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9.30 AM – 10.30 AM – Gave information to team to follow with Use Case diagram.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12 PM – 4 PM – Study on doing the ERD diagram.</a:t>
            </a: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9A075-D305-4652-82F2-DB7EC457A1B6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25/08/2020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02437-2F28-4057-8554-5A9638AE08A6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26/08/2020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347C9-EFCF-4312-BC84-A0EED1319346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27/08/2020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8B165-F1CB-476B-807D-838B90A5D88E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28/08/2020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2561994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Supun Malimage – Week 8 (31/08/2020 to 04/09/2020)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761351"/>
              </p:ext>
            </p:extLst>
          </p:nvPr>
        </p:nvGraphicFramePr>
        <p:xfrm>
          <a:off x="1797255" y="935273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DA7CD-1767-4919-827B-975E421A6B64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31/08/2020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8661399" y="93592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10 AM – 12 PM - Team Meeting.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 AM – 2.30 PM – Client Meeting.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6 PM – Made some changes to the wireframing as per the client’s comments.</a:t>
            </a:r>
          </a:p>
          <a:p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5.5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34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0075485"/>
              </p:ext>
            </p:extLst>
          </p:nvPr>
        </p:nvGraphicFramePr>
        <p:xfrm>
          <a:off x="1797255" y="2584348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8661399" y="2584998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9.30 AM – 12 PM  - Started doing the front-end design.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 PM – 2.30 PM – Given introduction about the front-end to  team members.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4 PM – 5 PM – Follow the team work to make sure front-end design.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7837342"/>
              </p:ext>
            </p:extLst>
          </p:nvPr>
        </p:nvGraphicFramePr>
        <p:xfrm>
          <a:off x="1797255" y="4233423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8661399" y="423407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10.30 AM – Revised Use Case Diagram and prepared for the advisor meeting.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10.30 AM – 11.30 – Project advisor meeting via zoom.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12 PM – 2.30 PM – Prepare for the mid-project presentation.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7 PM – Continue work on presentation slides.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 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7.5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7097584"/>
              </p:ext>
            </p:extLst>
          </p:nvPr>
        </p:nvGraphicFramePr>
        <p:xfrm>
          <a:off x="1797255" y="5882498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8661399" y="5883148"/>
            <a:ext cx="7508240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1 PM – Made presentation document with </a:t>
            </a:r>
            <a:r>
              <a:rPr lang="en-IN" sz="1600" err="1">
                <a:cs typeface="Times New Roman" panose="02020603050405020304" pitchFamily="18" charset="0"/>
              </a:rPr>
              <a:t>Ruban</a:t>
            </a:r>
            <a:r>
              <a:rPr lang="en-IN" sz="1600"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 PM – 2.30 PM – Discussed further about the points and bulletins to be included in the presentation.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8 PM – Continue work on Front-end design.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9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466893"/>
              </p:ext>
            </p:extLst>
          </p:nvPr>
        </p:nvGraphicFramePr>
        <p:xfrm>
          <a:off x="1797255" y="7531575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8661399" y="7532225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2.30 PM – Fully engaged with the presentation documentation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6 PM – Continue work with the front-end design.</a:t>
            </a:r>
          </a:p>
          <a:p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9A075-D305-4652-82F2-DB7EC457A1B6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01/09/2020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02437-2F28-4057-8554-5A9638AE08A6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02/09/2020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347C9-EFCF-4312-BC84-A0EED1319346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03/09/2020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8B165-F1CB-476B-807D-838B90A5D88E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04/09/2020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256530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Supun Malimage – Week 9 (07/09/2020 to 11/09/2020)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5251692"/>
              </p:ext>
            </p:extLst>
          </p:nvPr>
        </p:nvGraphicFramePr>
        <p:xfrm>
          <a:off x="1797255" y="935273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DA7CD-1767-4919-827B-975E421A6B64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07/09/2020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8661399" y="93592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10 AM – 11 AM – Meeting with Mervyn </a:t>
            </a:r>
            <a:r>
              <a:rPr lang="en-IN" sz="1600" dirty="0" err="1">
                <a:cs typeface="Times New Roman" panose="02020603050405020304" pitchFamily="18" charset="0"/>
              </a:rPr>
              <a:t>Protheroe</a:t>
            </a:r>
            <a:r>
              <a:rPr lang="en-IN" sz="1600" dirty="0">
                <a:cs typeface="Times New Roman" panose="02020603050405020304" pitchFamily="18" charset="0"/>
              </a:rPr>
              <a:t> to get support on Gantt Chart..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12 PM – 2 PM – Team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4 PM – 6 PM – Made some implementation on advisor presentation.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6 PM – 8 PM – Made improvements in Gantt Chart.</a:t>
            </a: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35.5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/>
        </p:nvGraphicFramePr>
        <p:xfrm>
          <a:off x="1797255" y="2584348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8661399" y="2584998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9.30 AM – 12 PM  - Presentation training with Mervyn.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 PM – 2.30 PM – Discussed more about presentation with team members.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4 PM – 5 PM – Capstone Project zoom meeting.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/>
        </p:nvGraphicFramePr>
        <p:xfrm>
          <a:off x="1797255" y="4233423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8661399" y="423407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10.30 AM – Prepare for the presentation with advisor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10.30 AM – 11.30 AM – Project advisor presentation.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12 PM – 2.30 PM – Discussed about finalizing pending documents.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7 PM – Continue work on development.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 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7.5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/>
        </p:nvGraphicFramePr>
        <p:xfrm>
          <a:off x="1797255" y="5882498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8661399" y="5883148"/>
            <a:ext cx="7508240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9.30 AM – 1 PM – Continue to work on front-end design and development..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 PM – 2.30 PM – Changed </a:t>
            </a:r>
            <a:r>
              <a:rPr lang="en-IN" sz="1600" dirty="0" err="1">
                <a:cs typeface="Times New Roman" panose="02020603050405020304" pitchFamily="18" charset="0"/>
              </a:rPr>
              <a:t>jquery</a:t>
            </a:r>
            <a:r>
              <a:rPr lang="en-IN" sz="1600" dirty="0">
                <a:cs typeface="Times New Roman" panose="02020603050405020304" pitchFamily="18" charset="0"/>
              </a:rPr>
              <a:t> UI datetime widget with </a:t>
            </a:r>
            <a:r>
              <a:rPr lang="en-IN" sz="1600" dirty="0" err="1">
                <a:cs typeface="Times New Roman" panose="02020603050405020304" pitchFamily="18" charset="0"/>
              </a:rPr>
              <a:t>JqWidgets</a:t>
            </a:r>
            <a:r>
              <a:rPr lang="en-IN" sz="1600" dirty="0"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4 PM – 8 PM – Continue work on Front-end design.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9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/>
        </p:nvGraphicFramePr>
        <p:xfrm>
          <a:off x="1797255" y="7531575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8661399" y="7532225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2.30 AM – Employer dashboard design and development.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6 PM – Create a wizard for the questionaries..</a:t>
            </a:r>
          </a:p>
          <a:p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9A075-D305-4652-82F2-DB7EC457A1B6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08/09/2020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02437-2F28-4057-8554-5A9638AE08A6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09/09/2020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347C9-EFCF-4312-BC84-A0EED1319346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10/09/2020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8B165-F1CB-476B-807D-838B90A5D88E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11/09/2020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228499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00B27F4043E145958A34E3BEFF85F6" ma:contentTypeVersion="12" ma:contentTypeDescription="Create a new document." ma:contentTypeScope="" ma:versionID="01689a66e8ddd74b28d6dc0367a75492">
  <xsd:schema xmlns:xsd="http://www.w3.org/2001/XMLSchema" xmlns:xs="http://www.w3.org/2001/XMLSchema" xmlns:p="http://schemas.microsoft.com/office/2006/metadata/properties" xmlns:ns2="fe3506df-4d2a-4b68-ad54-2eadb51a5129" xmlns:ns3="cb6dde8b-1729-4aa3-9ada-a5503d53ada9" targetNamespace="http://schemas.microsoft.com/office/2006/metadata/properties" ma:root="true" ma:fieldsID="412c8daadbbf625db0449989d0dea319" ns2:_="" ns3:_="">
    <xsd:import namespace="fe3506df-4d2a-4b68-ad54-2eadb51a5129"/>
    <xsd:import namespace="cb6dde8b-1729-4aa3-9ada-a5503d53ad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3506df-4d2a-4b68-ad54-2eadb51a51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6dde8b-1729-4aa3-9ada-a5503d53ad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A830E8-5F3F-42FF-97CB-BD3D21E2C25A}">
  <ds:schemaRefs>
    <ds:schemaRef ds:uri="cb6dde8b-1729-4aa3-9ada-a5503d53ada9"/>
    <ds:schemaRef ds:uri="http://purl.org/dc/terms/"/>
    <ds:schemaRef ds:uri="http://schemas.openxmlformats.org/package/2006/metadata/core-properties"/>
    <ds:schemaRef ds:uri="fe3506df-4d2a-4b68-ad54-2eadb51a5129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424D250-B6C2-4913-86C4-1CA7C570E1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08FD87-B943-4F74-8D0A-A2FF8B971EDA}">
  <ds:schemaRefs>
    <ds:schemaRef ds:uri="cb6dde8b-1729-4aa3-9ada-a5503d53ada9"/>
    <ds:schemaRef ds:uri="fe3506df-4d2a-4b68-ad54-2eadb51a512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3308</Words>
  <Application>Microsoft Office PowerPoint</Application>
  <PresentationFormat>Custom</PresentationFormat>
  <Paragraphs>505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Ruban Sebastian</dc:creator>
  <cp:lastModifiedBy>Kalaivani Ilango</cp:lastModifiedBy>
  <cp:revision>1</cp:revision>
  <dcterms:created xsi:type="dcterms:W3CDTF">2020-08-29T09:51:10Z</dcterms:created>
  <dcterms:modified xsi:type="dcterms:W3CDTF">2020-10-18T23:12:51Z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0x010100AC00B27F4043E145958A34E3BEFF85F6</vt:lpwstr>
  </property>
</Properties>
</file>