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4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notesSlides/notesSlide5.xml" ContentType="application/vnd.openxmlformats-officedocument.presentationml.notesSlid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notesSlides/notesSlide6.xml" ContentType="application/vnd.openxmlformats-officedocument.presentationml.notesSlid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7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notesSlides/notesSlide8.xml" ContentType="application/vnd.openxmlformats-officedocument.presentationml.notesSlid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6256000" cy="9144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BDAD9-C90D-4A13-96E4-97869B5047AA}" v="4418" dt="2020-10-18T07:12:29.718"/>
    <p1510:client id="{6B329DDB-EDA5-462E-872C-1A49BA4917DA}" v="29" vWet="31" dt="2020-10-18T04:04:29.695"/>
    <p1510:client id="{926D04AE-FDD0-4B6E-8037-AC52318E9843}" v="2" dt="2020-10-18T22:50:5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ivani" userId="21164aca-eae9-4575-9961-83d9fffd6484" providerId="ADAL" clId="{6B523226-40DE-4DCD-A85F-4550972D8F4F}"/>
    <pc:docChg chg="addSld modSld">
      <pc:chgData name="Kalaivani" userId="21164aca-eae9-4575-9961-83d9fffd6484" providerId="ADAL" clId="{6B523226-40DE-4DCD-A85F-4550972D8F4F}" dt="2020-10-08T00:06:09.248" v="5"/>
      <pc:docMkLst>
        <pc:docMk/>
      </pc:docMkLst>
      <pc:sldChg chg="add">
        <pc:chgData name="Kalaivani" userId="21164aca-eae9-4575-9961-83d9fffd6484" providerId="ADAL" clId="{6B523226-40DE-4DCD-A85F-4550972D8F4F}" dt="2020-10-08T00:05:57.959" v="0"/>
        <pc:sldMkLst>
          <pc:docMk/>
          <pc:sldMk cId="1506295972" sldId="263"/>
        </pc:sldMkLst>
      </pc:sldChg>
      <pc:sldChg chg="add">
        <pc:chgData name="Kalaivani" userId="21164aca-eae9-4575-9961-83d9fffd6484" providerId="ADAL" clId="{6B523226-40DE-4DCD-A85F-4550972D8F4F}" dt="2020-10-08T00:06:00.326" v="1"/>
        <pc:sldMkLst>
          <pc:docMk/>
          <pc:sldMk cId="2002983314" sldId="264"/>
        </pc:sldMkLst>
      </pc:sldChg>
      <pc:sldChg chg="add">
        <pc:chgData name="Kalaivani" userId="21164aca-eae9-4575-9961-83d9fffd6484" providerId="ADAL" clId="{6B523226-40DE-4DCD-A85F-4550972D8F4F}" dt="2020-10-08T00:06:02.965" v="2"/>
        <pc:sldMkLst>
          <pc:docMk/>
          <pc:sldMk cId="3404179829" sldId="265"/>
        </pc:sldMkLst>
      </pc:sldChg>
      <pc:sldChg chg="add">
        <pc:chgData name="Kalaivani" userId="21164aca-eae9-4575-9961-83d9fffd6484" providerId="ADAL" clId="{6B523226-40DE-4DCD-A85F-4550972D8F4F}" dt="2020-10-08T00:06:05.069" v="3"/>
        <pc:sldMkLst>
          <pc:docMk/>
          <pc:sldMk cId="321659506" sldId="266"/>
        </pc:sldMkLst>
      </pc:sldChg>
      <pc:sldChg chg="add">
        <pc:chgData name="Kalaivani" userId="21164aca-eae9-4575-9961-83d9fffd6484" providerId="ADAL" clId="{6B523226-40DE-4DCD-A85F-4550972D8F4F}" dt="2020-10-08T00:06:07.005" v="4"/>
        <pc:sldMkLst>
          <pc:docMk/>
          <pc:sldMk cId="3699505247" sldId="267"/>
        </pc:sldMkLst>
      </pc:sldChg>
      <pc:sldChg chg="add">
        <pc:chgData name="Kalaivani" userId="21164aca-eae9-4575-9961-83d9fffd6484" providerId="ADAL" clId="{6B523226-40DE-4DCD-A85F-4550972D8F4F}" dt="2020-10-08T00:06:09.248" v="5"/>
        <pc:sldMkLst>
          <pc:docMk/>
          <pc:sldMk cId="1858857240" sldId="268"/>
        </pc:sldMkLst>
      </pc:sldChg>
    </pc:docChg>
  </pc:docChgLst>
  <pc:docChgLst>
    <pc:chgData name="Kalaivani" userId="21164aca-eae9-4575-9961-83d9fffd6484" providerId="ADAL" clId="{17687B2D-DBDD-4410-8A85-934312DBF3E0}"/>
    <pc:docChg chg="modSld">
      <pc:chgData name="Kalaivani" userId="21164aca-eae9-4575-9961-83d9fffd6484" providerId="ADAL" clId="{17687B2D-DBDD-4410-8A85-934312DBF3E0}" dt="2020-09-14T22:46:47.708" v="25" actId="20577"/>
      <pc:docMkLst>
        <pc:docMk/>
      </pc:docMkLst>
      <pc:sldChg chg="modSp">
        <pc:chgData name="Kalaivani" userId="21164aca-eae9-4575-9961-83d9fffd6484" providerId="ADAL" clId="{17687B2D-DBDD-4410-8A85-934312DBF3E0}" dt="2020-09-14T22:46:03.628" v="10" actId="20577"/>
        <pc:sldMkLst>
          <pc:docMk/>
          <pc:sldMk cId="956169099" sldId="257"/>
        </pc:sldMkLst>
        <pc:spChg chg="mod">
          <ac:chgData name="Kalaivani" userId="21164aca-eae9-4575-9961-83d9fffd6484" providerId="ADAL" clId="{17687B2D-DBDD-4410-8A85-934312DBF3E0}" dt="2020-09-14T22:46:03.628" v="10" actId="20577"/>
          <ac:spMkLst>
            <pc:docMk/>
            <pc:sldMk cId="956169099" sldId="257"/>
            <ac:spMk id="52" creationId="{2FC0189B-A721-492D-AE33-8434C0C0957E}"/>
          </ac:spMkLst>
        </pc:spChg>
      </pc:sldChg>
      <pc:sldChg chg="modSp">
        <pc:chgData name="Kalaivani" userId="21164aca-eae9-4575-9961-83d9fffd6484" providerId="ADAL" clId="{17687B2D-DBDD-4410-8A85-934312DBF3E0}" dt="2020-09-14T22:46:12.799" v="12" actId="20577"/>
        <pc:sldMkLst>
          <pc:docMk/>
          <pc:sldMk cId="1548691649" sldId="258"/>
        </pc:sldMkLst>
        <pc:spChg chg="mod">
          <ac:chgData name="Kalaivani" userId="21164aca-eae9-4575-9961-83d9fffd6484" providerId="ADAL" clId="{17687B2D-DBDD-4410-8A85-934312DBF3E0}" dt="2020-09-14T22:46:12.799" v="12" actId="20577"/>
          <ac:spMkLst>
            <pc:docMk/>
            <pc:sldMk cId="1548691649" sldId="258"/>
            <ac:spMk id="52" creationId="{2FC0189B-A721-492D-AE33-8434C0C0957E}"/>
          </ac:spMkLst>
        </pc:spChg>
      </pc:sldChg>
      <pc:sldChg chg="modSp">
        <pc:chgData name="Kalaivani" userId="21164aca-eae9-4575-9961-83d9fffd6484" providerId="ADAL" clId="{17687B2D-DBDD-4410-8A85-934312DBF3E0}" dt="2020-09-14T22:46:20.614" v="16" actId="20577"/>
        <pc:sldMkLst>
          <pc:docMk/>
          <pc:sldMk cId="798937475" sldId="259"/>
        </pc:sldMkLst>
        <pc:spChg chg="mod">
          <ac:chgData name="Kalaivani" userId="21164aca-eae9-4575-9961-83d9fffd6484" providerId="ADAL" clId="{17687B2D-DBDD-4410-8A85-934312DBF3E0}" dt="2020-09-14T22:46:20.614" v="16" actId="20577"/>
          <ac:spMkLst>
            <pc:docMk/>
            <pc:sldMk cId="798937475" sldId="259"/>
            <ac:spMk id="52" creationId="{2FC0189B-A721-492D-AE33-8434C0C0957E}"/>
          </ac:spMkLst>
        </pc:spChg>
      </pc:sldChg>
      <pc:sldChg chg="modSp">
        <pc:chgData name="Kalaivani" userId="21164aca-eae9-4575-9961-83d9fffd6484" providerId="ADAL" clId="{17687B2D-DBDD-4410-8A85-934312DBF3E0}" dt="2020-09-14T22:46:38.723" v="21" actId="20577"/>
        <pc:sldMkLst>
          <pc:docMk/>
          <pc:sldMk cId="1254311573" sldId="260"/>
        </pc:sldMkLst>
        <pc:spChg chg="mod">
          <ac:chgData name="Kalaivani" userId="21164aca-eae9-4575-9961-83d9fffd6484" providerId="ADAL" clId="{17687B2D-DBDD-4410-8A85-934312DBF3E0}" dt="2020-09-14T22:46:27.974" v="18" actId="20577"/>
          <ac:spMkLst>
            <pc:docMk/>
            <pc:sldMk cId="1254311573" sldId="260"/>
            <ac:spMk id="36" creationId="{9EECCC91-3286-4927-9FAB-3CE3A6CF26C6}"/>
          </ac:spMkLst>
        </pc:spChg>
        <pc:spChg chg="mod">
          <ac:chgData name="Kalaivani" userId="21164aca-eae9-4575-9961-83d9fffd6484" providerId="ADAL" clId="{17687B2D-DBDD-4410-8A85-934312DBF3E0}" dt="2020-09-14T22:46:38.723" v="21" actId="20577"/>
          <ac:spMkLst>
            <pc:docMk/>
            <pc:sldMk cId="1254311573" sldId="260"/>
            <ac:spMk id="52" creationId="{2FC0189B-A721-492D-AE33-8434C0C0957E}"/>
          </ac:spMkLst>
        </pc:spChg>
      </pc:sldChg>
      <pc:sldChg chg="modSp">
        <pc:chgData name="Kalaivani" userId="21164aca-eae9-4575-9961-83d9fffd6484" providerId="ADAL" clId="{17687B2D-DBDD-4410-8A85-934312DBF3E0}" dt="2020-09-14T22:46:47.708" v="25" actId="20577"/>
        <pc:sldMkLst>
          <pc:docMk/>
          <pc:sldMk cId="2673788857" sldId="261"/>
        </pc:sldMkLst>
        <pc:spChg chg="mod">
          <ac:chgData name="Kalaivani" userId="21164aca-eae9-4575-9961-83d9fffd6484" providerId="ADAL" clId="{17687B2D-DBDD-4410-8A85-934312DBF3E0}" dt="2020-09-14T22:46:47.708" v="25" actId="20577"/>
          <ac:spMkLst>
            <pc:docMk/>
            <pc:sldMk cId="2673788857" sldId="261"/>
            <ac:spMk id="52" creationId="{2FC0189B-A721-492D-AE33-8434C0C0957E}"/>
          </ac:spMkLst>
        </pc:spChg>
      </pc:sldChg>
    </pc:docChg>
  </pc:docChgLst>
  <pc:docChgLst>
    <pc:chgData name="Supun Malimage" userId="8c6ce5d2-c569-4c3d-9578-e8db9031fdb0" providerId="ADAL" clId="{582363B7-9B1B-41C1-82B3-7193CC73DFB6}"/>
    <pc:docChg chg="undo custSel modSld">
      <pc:chgData name="Supun Malimage" userId="8c6ce5d2-c569-4c3d-9578-e8db9031fdb0" providerId="ADAL" clId="{582363B7-9B1B-41C1-82B3-7193CC73DFB6}" dt="2020-08-31T09:50:59.133" v="26" actId="6549"/>
      <pc:docMkLst>
        <pc:docMk/>
      </pc:docMkLst>
      <pc:sldChg chg="modSp mod">
        <pc:chgData name="Supun Malimage" userId="8c6ce5d2-c569-4c3d-9578-e8db9031fdb0" providerId="ADAL" clId="{582363B7-9B1B-41C1-82B3-7193CC73DFB6}" dt="2020-08-31T09:50:59.133" v="26" actId="6549"/>
        <pc:sldMkLst>
          <pc:docMk/>
          <pc:sldMk cId="4185235703" sldId="256"/>
        </pc:sldMkLst>
        <pc:spChg chg="mod">
          <ac:chgData name="Supun Malimage" userId="8c6ce5d2-c569-4c3d-9578-e8db9031fdb0" providerId="ADAL" clId="{582363B7-9B1B-41C1-82B3-7193CC73DFB6}" dt="2020-08-31T09:50:58.319" v="21" actId="313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Supun Malimage" userId="8c6ce5d2-c569-4c3d-9578-e8db9031fdb0" providerId="ADAL" clId="{582363B7-9B1B-41C1-82B3-7193CC73DFB6}" dt="2020-08-31T09:50:59.133" v="26" actId="6549"/>
          <ac:spMkLst>
            <pc:docMk/>
            <pc:sldMk cId="4185235703" sldId="256"/>
            <ac:spMk id="42" creationId="{445D28D9-B8A2-4CD9-A0BD-B04B1C21601E}"/>
          </ac:spMkLst>
        </pc:spChg>
      </pc:sldChg>
    </pc:docChg>
  </pc:docChgLst>
  <pc:docChgLst>
    <pc:chgData name="Kalaivani Ilango" userId="21164aca-eae9-4575-9961-83d9fffd6484" providerId="ADAL" clId="{BABE296B-B307-4A04-BB8A-C3EB5438B8E6}"/>
    <pc:docChg chg="undo custSel addSld delSld modSld">
      <pc:chgData name="Kalaivani Ilango" userId="21164aca-eae9-4575-9961-83d9fffd6484" providerId="ADAL" clId="{BABE296B-B307-4A04-BB8A-C3EB5438B8E6}" dt="2020-09-03T23:34:18.382" v="873" actId="20577"/>
      <pc:docMkLst>
        <pc:docMk/>
      </pc:docMkLst>
      <pc:sldChg chg="modSp mod">
        <pc:chgData name="Kalaivani Ilango" userId="21164aca-eae9-4575-9961-83d9fffd6484" providerId="ADAL" clId="{BABE296B-B307-4A04-BB8A-C3EB5438B8E6}" dt="2020-09-03T22:24:44.691" v="341" actId="20577"/>
        <pc:sldMkLst>
          <pc:docMk/>
          <pc:sldMk cId="4185235703" sldId="256"/>
        </pc:sldMkLst>
        <pc:spChg chg="mod">
          <ac:chgData name="Kalaivani Ilango" userId="21164aca-eae9-4575-9961-83d9fffd6484" providerId="ADAL" clId="{BABE296B-B307-4A04-BB8A-C3EB5438B8E6}" dt="2020-09-03T21:54:38.522" v="169" actId="5793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Kalaivani Ilango" userId="21164aca-eae9-4575-9961-83d9fffd6484" providerId="ADAL" clId="{BABE296B-B307-4A04-BB8A-C3EB5438B8E6}" dt="2020-09-03T21:51:58.490" v="167" actId="20577"/>
          <ac:spMkLst>
            <pc:docMk/>
            <pc:sldMk cId="4185235703" sldId="256"/>
            <ac:spMk id="36" creationId="{9EECCC91-3286-4927-9FAB-3CE3A6CF26C6}"/>
          </ac:spMkLst>
        </pc:spChg>
        <pc:spChg chg="mod">
          <ac:chgData name="Kalaivani Ilango" userId="21164aca-eae9-4575-9961-83d9fffd6484" providerId="ADAL" clId="{BABE296B-B307-4A04-BB8A-C3EB5438B8E6}" dt="2020-09-03T21:54:49.630" v="173" actId="20577"/>
          <ac:spMkLst>
            <pc:docMk/>
            <pc:sldMk cId="4185235703" sldId="256"/>
            <ac:spMk id="51" creationId="{30A5C9F6-C036-46D3-82D1-7ABB1A312CE6}"/>
          </ac:spMkLst>
        </pc:spChg>
        <pc:spChg chg="mod">
          <ac:chgData name="Kalaivani Ilango" userId="21164aca-eae9-4575-9961-83d9fffd6484" providerId="ADAL" clId="{BABE296B-B307-4A04-BB8A-C3EB5438B8E6}" dt="2020-09-03T22:04:24.102" v="220" actId="20577"/>
          <ac:spMkLst>
            <pc:docMk/>
            <pc:sldMk cId="4185235703" sldId="256"/>
            <ac:spMk id="52" creationId="{2FC0189B-A721-492D-AE33-8434C0C0957E}"/>
          </ac:spMkLst>
        </pc:spChg>
        <pc:spChg chg="mod">
          <ac:chgData name="Kalaivani Ilango" userId="21164aca-eae9-4575-9961-83d9fffd6484" providerId="ADAL" clId="{BABE296B-B307-4A04-BB8A-C3EB5438B8E6}" dt="2020-09-03T21:59:12.414" v="194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Kalaivani Ilango" userId="21164aca-eae9-4575-9961-83d9fffd6484" providerId="ADAL" clId="{BABE296B-B307-4A04-BB8A-C3EB5438B8E6}" dt="2020-09-03T21:59:52.240" v="195"/>
          <ac:spMkLst>
            <pc:docMk/>
            <pc:sldMk cId="4185235703" sldId="256"/>
            <ac:spMk id="59" creationId="{397ADC74-AC13-41A9-B290-2DDD99D7A947}"/>
          </ac:spMkLst>
        </pc:spChg>
        <pc:spChg chg="mod">
          <ac:chgData name="Kalaivani Ilango" userId="21164aca-eae9-4575-9961-83d9fffd6484" providerId="ADAL" clId="{BABE296B-B307-4A04-BB8A-C3EB5438B8E6}" dt="2020-09-03T22:02:53.409" v="208"/>
          <ac:spMkLst>
            <pc:docMk/>
            <pc:sldMk cId="4185235703" sldId="256"/>
            <ac:spMk id="65" creationId="{7C8E6D07-12CA-430C-B295-734433643A04}"/>
          </ac:spMkLst>
        </pc:spChg>
        <pc:spChg chg="mod">
          <ac:chgData name="Kalaivani Ilango" userId="21164aca-eae9-4575-9961-83d9fffd6484" providerId="ADAL" clId="{BABE296B-B307-4A04-BB8A-C3EB5438B8E6}" dt="2020-09-03T22:03:41.410" v="209"/>
          <ac:spMkLst>
            <pc:docMk/>
            <pc:sldMk cId="4185235703" sldId="256"/>
            <ac:spMk id="72" creationId="{F6364E4D-9E18-4A82-9AA8-495E5804A23E}"/>
          </ac:spMkLst>
        </pc:spChg>
        <pc:spChg chg="mod">
          <ac:chgData name="Kalaivani Ilango" userId="21164aca-eae9-4575-9961-83d9fffd6484" providerId="ADAL" clId="{BABE296B-B307-4A04-BB8A-C3EB5438B8E6}" dt="2020-09-03T22:03:49.727" v="213" actId="20577"/>
          <ac:spMkLst>
            <pc:docMk/>
            <pc:sldMk cId="4185235703" sldId="256"/>
            <ac:spMk id="73" creationId="{BB896306-9FED-4A4B-ACD9-B5BBE2054101}"/>
          </ac:spMkLst>
        </pc:spChg>
        <pc:spChg chg="mod">
          <ac:chgData name="Kalaivani Ilango" userId="21164aca-eae9-4575-9961-83d9fffd6484" providerId="ADAL" clId="{BABE296B-B307-4A04-BB8A-C3EB5438B8E6}" dt="2020-09-03T22:06:59.602" v="224" actId="20577"/>
          <ac:spMkLst>
            <pc:docMk/>
            <pc:sldMk cId="4185235703" sldId="256"/>
            <ac:spMk id="79" creationId="{578DC2C9-326B-42D7-8358-F252D51635FC}"/>
          </ac:spMkLst>
        </pc:spChg>
        <pc:spChg chg="mod">
          <ac:chgData name="Kalaivani Ilango" userId="21164aca-eae9-4575-9961-83d9fffd6484" providerId="ADAL" clId="{BABE296B-B307-4A04-BB8A-C3EB5438B8E6}" dt="2020-09-03T22:24:44.691" v="341" actId="20577"/>
          <ac:spMkLst>
            <pc:docMk/>
            <pc:sldMk cId="4185235703" sldId="256"/>
            <ac:spMk id="80" creationId="{6542200A-A155-4EC3-95B4-3C8EA3FAC56B}"/>
          </ac:spMkLst>
        </pc:spChg>
      </pc:sldChg>
      <pc:sldChg chg="add del">
        <pc:chgData name="Kalaivani Ilango" userId="21164aca-eae9-4575-9961-83d9fffd6484" providerId="ADAL" clId="{BABE296B-B307-4A04-BB8A-C3EB5438B8E6}" dt="2020-09-03T22:11:35.567" v="253" actId="2696"/>
        <pc:sldMkLst>
          <pc:docMk/>
          <pc:sldMk cId="74466004" sldId="257"/>
        </pc:sldMkLst>
      </pc:sldChg>
      <pc:sldChg chg="modSp add mod">
        <pc:chgData name="Kalaivani Ilango" userId="21164aca-eae9-4575-9961-83d9fffd6484" providerId="ADAL" clId="{BABE296B-B307-4A04-BB8A-C3EB5438B8E6}" dt="2020-09-03T23:02:44.182" v="479" actId="20577"/>
        <pc:sldMkLst>
          <pc:docMk/>
          <pc:sldMk cId="956169099" sldId="257"/>
        </pc:sldMkLst>
        <pc:spChg chg="mod">
          <ac:chgData name="Kalaivani Ilango" userId="21164aca-eae9-4575-9961-83d9fffd6484" providerId="ADAL" clId="{BABE296B-B307-4A04-BB8A-C3EB5438B8E6}" dt="2020-09-03T22:13:19.687" v="270" actId="20577"/>
          <ac:spMkLst>
            <pc:docMk/>
            <pc:sldMk cId="956169099" sldId="257"/>
            <ac:spMk id="2" creationId="{3AB9A075-D305-4652-82F2-DB7EC457A1B6}"/>
          </ac:spMkLst>
        </pc:spChg>
        <pc:spChg chg="mod">
          <ac:chgData name="Kalaivani Ilango" userId="21164aca-eae9-4575-9961-83d9fffd6484" providerId="ADAL" clId="{BABE296B-B307-4A04-BB8A-C3EB5438B8E6}" dt="2020-09-03T22:13:24.325" v="274" actId="20577"/>
          <ac:spMkLst>
            <pc:docMk/>
            <pc:sldMk cId="956169099" sldId="257"/>
            <ac:spMk id="3" creationId="{ED502437-2F28-4057-8554-5A9638AE08A6}"/>
          </ac:spMkLst>
        </pc:spChg>
        <pc:spChg chg="mod">
          <ac:chgData name="Kalaivani Ilango" userId="21164aca-eae9-4575-9961-83d9fffd6484" providerId="ADAL" clId="{BABE296B-B307-4A04-BB8A-C3EB5438B8E6}" dt="2020-09-03T22:13:29.231" v="278" actId="20577"/>
          <ac:spMkLst>
            <pc:docMk/>
            <pc:sldMk cId="956169099" sldId="257"/>
            <ac:spMk id="4" creationId="{7BF347C9-EFCF-4312-BC84-A0EED1319346}"/>
          </ac:spMkLst>
        </pc:spChg>
        <pc:spChg chg="mod">
          <ac:chgData name="Kalaivani Ilango" userId="21164aca-eae9-4575-9961-83d9fffd6484" providerId="ADAL" clId="{BABE296B-B307-4A04-BB8A-C3EB5438B8E6}" dt="2020-09-03T22:13:37.711" v="282" actId="20577"/>
          <ac:spMkLst>
            <pc:docMk/>
            <pc:sldMk cId="956169099" sldId="257"/>
            <ac:spMk id="5" creationId="{AE28B165-F1CB-476B-807D-838B90A5D88E}"/>
          </ac:spMkLst>
        </pc:spChg>
        <pc:spChg chg="mod">
          <ac:chgData name="Kalaivani Ilango" userId="21164aca-eae9-4575-9961-83d9fffd6484" providerId="ADAL" clId="{BABE296B-B307-4A04-BB8A-C3EB5438B8E6}" dt="2020-09-03T22:13:12.150" v="266" actId="20577"/>
          <ac:spMkLst>
            <pc:docMk/>
            <pc:sldMk cId="956169099" sldId="257"/>
            <ac:spMk id="15" creationId="{4F2DA7CD-1767-4919-827B-975E421A6B64}"/>
          </ac:spMkLst>
        </pc:spChg>
        <pc:spChg chg="mod">
          <ac:chgData name="Kalaivani Ilango" userId="21164aca-eae9-4575-9961-83d9fffd6484" providerId="ADAL" clId="{BABE296B-B307-4A04-BB8A-C3EB5438B8E6}" dt="2020-09-03T22:19:45.947" v="316"/>
          <ac:spMkLst>
            <pc:docMk/>
            <pc:sldMk cId="956169099" sldId="257"/>
            <ac:spMk id="35" creationId="{AA5B1B79-ECD0-4AEA-BE0E-72498D4EA27A}"/>
          </ac:spMkLst>
        </pc:spChg>
        <pc:spChg chg="mod">
          <ac:chgData name="Kalaivani Ilango" userId="21164aca-eae9-4575-9961-83d9fffd6484" providerId="ADAL" clId="{BABE296B-B307-4A04-BB8A-C3EB5438B8E6}" dt="2020-09-03T22:14:10.341" v="293" actId="20577"/>
          <ac:spMkLst>
            <pc:docMk/>
            <pc:sldMk cId="956169099" sldId="257"/>
            <ac:spMk id="36" creationId="{9EECCC91-3286-4927-9FAB-3CE3A6CF26C6}"/>
          </ac:spMkLst>
        </pc:spChg>
        <pc:spChg chg="mod">
          <ac:chgData name="Kalaivani Ilango" userId="21164aca-eae9-4575-9961-83d9fffd6484" providerId="ADAL" clId="{BABE296B-B307-4A04-BB8A-C3EB5438B8E6}" dt="2020-09-03T22:13:56.251" v="285" actId="20577"/>
          <ac:spMkLst>
            <pc:docMk/>
            <pc:sldMk cId="956169099" sldId="257"/>
            <ac:spMk id="51" creationId="{30A5C9F6-C036-46D3-82D1-7ABB1A312CE6}"/>
          </ac:spMkLst>
        </pc:spChg>
        <pc:spChg chg="mod">
          <ac:chgData name="Kalaivani Ilango" userId="21164aca-eae9-4575-9961-83d9fffd6484" providerId="ADAL" clId="{BABE296B-B307-4A04-BB8A-C3EB5438B8E6}" dt="2020-09-03T23:02:44.182" v="479" actId="20577"/>
          <ac:spMkLst>
            <pc:docMk/>
            <pc:sldMk cId="956169099" sldId="257"/>
            <ac:spMk id="52" creationId="{2FC0189B-A721-492D-AE33-8434C0C0957E}"/>
          </ac:spMkLst>
        </pc:spChg>
        <pc:spChg chg="mod">
          <ac:chgData name="Kalaivani Ilango" userId="21164aca-eae9-4575-9961-83d9fffd6484" providerId="ADAL" clId="{BABE296B-B307-4A04-BB8A-C3EB5438B8E6}" dt="2020-09-03T22:19:58.465" v="317"/>
          <ac:spMkLst>
            <pc:docMk/>
            <pc:sldMk cId="956169099" sldId="257"/>
            <ac:spMk id="58" creationId="{7C45F1E0-2E58-44A3-8F94-979895ED663E}"/>
          </ac:spMkLst>
        </pc:spChg>
        <pc:spChg chg="mod">
          <ac:chgData name="Kalaivani Ilango" userId="21164aca-eae9-4575-9961-83d9fffd6484" providerId="ADAL" clId="{BABE296B-B307-4A04-BB8A-C3EB5438B8E6}" dt="2020-09-03T23:00:00.208" v="449" actId="20577"/>
          <ac:spMkLst>
            <pc:docMk/>
            <pc:sldMk cId="956169099" sldId="257"/>
            <ac:spMk id="65" creationId="{7C8E6D07-12CA-430C-B295-734433643A04}"/>
          </ac:spMkLst>
        </pc:spChg>
        <pc:spChg chg="mod">
          <ac:chgData name="Kalaivani Ilango" userId="21164aca-eae9-4575-9961-83d9fffd6484" providerId="ADAL" clId="{BABE296B-B307-4A04-BB8A-C3EB5438B8E6}" dt="2020-09-03T23:00:07.639" v="456" actId="20577"/>
          <ac:spMkLst>
            <pc:docMk/>
            <pc:sldMk cId="956169099" sldId="257"/>
            <ac:spMk id="66" creationId="{FBC6520C-8E8F-4BE9-80C6-A832BD22C271}"/>
          </ac:spMkLst>
        </pc:spChg>
        <pc:spChg chg="mod">
          <ac:chgData name="Kalaivani Ilango" userId="21164aca-eae9-4575-9961-83d9fffd6484" providerId="ADAL" clId="{BABE296B-B307-4A04-BB8A-C3EB5438B8E6}" dt="2020-09-03T22:22:02.940" v="321"/>
          <ac:spMkLst>
            <pc:docMk/>
            <pc:sldMk cId="956169099" sldId="257"/>
            <ac:spMk id="72" creationId="{F6364E4D-9E18-4A82-9AA8-495E5804A23E}"/>
          </ac:spMkLst>
        </pc:spChg>
        <pc:spChg chg="mod">
          <ac:chgData name="Kalaivani Ilango" userId="21164aca-eae9-4575-9961-83d9fffd6484" providerId="ADAL" clId="{BABE296B-B307-4A04-BB8A-C3EB5438B8E6}" dt="2020-09-03T22:25:06.475" v="348" actId="20577"/>
          <ac:spMkLst>
            <pc:docMk/>
            <pc:sldMk cId="956169099" sldId="257"/>
            <ac:spMk id="73" creationId="{BB896306-9FED-4A4B-ACD9-B5BBE2054101}"/>
          </ac:spMkLst>
        </pc:spChg>
        <pc:spChg chg="mod">
          <ac:chgData name="Kalaivani Ilango" userId="21164aca-eae9-4575-9961-83d9fffd6484" providerId="ADAL" clId="{BABE296B-B307-4A04-BB8A-C3EB5438B8E6}" dt="2020-09-03T22:22:49.820" v="328" actId="5793"/>
          <ac:spMkLst>
            <pc:docMk/>
            <pc:sldMk cId="956169099" sldId="257"/>
            <ac:spMk id="79" creationId="{578DC2C9-326B-42D7-8358-F252D51635FC}"/>
          </ac:spMkLst>
        </pc:spChg>
        <pc:spChg chg="mod">
          <ac:chgData name="Kalaivani Ilango" userId="21164aca-eae9-4575-9961-83d9fffd6484" providerId="ADAL" clId="{BABE296B-B307-4A04-BB8A-C3EB5438B8E6}" dt="2020-09-03T22:24:53.326" v="346" actId="20577"/>
          <ac:spMkLst>
            <pc:docMk/>
            <pc:sldMk cId="956169099" sldId="257"/>
            <ac:spMk id="80" creationId="{6542200A-A155-4EC3-95B4-3C8EA3FAC56B}"/>
          </ac:spMkLst>
        </pc:spChg>
      </pc:sldChg>
      <pc:sldChg chg="addSp delSp modSp add mod">
        <pc:chgData name="Kalaivani Ilango" userId="21164aca-eae9-4575-9961-83d9fffd6484" providerId="ADAL" clId="{BABE296B-B307-4A04-BB8A-C3EB5438B8E6}" dt="2020-09-03T23:05:48.138" v="508" actId="20577"/>
        <pc:sldMkLst>
          <pc:docMk/>
          <pc:sldMk cId="1548691649" sldId="258"/>
        </pc:sldMkLst>
        <pc:spChg chg="mod">
          <ac:chgData name="Kalaivani Ilango" userId="21164aca-eae9-4575-9961-83d9fffd6484" providerId="ADAL" clId="{BABE296B-B307-4A04-BB8A-C3EB5438B8E6}" dt="2020-09-03T22:27:46.693" v="375" actId="20577"/>
          <ac:spMkLst>
            <pc:docMk/>
            <pc:sldMk cId="1548691649" sldId="258"/>
            <ac:spMk id="2" creationId="{3AB9A075-D305-4652-82F2-DB7EC457A1B6}"/>
          </ac:spMkLst>
        </pc:spChg>
        <pc:spChg chg="mod">
          <ac:chgData name="Kalaivani Ilango" userId="21164aca-eae9-4575-9961-83d9fffd6484" providerId="ADAL" clId="{BABE296B-B307-4A04-BB8A-C3EB5438B8E6}" dt="2020-09-03T22:27:51.378" v="379" actId="20577"/>
          <ac:spMkLst>
            <pc:docMk/>
            <pc:sldMk cId="1548691649" sldId="258"/>
            <ac:spMk id="3" creationId="{ED502437-2F28-4057-8554-5A9638AE08A6}"/>
          </ac:spMkLst>
        </pc:spChg>
        <pc:spChg chg="mod">
          <ac:chgData name="Kalaivani Ilango" userId="21164aca-eae9-4575-9961-83d9fffd6484" providerId="ADAL" clId="{BABE296B-B307-4A04-BB8A-C3EB5438B8E6}" dt="2020-09-03T22:51:28.461" v="416" actId="20577"/>
          <ac:spMkLst>
            <pc:docMk/>
            <pc:sldMk cId="1548691649" sldId="258"/>
            <ac:spMk id="4" creationId="{7BF347C9-EFCF-4312-BC84-A0EED1319346}"/>
          </ac:spMkLst>
        </pc:spChg>
        <pc:spChg chg="mod">
          <ac:chgData name="Kalaivani Ilango" userId="21164aca-eae9-4575-9961-83d9fffd6484" providerId="ADAL" clId="{BABE296B-B307-4A04-BB8A-C3EB5438B8E6}" dt="2020-09-03T22:51:34.802" v="420" actId="20577"/>
          <ac:spMkLst>
            <pc:docMk/>
            <pc:sldMk cId="1548691649" sldId="258"/>
            <ac:spMk id="5" creationId="{AE28B165-F1CB-476B-807D-838B90A5D88E}"/>
          </ac:spMkLst>
        </pc:spChg>
        <pc:spChg chg="add del">
          <ac:chgData name="Kalaivani Ilango" userId="21164aca-eae9-4575-9961-83d9fffd6484" providerId="ADAL" clId="{BABE296B-B307-4A04-BB8A-C3EB5438B8E6}" dt="2020-09-03T22:29:38.567" v="401" actId="22"/>
          <ac:spMkLst>
            <pc:docMk/>
            <pc:sldMk cId="1548691649" sldId="258"/>
            <ac:spMk id="7" creationId="{F9654B05-AE91-44FF-AAE6-8386FC6F85E2}"/>
          </ac:spMkLst>
        </pc:spChg>
        <pc:spChg chg="mod">
          <ac:chgData name="Kalaivani Ilango" userId="21164aca-eae9-4575-9961-83d9fffd6484" providerId="ADAL" clId="{BABE296B-B307-4A04-BB8A-C3EB5438B8E6}" dt="2020-09-03T22:27:33.504" v="368" actId="20577"/>
          <ac:spMkLst>
            <pc:docMk/>
            <pc:sldMk cId="1548691649" sldId="258"/>
            <ac:spMk id="15" creationId="{4F2DA7CD-1767-4919-827B-975E421A6B64}"/>
          </ac:spMkLst>
        </pc:spChg>
        <pc:spChg chg="mod">
          <ac:chgData name="Kalaivani Ilango" userId="21164aca-eae9-4575-9961-83d9fffd6484" providerId="ADAL" clId="{BABE296B-B307-4A04-BB8A-C3EB5438B8E6}" dt="2020-09-03T22:38:39.935" v="412"/>
          <ac:spMkLst>
            <pc:docMk/>
            <pc:sldMk cId="1548691649" sldId="258"/>
            <ac:spMk id="35" creationId="{AA5B1B79-ECD0-4AEA-BE0E-72498D4EA27A}"/>
          </ac:spMkLst>
        </pc:spChg>
        <pc:spChg chg="mod">
          <ac:chgData name="Kalaivani Ilango" userId="21164aca-eae9-4575-9961-83d9fffd6484" providerId="ADAL" clId="{BABE296B-B307-4A04-BB8A-C3EB5438B8E6}" dt="2020-09-03T23:02:03.507" v="473" actId="20577"/>
          <ac:spMkLst>
            <pc:docMk/>
            <pc:sldMk cId="1548691649" sldId="258"/>
            <ac:spMk id="36" creationId="{9EECCC91-3286-4927-9FAB-3CE3A6CF26C6}"/>
          </ac:spMkLst>
        </pc:spChg>
        <pc:spChg chg="mod">
          <ac:chgData name="Kalaivani Ilango" userId="21164aca-eae9-4575-9961-83d9fffd6484" providerId="ADAL" clId="{BABE296B-B307-4A04-BB8A-C3EB5438B8E6}" dt="2020-09-03T23:05:48.138" v="508" actId="20577"/>
          <ac:spMkLst>
            <pc:docMk/>
            <pc:sldMk cId="1548691649" sldId="258"/>
            <ac:spMk id="52" creationId="{2FC0189B-A721-492D-AE33-8434C0C0957E}"/>
          </ac:spMkLst>
        </pc:spChg>
        <pc:spChg chg="mod">
          <ac:chgData name="Kalaivani Ilango" userId="21164aca-eae9-4575-9961-83d9fffd6484" providerId="ADAL" clId="{BABE296B-B307-4A04-BB8A-C3EB5438B8E6}" dt="2020-09-03T22:38:15.032" v="411"/>
          <ac:spMkLst>
            <pc:docMk/>
            <pc:sldMk cId="1548691649" sldId="258"/>
            <ac:spMk id="58" creationId="{7C45F1E0-2E58-44A3-8F94-979895ED663E}"/>
          </ac:spMkLst>
        </pc:spChg>
        <pc:spChg chg="add del mod">
          <ac:chgData name="Kalaivani Ilango" userId="21164aca-eae9-4575-9961-83d9fffd6484" providerId="ADAL" clId="{BABE296B-B307-4A04-BB8A-C3EB5438B8E6}" dt="2020-09-03T23:03:24.624" v="483" actId="20577"/>
          <ac:spMkLst>
            <pc:docMk/>
            <pc:sldMk cId="1548691649" sldId="258"/>
            <ac:spMk id="65" creationId="{7C8E6D07-12CA-430C-B295-734433643A04}"/>
          </ac:spMkLst>
        </pc:spChg>
        <pc:spChg chg="mod">
          <ac:chgData name="Kalaivani Ilango" userId="21164aca-eae9-4575-9961-83d9fffd6484" providerId="ADAL" clId="{BABE296B-B307-4A04-BB8A-C3EB5438B8E6}" dt="2020-09-03T23:03:30.796" v="488" actId="20577"/>
          <ac:spMkLst>
            <pc:docMk/>
            <pc:sldMk cId="1548691649" sldId="258"/>
            <ac:spMk id="66" creationId="{FBC6520C-8E8F-4BE9-80C6-A832BD22C271}"/>
          </ac:spMkLst>
        </pc:spChg>
        <pc:spChg chg="mod">
          <ac:chgData name="Kalaivani Ilango" userId="21164aca-eae9-4575-9961-83d9fffd6484" providerId="ADAL" clId="{BABE296B-B307-4A04-BB8A-C3EB5438B8E6}" dt="2020-09-03T23:05:13.892" v="500" actId="20577"/>
          <ac:spMkLst>
            <pc:docMk/>
            <pc:sldMk cId="1548691649" sldId="258"/>
            <ac:spMk id="72" creationId="{F6364E4D-9E18-4A82-9AA8-495E5804A23E}"/>
          </ac:spMkLst>
        </pc:spChg>
        <pc:spChg chg="mod">
          <ac:chgData name="Kalaivani Ilango" userId="21164aca-eae9-4575-9961-83d9fffd6484" providerId="ADAL" clId="{BABE296B-B307-4A04-BB8A-C3EB5438B8E6}" dt="2020-09-03T23:05:04.668" v="496" actId="20577"/>
          <ac:spMkLst>
            <pc:docMk/>
            <pc:sldMk cId="1548691649" sldId="258"/>
            <ac:spMk id="73" creationId="{BB896306-9FED-4A4B-ACD9-B5BBE2054101}"/>
          </ac:spMkLst>
        </pc:spChg>
        <pc:spChg chg="mod">
          <ac:chgData name="Kalaivani Ilango" userId="21164aca-eae9-4575-9961-83d9fffd6484" providerId="ADAL" clId="{BABE296B-B307-4A04-BB8A-C3EB5438B8E6}" dt="2020-09-03T23:04:18.084" v="492" actId="20577"/>
          <ac:spMkLst>
            <pc:docMk/>
            <pc:sldMk cId="1548691649" sldId="258"/>
            <ac:spMk id="79" creationId="{578DC2C9-326B-42D7-8358-F252D51635FC}"/>
          </ac:spMkLst>
        </pc:spChg>
        <pc:spChg chg="mod">
          <ac:chgData name="Kalaivani Ilango" userId="21164aca-eae9-4575-9961-83d9fffd6484" providerId="ADAL" clId="{BABE296B-B307-4A04-BB8A-C3EB5438B8E6}" dt="2020-09-03T23:04:28.171" v="494" actId="20577"/>
          <ac:spMkLst>
            <pc:docMk/>
            <pc:sldMk cId="1548691649" sldId="258"/>
            <ac:spMk id="80" creationId="{6542200A-A155-4EC3-95B4-3C8EA3FAC56B}"/>
          </ac:spMkLst>
        </pc:spChg>
      </pc:sldChg>
      <pc:sldChg chg="modSp add mod">
        <pc:chgData name="Kalaivani Ilango" userId="21164aca-eae9-4575-9961-83d9fffd6484" providerId="ADAL" clId="{BABE296B-B307-4A04-BB8A-C3EB5438B8E6}" dt="2020-09-03T23:34:18.382" v="873" actId="20577"/>
        <pc:sldMkLst>
          <pc:docMk/>
          <pc:sldMk cId="798937475" sldId="259"/>
        </pc:sldMkLst>
        <pc:spChg chg="mod">
          <ac:chgData name="Kalaivani Ilango" userId="21164aca-eae9-4575-9961-83d9fffd6484" providerId="ADAL" clId="{BABE296B-B307-4A04-BB8A-C3EB5438B8E6}" dt="2020-09-03T23:06:12.260" v="518" actId="20577"/>
          <ac:spMkLst>
            <pc:docMk/>
            <pc:sldMk cId="798937475" sldId="259"/>
            <ac:spMk id="2" creationId="{3AB9A075-D305-4652-82F2-DB7EC457A1B6}"/>
          </ac:spMkLst>
        </pc:spChg>
        <pc:spChg chg="mod">
          <ac:chgData name="Kalaivani Ilango" userId="21164aca-eae9-4575-9961-83d9fffd6484" providerId="ADAL" clId="{BABE296B-B307-4A04-BB8A-C3EB5438B8E6}" dt="2020-09-03T23:06:20.843" v="522" actId="20577"/>
          <ac:spMkLst>
            <pc:docMk/>
            <pc:sldMk cId="798937475" sldId="259"/>
            <ac:spMk id="3" creationId="{ED502437-2F28-4057-8554-5A9638AE08A6}"/>
          </ac:spMkLst>
        </pc:spChg>
        <pc:spChg chg="mod">
          <ac:chgData name="Kalaivani Ilango" userId="21164aca-eae9-4575-9961-83d9fffd6484" providerId="ADAL" clId="{BABE296B-B307-4A04-BB8A-C3EB5438B8E6}" dt="2020-09-03T23:06:31.528" v="528" actId="20577"/>
          <ac:spMkLst>
            <pc:docMk/>
            <pc:sldMk cId="798937475" sldId="259"/>
            <ac:spMk id="4" creationId="{7BF347C9-EFCF-4312-BC84-A0EED1319346}"/>
          </ac:spMkLst>
        </pc:spChg>
        <pc:spChg chg="mod">
          <ac:chgData name="Kalaivani Ilango" userId="21164aca-eae9-4575-9961-83d9fffd6484" providerId="ADAL" clId="{BABE296B-B307-4A04-BB8A-C3EB5438B8E6}" dt="2020-09-03T23:06:39.702" v="534" actId="20577"/>
          <ac:spMkLst>
            <pc:docMk/>
            <pc:sldMk cId="798937475" sldId="259"/>
            <ac:spMk id="5" creationId="{AE28B165-F1CB-476B-807D-838B90A5D88E}"/>
          </ac:spMkLst>
        </pc:spChg>
        <pc:spChg chg="mod">
          <ac:chgData name="Kalaivani Ilango" userId="21164aca-eae9-4575-9961-83d9fffd6484" providerId="ADAL" clId="{BABE296B-B307-4A04-BB8A-C3EB5438B8E6}" dt="2020-09-03T23:06:04.219" v="512" actId="20577"/>
          <ac:spMkLst>
            <pc:docMk/>
            <pc:sldMk cId="798937475" sldId="259"/>
            <ac:spMk id="15" creationId="{4F2DA7CD-1767-4919-827B-975E421A6B64}"/>
          </ac:spMkLst>
        </pc:spChg>
        <pc:spChg chg="mod">
          <ac:chgData name="Kalaivani Ilango" userId="21164aca-eae9-4575-9961-83d9fffd6484" providerId="ADAL" clId="{BABE296B-B307-4A04-BB8A-C3EB5438B8E6}" dt="2020-09-03T23:34:18.382" v="873" actId="20577"/>
          <ac:spMkLst>
            <pc:docMk/>
            <pc:sldMk cId="798937475" sldId="259"/>
            <ac:spMk id="35" creationId="{AA5B1B79-ECD0-4AEA-BE0E-72498D4EA27A}"/>
          </ac:spMkLst>
        </pc:spChg>
        <pc:spChg chg="mod">
          <ac:chgData name="Kalaivani Ilango" userId="21164aca-eae9-4575-9961-83d9fffd6484" providerId="ADAL" clId="{BABE296B-B307-4A04-BB8A-C3EB5438B8E6}" dt="2020-09-03T23:32:45.025" v="803" actId="20577"/>
          <ac:spMkLst>
            <pc:docMk/>
            <pc:sldMk cId="798937475" sldId="259"/>
            <ac:spMk id="36" creationId="{9EECCC91-3286-4927-9FAB-3CE3A6CF26C6}"/>
          </ac:spMkLst>
        </pc:spChg>
        <pc:spChg chg="mod">
          <ac:chgData name="Kalaivani Ilango" userId="21164aca-eae9-4575-9961-83d9fffd6484" providerId="ADAL" clId="{BABE296B-B307-4A04-BB8A-C3EB5438B8E6}" dt="2020-09-03T23:01:03.677" v="463" actId="20577"/>
          <ac:spMkLst>
            <pc:docMk/>
            <pc:sldMk cId="798937475" sldId="259"/>
            <ac:spMk id="58" creationId="{7C45F1E0-2E58-44A3-8F94-979895ED663E}"/>
          </ac:spMkLst>
        </pc:spChg>
        <pc:spChg chg="mod">
          <ac:chgData name="Kalaivani Ilango" userId="21164aca-eae9-4575-9961-83d9fffd6484" providerId="ADAL" clId="{BABE296B-B307-4A04-BB8A-C3EB5438B8E6}" dt="2020-09-03T23:00:59.731" v="462" actId="20577"/>
          <ac:spMkLst>
            <pc:docMk/>
            <pc:sldMk cId="798937475" sldId="259"/>
            <ac:spMk id="65" creationId="{7C8E6D07-12CA-430C-B295-734433643A04}"/>
          </ac:spMkLst>
        </pc:spChg>
        <pc:spChg chg="mod">
          <ac:chgData name="Kalaivani Ilango" userId="21164aca-eae9-4575-9961-83d9fffd6484" providerId="ADAL" clId="{BABE296B-B307-4A04-BB8A-C3EB5438B8E6}" dt="2020-09-03T23:00:43.281" v="458" actId="20577"/>
          <ac:spMkLst>
            <pc:docMk/>
            <pc:sldMk cId="798937475" sldId="259"/>
            <ac:spMk id="72" creationId="{F6364E4D-9E18-4A82-9AA8-495E5804A23E}"/>
          </ac:spMkLst>
        </pc:spChg>
        <pc:spChg chg="mod">
          <ac:chgData name="Kalaivani Ilango" userId="21164aca-eae9-4575-9961-83d9fffd6484" providerId="ADAL" clId="{BABE296B-B307-4A04-BB8A-C3EB5438B8E6}" dt="2020-09-03T23:00:39.375" v="457" actId="20577"/>
          <ac:spMkLst>
            <pc:docMk/>
            <pc:sldMk cId="798937475" sldId="259"/>
            <ac:spMk id="79" creationId="{578DC2C9-326B-42D7-8358-F252D51635FC}"/>
          </ac:spMkLst>
        </pc:spChg>
      </pc:sldChg>
      <pc:sldChg chg="add">
        <pc:chgData name="Kalaivani Ilango" userId="21164aca-eae9-4575-9961-83d9fffd6484" providerId="ADAL" clId="{BABE296B-B307-4A04-BB8A-C3EB5438B8E6}" dt="2020-09-03T22:11:45.971" v="257" actId="2890"/>
        <pc:sldMkLst>
          <pc:docMk/>
          <pc:sldMk cId="1254311573" sldId="260"/>
        </pc:sldMkLst>
      </pc:sldChg>
      <pc:sldChg chg="add">
        <pc:chgData name="Kalaivani Ilango" userId="21164aca-eae9-4575-9961-83d9fffd6484" providerId="ADAL" clId="{BABE296B-B307-4A04-BB8A-C3EB5438B8E6}" dt="2020-09-03T22:11:48.772" v="258" actId="2890"/>
        <pc:sldMkLst>
          <pc:docMk/>
          <pc:sldMk cId="2673788857" sldId="261"/>
        </pc:sldMkLst>
      </pc:sldChg>
      <pc:sldChg chg="add">
        <pc:chgData name="Kalaivani Ilango" userId="21164aca-eae9-4575-9961-83d9fffd6484" providerId="ADAL" clId="{BABE296B-B307-4A04-BB8A-C3EB5438B8E6}" dt="2020-09-03T22:11:51.353" v="259" actId="2890"/>
        <pc:sldMkLst>
          <pc:docMk/>
          <pc:sldMk cId="282027533" sldId="262"/>
        </pc:sldMkLst>
      </pc:sldChg>
      <pc:sldChg chg="new del">
        <pc:chgData name="Kalaivani Ilango" userId="21164aca-eae9-4575-9961-83d9fffd6484" providerId="ADAL" clId="{BABE296B-B307-4A04-BB8A-C3EB5438B8E6}" dt="2020-09-03T23:12:36.892" v="536" actId="680"/>
        <pc:sldMkLst>
          <pc:docMk/>
          <pc:sldMk cId="1175752684" sldId="263"/>
        </pc:sldMkLst>
      </pc:sldChg>
    </pc:docChg>
  </pc:docChgLst>
  <pc:docChgLst>
    <pc:chgData name="Ruban Sebastian" userId="0e051e92-b470-4e01-8ca8-f3185f6c70fc" providerId="ADAL" clId="{6B329DDB-EDA5-462E-872C-1A49BA4917DA}"/>
    <pc:docChg chg="modSld">
      <pc:chgData name="Ruban Sebastian" userId="0e051e92-b470-4e01-8ca8-f3185f6c70fc" providerId="ADAL" clId="{6B329DDB-EDA5-462E-872C-1A49BA4917DA}" dt="2020-10-18T04:01:26.632" v="19" actId="27918"/>
      <pc:docMkLst>
        <pc:docMk/>
      </pc:docMkLst>
      <pc:sldChg chg="modSp mod">
        <pc:chgData name="Ruban Sebastian" userId="0e051e92-b470-4e01-8ca8-f3185f6c70fc" providerId="ADAL" clId="{6B329DDB-EDA5-462E-872C-1A49BA4917DA}" dt="2020-10-18T04:01:26.632" v="19" actId="27918"/>
        <pc:sldMkLst>
          <pc:docMk/>
          <pc:sldMk cId="4185235703" sldId="256"/>
        </pc:sldMkLst>
        <pc:graphicFrameChg chg="mod">
          <ac:chgData name="Ruban Sebastian" userId="0e051e92-b470-4e01-8ca8-f3185f6c70fc" providerId="ADAL" clId="{6B329DDB-EDA5-462E-872C-1A49BA4917DA}" dt="2020-10-18T03:58:43.175" v="15"/>
          <ac:graphicFrameMkLst>
            <pc:docMk/>
            <pc:sldMk cId="4185235703" sldId="256"/>
            <ac:graphicFrameMk id="6" creationId="{D89DEDCA-A404-4233-88E4-E5B0866A2BBB}"/>
          </ac:graphicFrameMkLst>
        </pc:graphicFrameChg>
      </pc:sldChg>
    </pc:docChg>
  </pc:docChgLst>
  <pc:docChgLst>
    <pc:chgData name="Kalaivani" userId="21164aca-eae9-4575-9961-83d9fffd6484" providerId="ADAL" clId="{BABE296B-B307-4A04-BB8A-C3EB5438B8E6}"/>
    <pc:docChg chg="modSld">
      <pc:chgData name="Kalaivani" userId="21164aca-eae9-4575-9961-83d9fffd6484" providerId="ADAL" clId="{BABE296B-B307-4A04-BB8A-C3EB5438B8E6}" dt="2020-09-10T00:46:05.681" v="12" actId="20577"/>
      <pc:docMkLst>
        <pc:docMk/>
      </pc:docMkLst>
      <pc:sldChg chg="modSp mod">
        <pc:chgData name="Kalaivani" userId="21164aca-eae9-4575-9961-83d9fffd6484" providerId="ADAL" clId="{BABE296B-B307-4A04-BB8A-C3EB5438B8E6}" dt="2020-09-10T00:46:05.681" v="12" actId="20577"/>
        <pc:sldMkLst>
          <pc:docMk/>
          <pc:sldMk cId="798937475" sldId="259"/>
        </pc:sldMkLst>
        <pc:spChg chg="mod">
          <ac:chgData name="Kalaivani" userId="21164aca-eae9-4575-9961-83d9fffd6484" providerId="ADAL" clId="{BABE296B-B307-4A04-BB8A-C3EB5438B8E6}" dt="2020-09-10T00:46:05.681" v="12" actId="20577"/>
          <ac:spMkLst>
            <pc:docMk/>
            <pc:sldMk cId="798937475" sldId="259"/>
            <ac:spMk id="35" creationId="{AA5B1B79-ECD0-4AEA-BE0E-72498D4EA27A}"/>
          </ac:spMkLst>
        </pc:spChg>
        <pc:spChg chg="mod">
          <ac:chgData name="Kalaivani" userId="21164aca-eae9-4575-9961-83d9fffd6484" providerId="ADAL" clId="{BABE296B-B307-4A04-BB8A-C3EB5438B8E6}" dt="2020-09-10T00:45:39.053" v="3" actId="20577"/>
          <ac:spMkLst>
            <pc:docMk/>
            <pc:sldMk cId="798937475" sldId="259"/>
            <ac:spMk id="36" creationId="{9EECCC91-3286-4927-9FAB-3CE3A6CF26C6}"/>
          </ac:spMkLst>
        </pc:spChg>
      </pc:sldChg>
    </pc:docChg>
  </pc:docChgLst>
  <pc:docChgLst>
    <pc:chgData name="Kalaivani Ilango" userId="21164aca-eae9-4575-9961-83d9fffd6484" providerId="ADAL" clId="{926D04AE-FDD0-4B6E-8037-AC52318E9843}"/>
    <pc:docChg chg="undo custSel modSld">
      <pc:chgData name="Kalaivani Ilango" userId="21164aca-eae9-4575-9961-83d9fffd6484" providerId="ADAL" clId="{926D04AE-FDD0-4B6E-8037-AC52318E9843}" dt="2020-10-18T22:54:19.506" v="2" actId="1076"/>
      <pc:docMkLst>
        <pc:docMk/>
      </pc:docMkLst>
      <pc:sldChg chg="modSp mod">
        <pc:chgData name="Kalaivani Ilango" userId="21164aca-eae9-4575-9961-83d9fffd6484" providerId="ADAL" clId="{926D04AE-FDD0-4B6E-8037-AC52318E9843}" dt="2020-10-18T22:50:58.586" v="1" actId="21"/>
        <pc:sldMkLst>
          <pc:docMk/>
          <pc:sldMk cId="1548691649" sldId="258"/>
        </pc:sldMkLst>
        <pc:spChg chg="mod">
          <ac:chgData name="Kalaivani Ilango" userId="21164aca-eae9-4575-9961-83d9fffd6484" providerId="ADAL" clId="{926D04AE-FDD0-4B6E-8037-AC52318E9843}" dt="2020-10-18T22:50:58.586" v="1" actId="21"/>
          <ac:spMkLst>
            <pc:docMk/>
            <pc:sldMk cId="1548691649" sldId="258"/>
            <ac:spMk id="72" creationId="{F6364E4D-9E18-4A82-9AA8-495E5804A23E}"/>
          </ac:spMkLst>
        </pc:spChg>
      </pc:sldChg>
      <pc:sldChg chg="modSp mod">
        <pc:chgData name="Kalaivani Ilango" userId="21164aca-eae9-4575-9961-83d9fffd6484" providerId="ADAL" clId="{926D04AE-FDD0-4B6E-8037-AC52318E9843}" dt="2020-10-18T22:54:19.506" v="2" actId="1076"/>
        <pc:sldMkLst>
          <pc:docMk/>
          <pc:sldMk cId="2718822941" sldId="262"/>
        </pc:sldMkLst>
        <pc:spChg chg="mod">
          <ac:chgData name="Kalaivani Ilango" userId="21164aca-eae9-4575-9961-83d9fffd6484" providerId="ADAL" clId="{926D04AE-FDD0-4B6E-8037-AC52318E9843}" dt="2020-10-18T22:54:19.506" v="2" actId="1076"/>
          <ac:spMkLst>
            <pc:docMk/>
            <pc:sldMk cId="2718822941" sldId="262"/>
            <ac:spMk id="65" creationId="{7C8E6D07-12CA-430C-B295-734433643A04}"/>
          </ac:spMkLst>
        </pc:spChg>
      </pc:sldChg>
    </pc:docChg>
  </pc:docChgLst>
  <pc:docChgLst>
    <pc:chgData name="Ruban Sebastian" userId="0e051e92-b470-4e01-8ca8-f3185f6c70fc" providerId="ADAL" clId="{003A6190-6962-47FC-A2B5-2A2E84DA1956}"/>
    <pc:docChg chg="undo custSel addSld delSld modSld modMainMaster">
      <pc:chgData name="Ruban Sebastian" userId="0e051e92-b470-4e01-8ca8-f3185f6c70fc" providerId="ADAL" clId="{003A6190-6962-47FC-A2B5-2A2E84DA1956}" dt="2020-09-03T00:25:00.325" v="749" actId="47"/>
      <pc:docMkLst>
        <pc:docMk/>
      </pc:docMkLst>
      <pc:sldChg chg="addSp delSp modSp mod">
        <pc:chgData name="Ruban Sebastian" userId="0e051e92-b470-4e01-8ca8-f3185f6c70fc" providerId="ADAL" clId="{003A6190-6962-47FC-A2B5-2A2E84DA1956}" dt="2020-09-03T00:23:57.919" v="745" actId="122"/>
        <pc:sldMkLst>
          <pc:docMk/>
          <pc:sldMk cId="4185235703" sldId="256"/>
        </pc:sldMkLst>
        <pc:spChg chg="del mod topLvl">
          <ac:chgData name="Ruban Sebastian" userId="0e051e92-b470-4e01-8ca8-f3185f6c70fc" providerId="ADAL" clId="{003A6190-6962-47FC-A2B5-2A2E84DA1956}" dt="2020-09-02T23:14:39.434" v="282" actId="478"/>
          <ac:spMkLst>
            <pc:docMk/>
            <pc:sldMk cId="4185235703" sldId="256"/>
            <ac:spMk id="2" creationId="{C18D2326-251B-4F0C-A890-6F6520F9E028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15" creationId="{4F2DA7CD-1767-4919-827B-975E421A6B64}"/>
          </ac:spMkLst>
        </pc:spChg>
        <pc:spChg chg="mod topLvl">
          <ac:chgData name="Ruban Sebastian" userId="0e051e92-b470-4e01-8ca8-f3185f6c70fc" providerId="ADAL" clId="{003A6190-6962-47FC-A2B5-2A2E84DA1956}" dt="2020-09-03T00:23:30.297" v="742" actId="12788"/>
          <ac:spMkLst>
            <pc:docMk/>
            <pc:sldMk cId="4185235703" sldId="256"/>
            <ac:spMk id="16" creationId="{6A24F369-1E90-4237-8DFE-4B4299FD14EA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17" creationId="{342C1448-9C0D-43D9-91A3-35B233EFEFE1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19" creationId="{8C82224D-2020-46BF-B39C-58BBBDF72C30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1" creationId="{0833B7E1-19D0-40A7-B9F7-5DC2CF81681F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3" creationId="{58DB78A7-B540-4C4E-ADEF-52A489AC265E}"/>
          </ac:spMkLst>
        </pc:spChg>
        <pc:spChg chg="mod topLvl">
          <ac:chgData name="Ruban Sebastian" userId="0e051e92-b470-4e01-8ca8-f3185f6c70fc" providerId="ADAL" clId="{003A6190-6962-47FC-A2B5-2A2E84DA1956}" dt="2020-09-03T00:21:37.956" v="586" actId="165"/>
          <ac:spMkLst>
            <pc:docMk/>
            <pc:sldMk cId="4185235703" sldId="256"/>
            <ac:spMk id="25" creationId="{14BA378E-145F-4523-9E16-5C553CA72FCE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6" creationId="{1C94CA1D-B241-4256-8809-B2DF1E97FC14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7" creationId="{EFA396FC-63EB-4787-9867-97D12E07535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8" creationId="{8F86C578-1A05-4A94-AAA6-5EB8248302B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29" creationId="{9332288E-4E83-4EB7-A2DB-5D7CD57BD9C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0" creationId="{7EA9587E-6539-49EB-B0DE-55EB133A3F8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1" creationId="{479E968E-DEA4-4C5F-89C6-6B1C76AF13CF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2" creationId="{5AF7B8B6-5137-46AF-91F5-7A93CB7F45EB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3" creationId="{B479A521-2E62-4362-B20F-EED20CC6E7DD}"/>
          </ac:spMkLst>
        </pc:spChg>
        <pc:spChg chg="mod topLvl">
          <ac:chgData name="Ruban Sebastian" userId="0e051e92-b470-4e01-8ca8-f3185f6c70fc" providerId="ADAL" clId="{003A6190-6962-47FC-A2B5-2A2E84DA1956}" dt="2020-09-03T00:21:53.622" v="698" actId="20577"/>
          <ac:spMkLst>
            <pc:docMk/>
            <pc:sldMk cId="4185235703" sldId="256"/>
            <ac:spMk id="35" creationId="{AA5B1B79-ECD0-4AEA-BE0E-72498D4EA27A}"/>
          </ac:spMkLst>
        </pc:spChg>
        <pc:spChg chg="mod topLvl">
          <ac:chgData name="Ruban Sebastian" userId="0e051e92-b470-4e01-8ca8-f3185f6c70fc" providerId="ADAL" clId="{003A6190-6962-47FC-A2B5-2A2E84DA1956}" dt="2020-09-03T00:17:43.127" v="528" actId="255"/>
          <ac:spMkLst>
            <pc:docMk/>
            <pc:sldMk cId="4185235703" sldId="256"/>
            <ac:spMk id="36" creationId="{9EECCC91-3286-4927-9FAB-3CE3A6CF26C6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7" creationId="{3B58FC0D-4179-464C-B8D5-5767D6EB65E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8" creationId="{2A9C79E8-791D-416A-BFB5-11891A9C7B14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39" creationId="{45481B9B-3E57-4044-BAB2-ACBFF4FE0203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0" creationId="{5D08F707-51C5-40C3-BBEB-32A406BCAD07}"/>
          </ac:spMkLst>
        </pc:spChg>
        <pc:spChg chg="del">
          <ac:chgData name="Ruban Sebastian" userId="0e051e92-b470-4e01-8ca8-f3185f6c70fc" providerId="ADAL" clId="{003A6190-6962-47FC-A2B5-2A2E84DA1956}" dt="2020-09-02T23:01:52.487" v="50" actId="478"/>
          <ac:spMkLst>
            <pc:docMk/>
            <pc:sldMk cId="4185235703" sldId="256"/>
            <ac:spMk id="41" creationId="{55424435-8A16-4DDA-801A-5590B2741369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2" creationId="{445D28D9-B8A2-4CD9-A0BD-B04B1C21601E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7" creationId="{4420163F-3FB0-481A-BA8F-9A5B00396B80}"/>
          </ac:spMkLst>
        </pc:spChg>
        <pc:spChg chg="del mod topLvl">
          <ac:chgData name="Ruban Sebastian" userId="0e051e92-b470-4e01-8ca8-f3185f6c70fc" providerId="ADAL" clId="{003A6190-6962-47FC-A2B5-2A2E84DA1956}" dt="2020-09-02T23:58:41.512" v="295" actId="478"/>
          <ac:spMkLst>
            <pc:docMk/>
            <pc:sldMk cId="4185235703" sldId="256"/>
            <ac:spMk id="48" creationId="{93ABCE6E-39CA-490B-8208-781F862DE1C6}"/>
          </ac:spMkLst>
        </pc:spChg>
        <pc:spChg chg="mod topLvl">
          <ac:chgData name="Ruban Sebastian" userId="0e051e92-b470-4e01-8ca8-f3185f6c70fc" providerId="ADAL" clId="{003A6190-6962-47FC-A2B5-2A2E84DA1956}" dt="2020-09-03T00:20:10.406" v="564" actId="1037"/>
          <ac:spMkLst>
            <pc:docMk/>
            <pc:sldMk cId="4185235703" sldId="256"/>
            <ac:spMk id="49" creationId="{F91C240E-184C-4B4B-BD5A-34EA46D5D3CC}"/>
          </ac:spMkLst>
        </pc:spChg>
        <pc:spChg chg="del mod topLvl">
          <ac:chgData name="Ruban Sebastian" userId="0e051e92-b470-4e01-8ca8-f3185f6c70fc" providerId="ADAL" clId="{003A6190-6962-47FC-A2B5-2A2E84DA1956}" dt="2020-09-02T23:14:39.434" v="282" actId="478"/>
          <ac:spMkLst>
            <pc:docMk/>
            <pc:sldMk cId="4185235703" sldId="256"/>
            <ac:spMk id="50" creationId="{EC58551B-9D78-4FFB-831A-825F5AAF7315}"/>
          </ac:spMkLst>
        </pc:spChg>
        <pc:spChg chg="add del 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51" creationId="{30A5C9F6-C036-46D3-82D1-7ABB1A312CE6}"/>
          </ac:spMkLst>
        </pc:spChg>
        <pc:spChg chg="add mod">
          <ac:chgData name="Ruban Sebastian" userId="0e051e92-b470-4e01-8ca8-f3185f6c70fc" providerId="ADAL" clId="{003A6190-6962-47FC-A2B5-2A2E84DA1956}" dt="2020-09-03T00:20:19.713" v="570" actId="1038"/>
          <ac:spMkLst>
            <pc:docMk/>
            <pc:sldMk cId="4185235703" sldId="256"/>
            <ac:spMk id="52" creationId="{2FC0189B-A721-492D-AE33-8434C0C0957E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5" creationId="{80AC5E4C-096F-4F3B-A525-844F7B704986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56" creationId="{A7D0FE2A-9AAB-4A0F-8E09-3823DBAF2CB9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7" creationId="{70FFA037-FEBA-4132-B658-B47F520E9EA0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58" creationId="{7C45F1E0-2E58-44A3-8F94-979895ED663E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59" creationId="{397ADC74-AC13-41A9-B290-2DDD99D7A94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2" creationId="{633986E8-E9BB-43FF-B2C3-B91A0EF75612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63" creationId="{7A7A92D5-32C8-4D82-906B-4FB002D1974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4" creationId="{23C8FA2C-C7DE-4DD6-ABF9-3AB0B95E9807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5" creationId="{7C8E6D07-12CA-430C-B295-734433643A04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66" creationId="{FBC6520C-8E8F-4BE9-80C6-A832BD22C271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69" creationId="{3584332E-049B-4B40-84F7-7AC2A017330E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70" creationId="{F82F3C16-1EFF-477E-901A-222422A6930F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1" creationId="{E06C442C-05A3-4369-9D4B-64D7124BC5CB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2" creationId="{F6364E4D-9E18-4A82-9AA8-495E5804A23E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73" creationId="{BB896306-9FED-4A4B-ACD9-B5BBE2054101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6" creationId="{2C34FC86-414F-49AF-B553-3772A79153DB}"/>
          </ac:spMkLst>
        </pc:spChg>
        <pc:spChg chg="mod topLvl">
          <ac:chgData name="Ruban Sebastian" userId="0e051e92-b470-4e01-8ca8-f3185f6c70fc" providerId="ADAL" clId="{003A6190-6962-47FC-A2B5-2A2E84DA1956}" dt="2020-09-03T00:23:42.038" v="743" actId="122"/>
          <ac:spMkLst>
            <pc:docMk/>
            <pc:sldMk cId="4185235703" sldId="256"/>
            <ac:spMk id="77" creationId="{3554CCDA-8503-4818-BCAC-D85B3EAAA66D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8" creationId="{BED6DFC1-6342-4E85-B75B-E67F5BDA474A}"/>
          </ac:spMkLst>
        </pc:spChg>
        <pc:spChg chg="mod topLvl">
          <ac:chgData name="Ruban Sebastian" userId="0e051e92-b470-4e01-8ca8-f3185f6c70fc" providerId="ADAL" clId="{003A6190-6962-47FC-A2B5-2A2E84DA1956}" dt="2020-09-03T00:23:07.016" v="739" actId="165"/>
          <ac:spMkLst>
            <pc:docMk/>
            <pc:sldMk cId="4185235703" sldId="256"/>
            <ac:spMk id="79" creationId="{578DC2C9-326B-42D7-8358-F252D51635FC}"/>
          </ac:spMkLst>
        </pc:spChg>
        <pc:spChg chg="mod topLvl">
          <ac:chgData name="Ruban Sebastian" userId="0e051e92-b470-4e01-8ca8-f3185f6c70fc" providerId="ADAL" clId="{003A6190-6962-47FC-A2B5-2A2E84DA1956}" dt="2020-09-03T00:23:57.919" v="745" actId="122"/>
          <ac:spMkLst>
            <pc:docMk/>
            <pc:sldMk cId="4185235703" sldId="256"/>
            <ac:spMk id="80" creationId="{6542200A-A155-4EC3-95B4-3C8EA3FAC56B}"/>
          </ac:spMkLst>
        </pc:spChg>
        <pc:grpChg chg="add del mod">
          <ac:chgData name="Ruban Sebastian" userId="0e051e92-b470-4e01-8ca8-f3185f6c70fc" providerId="ADAL" clId="{003A6190-6962-47FC-A2B5-2A2E84DA1956}" dt="2020-09-02T23:08:41.871" v="161" actId="165"/>
          <ac:grpSpMkLst>
            <pc:docMk/>
            <pc:sldMk cId="4185235703" sldId="256"/>
            <ac:grpSpMk id="3" creationId="{4B52CF5B-D9D5-40EA-B4B1-30B0E8335B63}"/>
          </ac:grpSpMkLst>
        </pc:grpChg>
        <pc:grpChg chg="add del mod">
          <ac:chgData name="Ruban Sebastian" userId="0e051e92-b470-4e01-8ca8-f3185f6c70fc" providerId="ADAL" clId="{003A6190-6962-47FC-A2B5-2A2E84DA1956}" dt="2020-09-02T23:14:56.741" v="285" actId="165"/>
          <ac:grpSpMkLst>
            <pc:docMk/>
            <pc:sldMk cId="4185235703" sldId="256"/>
            <ac:grpSpMk id="4" creationId="{AE4FA547-9B7B-4AE0-8F76-281C35540A36}"/>
          </ac:grpSpMkLst>
        </pc:grpChg>
        <pc:grpChg chg="add del mod">
          <ac:chgData name="Ruban Sebastian" userId="0e051e92-b470-4e01-8ca8-f3185f6c70fc" providerId="ADAL" clId="{003A6190-6962-47FC-A2B5-2A2E84DA1956}" dt="2020-09-02T23:15:42.826" v="290" actId="165"/>
          <ac:grpSpMkLst>
            <pc:docMk/>
            <pc:sldMk cId="4185235703" sldId="256"/>
            <ac:grpSpMk id="5" creationId="{937C8F09-4904-473F-A6A9-7FFB61F7CA3D}"/>
          </ac:grpSpMkLst>
        </pc:grpChg>
        <pc:grpChg chg="add del mod">
          <ac:chgData name="Ruban Sebastian" userId="0e051e92-b470-4e01-8ca8-f3185f6c70fc" providerId="ADAL" clId="{003A6190-6962-47FC-A2B5-2A2E84DA1956}" dt="2020-09-03T00:21:37.956" v="586" actId="165"/>
          <ac:grpSpMkLst>
            <pc:docMk/>
            <pc:sldMk cId="4185235703" sldId="256"/>
            <ac:grpSpMk id="7" creationId="{A23DC339-DD40-4684-9466-04C747EBB93A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53" creationId="{1DA34F71-31F0-411A-97DD-3CB305157692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60" creationId="{97EAFFA6-9687-49DD-A2FC-B9076EFD9E90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67" creationId="{D3E9E28C-E491-422D-B6B0-1C254C37442F}"/>
          </ac:grpSpMkLst>
        </pc:grpChg>
        <pc:grpChg chg="add del mod">
          <ac:chgData name="Ruban Sebastian" userId="0e051e92-b470-4e01-8ca8-f3185f6c70fc" providerId="ADAL" clId="{003A6190-6962-47FC-A2B5-2A2E84DA1956}" dt="2020-09-03T00:23:07.016" v="739" actId="165"/>
          <ac:grpSpMkLst>
            <pc:docMk/>
            <pc:sldMk cId="4185235703" sldId="256"/>
            <ac:grpSpMk id="74" creationId="{C61C89FB-CAFC-4539-8A1F-276EAA87175E}"/>
          </ac:grpSpMkLst>
        </pc:grpChg>
        <pc:graphicFrameChg chg="mod topLvl modGraphic">
          <ac:chgData name="Ruban Sebastian" userId="0e051e92-b470-4e01-8ca8-f3185f6c70fc" providerId="ADAL" clId="{003A6190-6962-47FC-A2B5-2A2E84DA1956}" dt="2020-09-03T00:21:37.956" v="586" actId="165"/>
          <ac:graphicFrameMkLst>
            <pc:docMk/>
            <pc:sldMk cId="4185235703" sldId="256"/>
            <ac:graphicFrameMk id="6" creationId="{D89DEDCA-A404-4233-88E4-E5B0866A2BBB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3" creationId="{172E607C-CAC1-451F-A801-596233D7E822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4" creationId="{DEC18D0D-5F97-48EA-AD2A-24884CAD277D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5" creationId="{D29340DC-A6BD-44FD-ABBD-438B64BEEB2C}"/>
          </ac:graphicFrameMkLst>
        </pc:graphicFrameChg>
        <pc:graphicFrameChg chg="del mod topLvl">
          <ac:chgData name="Ruban Sebastian" userId="0e051e92-b470-4e01-8ca8-f3185f6c70fc" providerId="ADAL" clId="{003A6190-6962-47FC-A2B5-2A2E84DA1956}" dt="2020-09-02T23:58:41.512" v="295" actId="478"/>
          <ac:graphicFrameMkLst>
            <pc:docMk/>
            <pc:sldMk cId="4185235703" sldId="256"/>
            <ac:graphicFrameMk id="46" creationId="{D5D5C7ED-35FE-4A9A-B5BB-6E867D4CA688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54" creationId="{624C3E18-EC7D-412B-A16C-49E3EF731296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61" creationId="{794A50F4-5251-484F-B369-77D60284A53C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68" creationId="{BD9295E9-FBFB-46F1-84A2-2E6672828F1A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3T00:23:07.016" v="739" actId="165"/>
          <ac:graphicFrameMkLst>
            <pc:docMk/>
            <pc:sldMk cId="4185235703" sldId="256"/>
            <ac:graphicFrameMk id="75" creationId="{F0F73DCD-5B89-487F-A7F6-08EC406A26C3}"/>
          </ac:graphicFrameMkLst>
        </pc:graphicFrameChg>
      </pc:sldChg>
      <pc:sldChg chg="add del">
        <pc:chgData name="Ruban Sebastian" userId="0e051e92-b470-4e01-8ca8-f3185f6c70fc" providerId="ADAL" clId="{003A6190-6962-47FC-A2B5-2A2E84DA1956}" dt="2020-09-03T00:25:00.325" v="749" actId="47"/>
        <pc:sldMkLst>
          <pc:docMk/>
          <pc:sldMk cId="1889546348" sldId="257"/>
        </pc:sldMkLst>
      </pc:sldChg>
      <pc:sldChg chg="addSp delSp modSp del mod">
        <pc:chgData name="Ruban Sebastian" userId="0e051e92-b470-4e01-8ca8-f3185f6c70fc" providerId="ADAL" clId="{003A6190-6962-47FC-A2B5-2A2E84DA1956}" dt="2020-09-02T23:14:52.378" v="284" actId="47"/>
        <pc:sldMkLst>
          <pc:docMk/>
          <pc:sldMk cId="3466067630" sldId="257"/>
        </pc:sldMkLst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" creationId="{C18D2326-251B-4F0C-A890-6F6520F9E028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5" creationId="{4F2DA7CD-1767-4919-827B-975E421A6B6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6" creationId="{6A24F369-1E90-4237-8DFE-4B4299FD14EA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7" creationId="{342C1448-9C0D-43D9-91A3-35B233EFEFE1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19" creationId="{8C82224D-2020-46BF-B39C-58BBBDF72C30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1" creationId="{0833B7E1-19D0-40A7-B9F7-5DC2CF81681F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3" creationId="{58DB78A7-B540-4C4E-ADEF-52A489AC265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5" creationId="{14BA378E-145F-4523-9E16-5C553CA72FC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6" creationId="{1C94CA1D-B241-4256-8809-B2DF1E97FC1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7" creationId="{EFA396FC-63EB-4787-9867-97D12E07535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8" creationId="{8F86C578-1A05-4A94-AAA6-5EB8248302B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29" creationId="{9332288E-4E83-4EB7-A2DB-5D7CD57BD9C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0" creationId="{7EA9587E-6539-49EB-B0DE-55EB133A3F8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1" creationId="{479E968E-DEA4-4C5F-89C6-6B1C76AF13CF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2" creationId="{5AF7B8B6-5137-46AF-91F5-7A93CB7F45EB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3" creationId="{B479A521-2E62-4362-B20F-EED20CC6E7DD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5" creationId="{AA5B1B79-ECD0-4AEA-BE0E-72498D4EA27A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6" creationId="{9EECCC91-3286-4927-9FAB-3CE3A6CF26C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7" creationId="{3B58FC0D-4179-464C-B8D5-5767D6EB65E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8" creationId="{2A9C79E8-791D-416A-BFB5-11891A9C7B14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39" creationId="{45481B9B-3E57-4044-BAB2-ACBFF4FE0203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0" creationId="{5D08F707-51C5-40C3-BBEB-32A406BCAD07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1" creationId="{55424435-8A16-4DDA-801A-5590B2741369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2" creationId="{445D28D9-B8A2-4CD9-A0BD-B04B1C21601E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7" creationId="{4420163F-3FB0-481A-BA8F-9A5B00396B80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8" creationId="{93ABCE6E-39CA-490B-8208-781F862DE1C6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49" creationId="{F91C240E-184C-4B4B-BD5A-34EA46D5D3CC}"/>
          </ac:spMkLst>
        </pc:spChg>
        <pc:spChg chg="mod topLvl">
          <ac:chgData name="Ruban Sebastian" userId="0e051e92-b470-4e01-8ca8-f3185f6c70fc" providerId="ADAL" clId="{003A6190-6962-47FC-A2B5-2A2E84DA1956}" dt="2020-09-02T23:08:18.765" v="158" actId="165"/>
          <ac:spMkLst>
            <pc:docMk/>
            <pc:sldMk cId="3466067630" sldId="257"/>
            <ac:spMk id="50" creationId="{EC58551B-9D78-4FFB-831A-825F5AAF7315}"/>
          </ac:spMkLst>
        </pc:spChg>
        <pc:grpChg chg="add del mod">
          <ac:chgData name="Ruban Sebastian" userId="0e051e92-b470-4e01-8ca8-f3185f6c70fc" providerId="ADAL" clId="{003A6190-6962-47FC-A2B5-2A2E84DA1956}" dt="2020-09-02T23:08:18.765" v="158" actId="165"/>
          <ac:grpSpMkLst>
            <pc:docMk/>
            <pc:sldMk cId="3466067630" sldId="257"/>
            <ac:grpSpMk id="3" creationId="{2E78E199-6E58-454B-B96A-BCDA2A1416E5}"/>
          </ac:grpSpMkLst>
        </pc:grp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6" creationId="{D89DEDCA-A404-4233-88E4-E5B0866A2BBB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3" creationId="{172E607C-CAC1-451F-A801-596233D7E822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4" creationId="{DEC18D0D-5F97-48EA-AD2A-24884CAD277D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5" creationId="{D29340DC-A6BD-44FD-ABBD-438B64BEEB2C}"/>
          </ac:graphicFrameMkLst>
        </pc:graphicFrameChg>
        <pc:graphicFrameChg chg="mod topLvl">
          <ac:chgData name="Ruban Sebastian" userId="0e051e92-b470-4e01-8ca8-f3185f6c70fc" providerId="ADAL" clId="{003A6190-6962-47FC-A2B5-2A2E84DA1956}" dt="2020-09-02T23:08:18.765" v="158" actId="165"/>
          <ac:graphicFrameMkLst>
            <pc:docMk/>
            <pc:sldMk cId="3466067630" sldId="257"/>
            <ac:graphicFrameMk id="46" creationId="{D5D5C7ED-35FE-4A9A-B5BB-6E867D4CA688}"/>
          </ac:graphicFrameMkLst>
        </pc:graphicFrameChg>
      </pc:sldChg>
      <pc:sldChg chg="add del">
        <pc:chgData name="Ruban Sebastian" userId="0e051e92-b470-4e01-8ca8-f3185f6c70fc" providerId="ADAL" clId="{003A6190-6962-47FC-A2B5-2A2E84DA1956}" dt="2020-09-03T00:24:59.897" v="748" actId="47"/>
        <pc:sldMkLst>
          <pc:docMk/>
          <pc:sldMk cId="2208364262" sldId="258"/>
        </pc:sldMkLst>
      </pc:sldChg>
      <pc:sldMasterChg chg="modSp modSldLayout">
        <pc:chgData name="Ruban Sebastian" userId="0e051e92-b470-4e01-8ca8-f3185f6c70fc" providerId="ADAL" clId="{003A6190-6962-47FC-A2B5-2A2E84DA1956}" dt="2020-09-02T23:07:58.108" v="155"/>
        <pc:sldMasterMkLst>
          <pc:docMk/>
          <pc:sldMasterMk cId="2445228473" sldId="2147483672"/>
        </pc:sldMasterMkLst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2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3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4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5" creationId="{00000000-0000-0000-0000-000000000000}"/>
          </ac:spMkLst>
        </pc:spChg>
        <pc:spChg chg="mod">
          <ac:chgData name="Ruban Sebastian" userId="0e051e92-b470-4e01-8ca8-f3185f6c70fc" providerId="ADAL" clId="{003A6190-6962-47FC-A2B5-2A2E84DA1956}" dt="2020-09-02T23:07:58.108" v="155"/>
          <ac:spMkLst>
            <pc:docMk/>
            <pc:sldMasterMk cId="2445228473" sldId="2147483672"/>
            <ac:spMk id="6" creationId="{00000000-0000-0000-0000-000000000000}"/>
          </ac:spMkLst>
        </pc:sp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2552614442" sldId="2147483673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552614442" sldId="2147483673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552614442" sldId="2147483673"/>
              <ac:spMk id="3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964473283" sldId="2147483675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964473283" sldId="2147483675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964473283" sldId="2147483675"/>
              <ac:spMk id="3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740899608" sldId="2147483676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40899608" sldId="2147483676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40899608" sldId="2147483676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2973565100" sldId="2147483677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4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5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2973565100" sldId="2147483677"/>
              <ac:spMk id="6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764545789" sldId="2147483680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764545789" sldId="2147483680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265229068" sldId="2147483681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3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265229068" sldId="2147483681"/>
              <ac:spMk id="4" creationId="{00000000-0000-0000-0000-000000000000}"/>
            </ac:spMkLst>
          </pc:spChg>
        </pc:sldLayoutChg>
        <pc:sldLayoutChg chg="modSp">
          <pc:chgData name="Ruban Sebastian" userId="0e051e92-b470-4e01-8ca8-f3185f6c70fc" providerId="ADAL" clId="{003A6190-6962-47FC-A2B5-2A2E84DA1956}" dt="2020-09-02T23:07:58.108" v="155"/>
          <pc:sldLayoutMkLst>
            <pc:docMk/>
            <pc:sldMasterMk cId="2445228473" sldId="2147483672"/>
            <pc:sldLayoutMk cId="332565109" sldId="2147483683"/>
          </pc:sldLayoutMkLst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32565109" sldId="2147483683"/>
              <ac:spMk id="2" creationId="{00000000-0000-0000-0000-000000000000}"/>
            </ac:spMkLst>
          </pc:spChg>
          <pc:spChg chg="mod">
            <ac:chgData name="Ruban Sebastian" userId="0e051e92-b470-4e01-8ca8-f3185f6c70fc" providerId="ADAL" clId="{003A6190-6962-47FC-A2B5-2A2E84DA1956}" dt="2020-09-02T23:07:58.108" v="155"/>
            <ac:spMkLst>
              <pc:docMk/>
              <pc:sldMasterMk cId="2445228473" sldId="2147483672"/>
              <pc:sldLayoutMk cId="332565109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Supun Malimage" userId="8c6ce5d2-c569-4c3d-9578-e8db9031fdb0" providerId="ADAL" clId="{7BD79600-FFD6-496C-9087-21B1B281E0FC}"/>
    <pc:docChg chg="undo custSel modSld">
      <pc:chgData name="Supun Malimage" userId="8c6ce5d2-c569-4c3d-9578-e8db9031fdb0" providerId="ADAL" clId="{7BD79600-FFD6-496C-9087-21B1B281E0FC}" dt="2020-09-03T20:34:30.128" v="878" actId="14100"/>
      <pc:docMkLst>
        <pc:docMk/>
      </pc:docMkLst>
      <pc:sldChg chg="addSp delSp modSp mod">
        <pc:chgData name="Supun Malimage" userId="8c6ce5d2-c569-4c3d-9578-e8db9031fdb0" providerId="ADAL" clId="{7BD79600-FFD6-496C-9087-21B1B281E0FC}" dt="2020-09-03T20:34:30.128" v="878" actId="14100"/>
        <pc:sldMkLst>
          <pc:docMk/>
          <pc:sldMk cId="4185235703" sldId="256"/>
        </pc:sldMkLst>
        <pc:spChg chg="add mod">
          <ac:chgData name="Supun Malimage" userId="8c6ce5d2-c569-4c3d-9578-e8db9031fdb0" providerId="ADAL" clId="{7BD79600-FFD6-496C-9087-21B1B281E0FC}" dt="2020-09-03T01:51:25.645" v="86" actId="20577"/>
          <ac:spMkLst>
            <pc:docMk/>
            <pc:sldMk cId="4185235703" sldId="256"/>
            <ac:spMk id="2" creationId="{3AB9A075-D305-4652-82F2-DB7EC457A1B6}"/>
          </ac:spMkLst>
        </pc:spChg>
        <pc:spChg chg="add mod">
          <ac:chgData name="Supun Malimage" userId="8c6ce5d2-c569-4c3d-9578-e8db9031fdb0" providerId="ADAL" clId="{7BD79600-FFD6-496C-9087-21B1B281E0FC}" dt="2020-09-03T01:51:37.955" v="97" actId="20577"/>
          <ac:spMkLst>
            <pc:docMk/>
            <pc:sldMk cId="4185235703" sldId="256"/>
            <ac:spMk id="3" creationId="{ED502437-2F28-4057-8554-5A9638AE08A6}"/>
          </ac:spMkLst>
        </pc:spChg>
        <pc:spChg chg="add mod">
          <ac:chgData name="Supun Malimage" userId="8c6ce5d2-c569-4c3d-9578-e8db9031fdb0" providerId="ADAL" clId="{7BD79600-FFD6-496C-9087-21B1B281E0FC}" dt="2020-09-03T01:52:24.697" v="123" actId="20577"/>
          <ac:spMkLst>
            <pc:docMk/>
            <pc:sldMk cId="4185235703" sldId="256"/>
            <ac:spMk id="4" creationId="{7BF347C9-EFCF-4312-BC84-A0EED1319346}"/>
          </ac:spMkLst>
        </pc:spChg>
        <pc:spChg chg="add mod">
          <ac:chgData name="Supun Malimage" userId="8c6ce5d2-c569-4c3d-9578-e8db9031fdb0" providerId="ADAL" clId="{7BD79600-FFD6-496C-9087-21B1B281E0FC}" dt="2020-09-03T01:52:20.400" v="115" actId="20577"/>
          <ac:spMkLst>
            <pc:docMk/>
            <pc:sldMk cId="4185235703" sldId="256"/>
            <ac:spMk id="5" creationId="{AE28B165-F1CB-476B-807D-838B90A5D88E}"/>
          </ac:spMkLst>
        </pc:spChg>
        <pc:spChg chg="add del mod">
          <ac:chgData name="Supun Malimage" userId="8c6ce5d2-c569-4c3d-9578-e8db9031fdb0" providerId="ADAL" clId="{7BD79600-FFD6-496C-9087-21B1B281E0FC}" dt="2020-09-03T20:17:16.222" v="787" actId="22"/>
          <ac:spMkLst>
            <pc:docMk/>
            <pc:sldMk cId="4185235703" sldId="256"/>
            <ac:spMk id="7" creationId="{7A8D5350-5B55-462B-A989-D9F90E94AD9C}"/>
          </ac:spMkLst>
        </pc:spChg>
        <pc:spChg chg="mod">
          <ac:chgData name="Supun Malimage" userId="8c6ce5d2-c569-4c3d-9578-e8db9031fdb0" providerId="ADAL" clId="{7BD79600-FFD6-496C-9087-21B1B281E0FC}" dt="2020-09-03T01:50:01.790" v="64" actId="20577"/>
          <ac:spMkLst>
            <pc:docMk/>
            <pc:sldMk cId="4185235703" sldId="256"/>
            <ac:spMk id="15" creationId="{4F2DA7CD-1767-4919-827B-975E421A6B64}"/>
          </ac:spMkLst>
        </pc:spChg>
        <pc:spChg chg="mod">
          <ac:chgData name="Supun Malimage" userId="8c6ce5d2-c569-4c3d-9578-e8db9031fdb0" providerId="ADAL" clId="{7BD79600-FFD6-496C-9087-21B1B281E0FC}" dt="2020-09-03T20:34:03.598" v="869" actId="14100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Supun Malimage" userId="8c6ce5d2-c569-4c3d-9578-e8db9031fdb0" providerId="ADAL" clId="{7BD79600-FFD6-496C-9087-21B1B281E0FC}" dt="2020-09-03T01:42:51.601" v="31" actId="20577"/>
          <ac:spMkLst>
            <pc:docMk/>
            <pc:sldMk cId="4185235703" sldId="256"/>
            <ac:spMk id="36" creationId="{9EECCC91-3286-4927-9FAB-3CE3A6CF26C6}"/>
          </ac:spMkLst>
        </pc:spChg>
        <pc:spChg chg="mod">
          <ac:chgData name="Supun Malimage" userId="8c6ce5d2-c569-4c3d-9578-e8db9031fdb0" providerId="ADAL" clId="{7BD79600-FFD6-496C-9087-21B1B281E0FC}" dt="2020-09-03T02:14:17.124" v="516" actId="20577"/>
          <ac:spMkLst>
            <pc:docMk/>
            <pc:sldMk cId="4185235703" sldId="256"/>
            <ac:spMk id="51" creationId="{30A5C9F6-C036-46D3-82D1-7ABB1A312CE6}"/>
          </ac:spMkLst>
        </pc:spChg>
        <pc:spChg chg="del">
          <ac:chgData name="Supun Malimage" userId="8c6ce5d2-c569-4c3d-9578-e8db9031fdb0" providerId="ADAL" clId="{7BD79600-FFD6-496C-9087-21B1B281E0FC}" dt="2020-09-03T01:50:23.569" v="65" actId="478"/>
          <ac:spMkLst>
            <pc:docMk/>
            <pc:sldMk cId="4185235703" sldId="256"/>
            <ac:spMk id="56" creationId="{A7D0FE2A-9AAB-4A0F-8E09-3823DBAF2CB9}"/>
          </ac:spMkLst>
        </pc:spChg>
        <pc:spChg chg="mod">
          <ac:chgData name="Supun Malimage" userId="8c6ce5d2-c569-4c3d-9578-e8db9031fdb0" providerId="ADAL" clId="{7BD79600-FFD6-496C-9087-21B1B281E0FC}" dt="2020-09-03T20:34:06.159" v="870" actId="14100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Supun Malimage" userId="8c6ce5d2-c569-4c3d-9578-e8db9031fdb0" providerId="ADAL" clId="{7BD79600-FFD6-496C-9087-21B1B281E0FC}" dt="2020-09-03T02:14:26.852" v="523" actId="6549"/>
          <ac:spMkLst>
            <pc:docMk/>
            <pc:sldMk cId="4185235703" sldId="256"/>
            <ac:spMk id="59" creationId="{397ADC74-AC13-41A9-B290-2DDD99D7A947}"/>
          </ac:spMkLst>
        </pc:spChg>
        <pc:spChg chg="del">
          <ac:chgData name="Supun Malimage" userId="8c6ce5d2-c569-4c3d-9578-e8db9031fdb0" providerId="ADAL" clId="{7BD79600-FFD6-496C-9087-21B1B281E0FC}" dt="2020-09-03T01:50:38.310" v="69" actId="478"/>
          <ac:spMkLst>
            <pc:docMk/>
            <pc:sldMk cId="4185235703" sldId="256"/>
            <ac:spMk id="63" creationId="{7A7A92D5-32C8-4D82-906B-4FB002D19747}"/>
          </ac:spMkLst>
        </pc:spChg>
        <pc:spChg chg="mod">
          <ac:chgData name="Supun Malimage" userId="8c6ce5d2-c569-4c3d-9578-e8db9031fdb0" providerId="ADAL" clId="{7BD79600-FFD6-496C-9087-21B1B281E0FC}" dt="2020-09-03T20:34:09.009" v="871" actId="14100"/>
          <ac:spMkLst>
            <pc:docMk/>
            <pc:sldMk cId="4185235703" sldId="256"/>
            <ac:spMk id="65" creationId="{7C8E6D07-12CA-430C-B295-734433643A04}"/>
          </ac:spMkLst>
        </pc:spChg>
        <pc:spChg chg="del">
          <ac:chgData name="Supun Malimage" userId="8c6ce5d2-c569-4c3d-9578-e8db9031fdb0" providerId="ADAL" clId="{7BD79600-FFD6-496C-9087-21B1B281E0FC}" dt="2020-09-03T01:50:49.202" v="71" actId="478"/>
          <ac:spMkLst>
            <pc:docMk/>
            <pc:sldMk cId="4185235703" sldId="256"/>
            <ac:spMk id="70" creationId="{F82F3C16-1EFF-477E-901A-222422A6930F}"/>
          </ac:spMkLst>
        </pc:spChg>
        <pc:spChg chg="mod">
          <ac:chgData name="Supun Malimage" userId="8c6ce5d2-c569-4c3d-9578-e8db9031fdb0" providerId="ADAL" clId="{7BD79600-FFD6-496C-9087-21B1B281E0FC}" dt="2020-09-03T20:34:11.481" v="872" actId="14100"/>
          <ac:spMkLst>
            <pc:docMk/>
            <pc:sldMk cId="4185235703" sldId="256"/>
            <ac:spMk id="72" creationId="{F6364E4D-9E18-4A82-9AA8-495E5804A23E}"/>
          </ac:spMkLst>
        </pc:spChg>
        <pc:spChg chg="del">
          <ac:chgData name="Supun Malimage" userId="8c6ce5d2-c569-4c3d-9578-e8db9031fdb0" providerId="ADAL" clId="{7BD79600-FFD6-496C-9087-21B1B281E0FC}" dt="2020-09-03T01:51:07.232" v="75" actId="478"/>
          <ac:spMkLst>
            <pc:docMk/>
            <pc:sldMk cId="4185235703" sldId="256"/>
            <ac:spMk id="77" creationId="{3554CCDA-8503-4818-BCAC-D85B3EAAA66D}"/>
          </ac:spMkLst>
        </pc:spChg>
        <pc:spChg chg="mod">
          <ac:chgData name="Supun Malimage" userId="8c6ce5d2-c569-4c3d-9578-e8db9031fdb0" providerId="ADAL" clId="{7BD79600-FFD6-496C-9087-21B1B281E0FC}" dt="2020-09-03T20:34:14.651" v="873" actId="14100"/>
          <ac:spMkLst>
            <pc:docMk/>
            <pc:sldMk cId="4185235703" sldId="256"/>
            <ac:spMk id="79" creationId="{578DC2C9-326B-42D7-8358-F252D51635FC}"/>
          </ac:spMkLst>
        </pc:spChg>
        <pc:graphicFrameChg chg="mod">
          <ac:chgData name="Supun Malimage" userId="8c6ce5d2-c569-4c3d-9578-e8db9031fdb0" providerId="ADAL" clId="{7BD79600-FFD6-496C-9087-21B1B281E0FC}" dt="2020-09-03T20:34:30.128" v="878" actId="14100"/>
          <ac:graphicFrameMkLst>
            <pc:docMk/>
            <pc:sldMk cId="4185235703" sldId="256"/>
            <ac:graphicFrameMk id="6" creationId="{D89DEDCA-A404-4233-88E4-E5B0866A2BBB}"/>
          </ac:graphicFrameMkLst>
        </pc:graphicFrameChg>
        <pc:graphicFrameChg chg="add del mod">
          <ac:chgData name="Supun Malimage" userId="8c6ce5d2-c569-4c3d-9578-e8db9031fdb0" providerId="ADAL" clId="{7BD79600-FFD6-496C-9087-21B1B281E0FC}" dt="2020-09-03T20:17:15.321" v="785" actId="22"/>
          <ac:graphicFrameMkLst>
            <pc:docMk/>
            <pc:sldMk cId="4185235703" sldId="256"/>
            <ac:graphicFrameMk id="8" creationId="{5F2F3D01-3508-4678-AB4B-A8D460F8DE90}"/>
          </ac:graphicFrameMkLst>
        </pc:graphicFrameChg>
        <pc:graphicFrameChg chg="add del mod">
          <ac:chgData name="Supun Malimage" userId="8c6ce5d2-c569-4c3d-9578-e8db9031fdb0" providerId="ADAL" clId="{7BD79600-FFD6-496C-9087-21B1B281E0FC}" dt="2020-09-03T20:34:26.880" v="877" actId="14100"/>
          <ac:graphicFrameMkLst>
            <pc:docMk/>
            <pc:sldMk cId="4185235703" sldId="256"/>
            <ac:graphicFrameMk id="54" creationId="{624C3E18-EC7D-412B-A16C-49E3EF731296}"/>
          </ac:graphicFrameMkLst>
        </pc:graphicFrameChg>
        <pc:graphicFrameChg chg="mod">
          <ac:chgData name="Supun Malimage" userId="8c6ce5d2-c569-4c3d-9578-e8db9031fdb0" providerId="ADAL" clId="{7BD79600-FFD6-496C-9087-21B1B281E0FC}" dt="2020-09-03T20:34:23.740" v="876" actId="14100"/>
          <ac:graphicFrameMkLst>
            <pc:docMk/>
            <pc:sldMk cId="4185235703" sldId="256"/>
            <ac:graphicFrameMk id="61" creationId="{794A50F4-5251-484F-B369-77D60284A53C}"/>
          </ac:graphicFrameMkLst>
        </pc:graphicFrameChg>
        <pc:graphicFrameChg chg="mod">
          <ac:chgData name="Supun Malimage" userId="8c6ce5d2-c569-4c3d-9578-e8db9031fdb0" providerId="ADAL" clId="{7BD79600-FFD6-496C-9087-21B1B281E0FC}" dt="2020-09-03T20:34:21.082" v="875" actId="14100"/>
          <ac:graphicFrameMkLst>
            <pc:docMk/>
            <pc:sldMk cId="4185235703" sldId="256"/>
            <ac:graphicFrameMk id="68" creationId="{BD9295E9-FBFB-46F1-84A2-2E6672828F1A}"/>
          </ac:graphicFrameMkLst>
        </pc:graphicFrameChg>
        <pc:graphicFrameChg chg="mod">
          <ac:chgData name="Supun Malimage" userId="8c6ce5d2-c569-4c3d-9578-e8db9031fdb0" providerId="ADAL" clId="{7BD79600-FFD6-496C-9087-21B1B281E0FC}" dt="2020-09-03T20:34:17.753" v="874" actId="14100"/>
          <ac:graphicFrameMkLst>
            <pc:docMk/>
            <pc:sldMk cId="4185235703" sldId="256"/>
            <ac:graphicFrameMk id="75" creationId="{F0F73DCD-5B89-487F-A7F6-08EC406A26C3}"/>
          </ac:graphicFrameMkLst>
        </pc:graphicFrameChg>
      </pc:sldChg>
    </pc:docChg>
  </pc:docChgLst>
  <pc:docChgLst>
    <pc:chgData name="Kalaivani Ilango" userId="21164aca-eae9-4575-9961-83d9fffd6484" providerId="ADAL" clId="{1D1BDAD9-C90D-4A13-96E4-97869B5047AA}"/>
    <pc:docChg chg="undo custSel addSld delSld modSld">
      <pc:chgData name="Kalaivani Ilango" userId="21164aca-eae9-4575-9961-83d9fffd6484" providerId="ADAL" clId="{1D1BDAD9-C90D-4A13-96E4-97869B5047AA}" dt="2020-10-18T07:50:15.171" v="12888" actId="20577"/>
      <pc:docMkLst>
        <pc:docMk/>
      </pc:docMkLst>
      <pc:sldChg chg="modSp mod">
        <pc:chgData name="Kalaivani Ilango" userId="21164aca-eae9-4575-9961-83d9fffd6484" providerId="ADAL" clId="{1D1BDAD9-C90D-4A13-96E4-97869B5047AA}" dt="2020-10-18T07:02:35.143" v="12754" actId="20577"/>
        <pc:sldMkLst>
          <pc:docMk/>
          <pc:sldMk cId="4185235703" sldId="256"/>
        </pc:sldMkLst>
        <pc:spChg chg="mod">
          <ac:chgData name="Kalaivani Ilango" userId="21164aca-eae9-4575-9961-83d9fffd6484" providerId="ADAL" clId="{1D1BDAD9-C90D-4A13-96E4-97869B5047AA}" dt="2020-10-17T08:26:07.705" v="108" actId="20577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19:58:58.026" v="283" actId="20577"/>
          <ac:spMkLst>
            <pc:docMk/>
            <pc:sldMk cId="4185235703" sldId="256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7:02:35.143" v="12754" actId="20577"/>
          <ac:spMkLst>
            <pc:docMk/>
            <pc:sldMk cId="4185235703" sldId="256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7T20:02:01.256" v="404" actId="20577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7T20:04:00.326" v="418" actId="20577"/>
          <ac:spMkLst>
            <pc:docMk/>
            <pc:sldMk cId="4185235703" sldId="256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7T20:15:29.879" v="636" actId="20577"/>
          <ac:spMkLst>
            <pc:docMk/>
            <pc:sldMk cId="4185235703" sldId="256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7T20:11:43.898" v="527" actId="20577"/>
          <ac:spMkLst>
            <pc:docMk/>
            <pc:sldMk cId="4185235703" sldId="256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7T20:17:55.298" v="729" actId="313"/>
          <ac:spMkLst>
            <pc:docMk/>
            <pc:sldMk cId="4185235703" sldId="256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7T20:18:40.727" v="735" actId="20577"/>
          <ac:spMkLst>
            <pc:docMk/>
            <pc:sldMk cId="4185235703" sldId="256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7:01:28.951" v="12746" actId="20577"/>
          <ac:spMkLst>
            <pc:docMk/>
            <pc:sldMk cId="4185235703" sldId="256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7:01:50.302" v="12750" actId="20577"/>
          <ac:spMkLst>
            <pc:docMk/>
            <pc:sldMk cId="4185235703" sldId="256"/>
            <ac:spMk id="80" creationId="{6542200A-A155-4EC3-95B4-3C8EA3FAC56B}"/>
          </ac:spMkLst>
        </pc:spChg>
      </pc:sldChg>
      <pc:sldChg chg="modSp mod">
        <pc:chgData name="Kalaivani Ilango" userId="21164aca-eae9-4575-9961-83d9fffd6484" providerId="ADAL" clId="{1D1BDAD9-C90D-4A13-96E4-97869B5047AA}" dt="2020-10-18T07:08:13.384" v="12795" actId="20577"/>
        <pc:sldMkLst>
          <pc:docMk/>
          <pc:sldMk cId="956169099" sldId="257"/>
        </pc:sldMkLst>
        <pc:spChg chg="mod">
          <ac:chgData name="Kalaivani Ilango" userId="21164aca-eae9-4575-9961-83d9fffd6484" providerId="ADAL" clId="{1D1BDAD9-C90D-4A13-96E4-97869B5047AA}" dt="2020-10-17T20:22:15.204" v="760" actId="20577"/>
          <ac:spMkLst>
            <pc:docMk/>
            <pc:sldMk cId="956169099" sldId="257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08:11:10.932" v="5" actId="20577"/>
          <ac:spMkLst>
            <pc:docMk/>
            <pc:sldMk cId="956169099" sldId="257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7T20:24:34.621" v="875" actId="20577"/>
          <ac:spMkLst>
            <pc:docMk/>
            <pc:sldMk cId="956169099" sldId="257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7:08:13.384" v="12795" actId="20577"/>
          <ac:spMkLst>
            <pc:docMk/>
            <pc:sldMk cId="956169099" sldId="257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7:03:05.043" v="12761" actId="20577"/>
          <ac:spMkLst>
            <pc:docMk/>
            <pc:sldMk cId="956169099" sldId="257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7:03:28.013" v="12765" actId="20577"/>
          <ac:spMkLst>
            <pc:docMk/>
            <pc:sldMk cId="956169099" sldId="257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8T07:03:40.811" v="12769" actId="1076"/>
          <ac:spMkLst>
            <pc:docMk/>
            <pc:sldMk cId="956169099" sldId="257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7T20:35:28.872" v="1091" actId="20577"/>
          <ac:spMkLst>
            <pc:docMk/>
            <pc:sldMk cId="956169099" sldId="257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7:06:01.267" v="12774" actId="20577"/>
          <ac:spMkLst>
            <pc:docMk/>
            <pc:sldMk cId="956169099" sldId="257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7:06:55.713" v="12783" actId="20577"/>
          <ac:spMkLst>
            <pc:docMk/>
            <pc:sldMk cId="956169099" sldId="257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7:07:42.325" v="12787" actId="20577"/>
          <ac:spMkLst>
            <pc:docMk/>
            <pc:sldMk cId="956169099" sldId="257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7:08:05.770" v="12791" actId="20577"/>
          <ac:spMkLst>
            <pc:docMk/>
            <pc:sldMk cId="956169099" sldId="257"/>
            <ac:spMk id="80" creationId="{6542200A-A155-4EC3-95B4-3C8EA3FAC56B}"/>
          </ac:spMkLst>
        </pc:spChg>
      </pc:sldChg>
      <pc:sldChg chg="modSp mod">
        <pc:chgData name="Kalaivani Ilango" userId="21164aca-eae9-4575-9961-83d9fffd6484" providerId="ADAL" clId="{1D1BDAD9-C90D-4A13-96E4-97869B5047AA}" dt="2020-10-17T20:58:58.210" v="1400" actId="20577"/>
        <pc:sldMkLst>
          <pc:docMk/>
          <pc:sldMk cId="1548691649" sldId="258"/>
        </pc:sldMkLst>
        <pc:spChg chg="mod">
          <ac:chgData name="Kalaivani Ilango" userId="21164aca-eae9-4575-9961-83d9fffd6484" providerId="ADAL" clId="{1D1BDAD9-C90D-4A13-96E4-97869B5047AA}" dt="2020-10-17T20:39:52.417" v="1119" actId="20577"/>
          <ac:spMkLst>
            <pc:docMk/>
            <pc:sldMk cId="1548691649" sldId="258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20:39:25.787" v="1104" actId="20577"/>
          <ac:spMkLst>
            <pc:docMk/>
            <pc:sldMk cId="1548691649" sldId="258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7T20:50:52.323" v="1284" actId="20577"/>
          <ac:spMkLst>
            <pc:docMk/>
            <pc:sldMk cId="1548691649" sldId="258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7T20:58:58.210" v="1400" actId="20577"/>
          <ac:spMkLst>
            <pc:docMk/>
            <pc:sldMk cId="1548691649" sldId="258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7T20:51:21.327" v="1315" actId="20577"/>
          <ac:spMkLst>
            <pc:docMk/>
            <pc:sldMk cId="1548691649" sldId="258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7T20:52:36.219" v="1325" actId="20577"/>
          <ac:spMkLst>
            <pc:docMk/>
            <pc:sldMk cId="1548691649" sldId="258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7T20:53:04.625" v="1346" actId="20577"/>
          <ac:spMkLst>
            <pc:docMk/>
            <pc:sldMk cId="1548691649" sldId="258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7T20:54:17.915" v="1357" actId="20577"/>
          <ac:spMkLst>
            <pc:docMk/>
            <pc:sldMk cId="1548691649" sldId="258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7T20:56:17.297" v="1381" actId="20577"/>
          <ac:spMkLst>
            <pc:docMk/>
            <pc:sldMk cId="1548691649" sldId="258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7T20:56:31.642" v="1383" actId="20577"/>
          <ac:spMkLst>
            <pc:docMk/>
            <pc:sldMk cId="1548691649" sldId="258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7T20:49:40.997" v="1271" actId="20577"/>
          <ac:spMkLst>
            <pc:docMk/>
            <pc:sldMk cId="1548691649" sldId="258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7T20:58:25.264" v="1396" actId="20577"/>
          <ac:spMkLst>
            <pc:docMk/>
            <pc:sldMk cId="1548691649" sldId="258"/>
            <ac:spMk id="80" creationId="{6542200A-A155-4EC3-95B4-3C8EA3FAC56B}"/>
          </ac:spMkLst>
        </pc:spChg>
      </pc:sldChg>
      <pc:sldChg chg="modSp mod">
        <pc:chgData name="Kalaivani Ilango" userId="21164aca-eae9-4575-9961-83d9fffd6484" providerId="ADAL" clId="{1D1BDAD9-C90D-4A13-96E4-97869B5047AA}" dt="2020-10-18T06:16:02.514" v="11849" actId="20577"/>
        <pc:sldMkLst>
          <pc:docMk/>
          <pc:sldMk cId="798937475" sldId="259"/>
        </pc:sldMkLst>
        <pc:spChg chg="mod">
          <ac:chgData name="Kalaivani Ilango" userId="21164aca-eae9-4575-9961-83d9fffd6484" providerId="ADAL" clId="{1D1BDAD9-C90D-4A13-96E4-97869B5047AA}" dt="2020-10-17T21:10:29.588" v="1581" actId="20577"/>
          <ac:spMkLst>
            <pc:docMk/>
            <pc:sldMk cId="798937475" sldId="259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21:08:01.952" v="1428" actId="20577"/>
          <ac:spMkLst>
            <pc:docMk/>
            <pc:sldMk cId="798937475" sldId="259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7T21:13:31.524" v="1600" actId="20577"/>
          <ac:spMkLst>
            <pc:docMk/>
            <pc:sldMk cId="798937475" sldId="259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6:16:02.514" v="11849" actId="20577"/>
          <ac:spMkLst>
            <pc:docMk/>
            <pc:sldMk cId="798937475" sldId="259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7T21:40:55.533" v="2374" actId="20577"/>
          <ac:spMkLst>
            <pc:docMk/>
            <pc:sldMk cId="798937475" sldId="259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7T21:41:49.084" v="2380" actId="20577"/>
          <ac:spMkLst>
            <pc:docMk/>
            <pc:sldMk cId="798937475" sldId="259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7T21:23:07.749" v="1917" actId="20577"/>
          <ac:spMkLst>
            <pc:docMk/>
            <pc:sldMk cId="798937475" sldId="259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7T21:23:23.913" v="1920" actId="20577"/>
          <ac:spMkLst>
            <pc:docMk/>
            <pc:sldMk cId="798937475" sldId="259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6:13:39.556" v="11800" actId="5793"/>
          <ac:spMkLst>
            <pc:docMk/>
            <pc:sldMk cId="798937475" sldId="259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7T21:36:35.432" v="2309" actId="20577"/>
          <ac:spMkLst>
            <pc:docMk/>
            <pc:sldMk cId="798937475" sldId="259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6:14:57.987" v="11839" actId="20577"/>
          <ac:spMkLst>
            <pc:docMk/>
            <pc:sldMk cId="798937475" sldId="259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6:15:51.004" v="11845" actId="20577"/>
          <ac:spMkLst>
            <pc:docMk/>
            <pc:sldMk cId="798937475" sldId="259"/>
            <ac:spMk id="80" creationId="{6542200A-A155-4EC3-95B4-3C8EA3FAC56B}"/>
          </ac:spMkLst>
        </pc:spChg>
      </pc:sldChg>
      <pc:sldChg chg="addSp delSp modSp add mod">
        <pc:chgData name="Kalaivani Ilango" userId="21164aca-eae9-4575-9961-83d9fffd6484" providerId="ADAL" clId="{1D1BDAD9-C90D-4A13-96E4-97869B5047AA}" dt="2020-10-17T23:26:06.227" v="3883" actId="20577"/>
        <pc:sldMkLst>
          <pc:docMk/>
          <pc:sldMk cId="122899276" sldId="260"/>
        </pc:sldMkLst>
        <pc:spChg chg="mod">
          <ac:chgData name="Kalaivani Ilango" userId="21164aca-eae9-4575-9961-83d9fffd6484" providerId="ADAL" clId="{1D1BDAD9-C90D-4A13-96E4-97869B5047AA}" dt="2020-10-17T23:20:43.481" v="3584" actId="20577"/>
          <ac:spMkLst>
            <pc:docMk/>
            <pc:sldMk cId="122899276" sldId="260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7T23:20:51.763" v="3588" actId="20577"/>
          <ac:spMkLst>
            <pc:docMk/>
            <pc:sldMk cId="122899276" sldId="260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7T23:21:02.363" v="3592" actId="20577"/>
          <ac:spMkLst>
            <pc:docMk/>
            <pc:sldMk cId="122899276" sldId="260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7T23:21:09.402" v="3596" actId="20577"/>
          <ac:spMkLst>
            <pc:docMk/>
            <pc:sldMk cId="122899276" sldId="260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7T23:20:34.653" v="3580" actId="20577"/>
          <ac:spMkLst>
            <pc:docMk/>
            <pc:sldMk cId="122899276" sldId="260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7T22:31:08.697" v="2560" actId="20577"/>
          <ac:spMkLst>
            <pc:docMk/>
            <pc:sldMk cId="122899276" sldId="260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21:43:23.672" v="2395" actId="20577"/>
          <ac:spMkLst>
            <pc:docMk/>
            <pc:sldMk cId="122899276" sldId="260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7T22:32:29.652" v="2573" actId="20577"/>
          <ac:spMkLst>
            <pc:docMk/>
            <pc:sldMk cId="122899276" sldId="260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7T22:55:03.126" v="3384" actId="20577"/>
          <ac:spMkLst>
            <pc:docMk/>
            <pc:sldMk cId="122899276" sldId="260"/>
            <ac:spMk id="52" creationId="{2FC0189B-A721-492D-AE33-8434C0C0957E}"/>
          </ac:spMkLst>
        </pc:spChg>
        <pc:spChg chg="add del mod">
          <ac:chgData name="Kalaivani Ilango" userId="21164aca-eae9-4575-9961-83d9fffd6484" providerId="ADAL" clId="{1D1BDAD9-C90D-4A13-96E4-97869B5047AA}" dt="2020-10-17T22:35:35.048" v="2772" actId="20577"/>
          <ac:spMkLst>
            <pc:docMk/>
            <pc:sldMk cId="122899276" sldId="260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7T22:43:19.328" v="3066" actId="313"/>
          <ac:spMkLst>
            <pc:docMk/>
            <pc:sldMk cId="122899276" sldId="260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7T22:43:14.274" v="3065" actId="20577"/>
          <ac:spMkLst>
            <pc:docMk/>
            <pc:sldMk cId="122899276" sldId="260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7T22:51:07.145" v="3261" actId="20577"/>
          <ac:spMkLst>
            <pc:docMk/>
            <pc:sldMk cId="122899276" sldId="260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7T22:53:52.363" v="3375" actId="20577"/>
          <ac:spMkLst>
            <pc:docMk/>
            <pc:sldMk cId="122899276" sldId="260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7T23:26:06.227" v="3883" actId="20577"/>
          <ac:spMkLst>
            <pc:docMk/>
            <pc:sldMk cId="122899276" sldId="260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7T22:54:36.632" v="3382" actId="20577"/>
          <ac:spMkLst>
            <pc:docMk/>
            <pc:sldMk cId="122899276" sldId="260"/>
            <ac:spMk id="80" creationId="{6542200A-A155-4EC3-95B4-3C8EA3FAC56B}"/>
          </ac:spMkLst>
        </pc:spChg>
      </pc:sldChg>
      <pc:sldChg chg="modSp del mod">
        <pc:chgData name="Kalaivani Ilango" userId="21164aca-eae9-4575-9961-83d9fffd6484" providerId="ADAL" clId="{1D1BDAD9-C90D-4A13-96E4-97869B5047AA}" dt="2020-10-17T09:35:56.187" v="209" actId="2696"/>
        <pc:sldMkLst>
          <pc:docMk/>
          <pc:sldMk cId="1254311573" sldId="260"/>
        </pc:sldMkLst>
        <pc:spChg chg="mod">
          <ac:chgData name="Kalaivani Ilango" userId="21164aca-eae9-4575-9961-83d9fffd6484" providerId="ADAL" clId="{1D1BDAD9-C90D-4A13-96E4-97869B5047AA}" dt="2020-10-17T08:12:15.175" v="28" actId="20577"/>
          <ac:spMkLst>
            <pc:docMk/>
            <pc:sldMk cId="1254311573" sldId="260"/>
            <ac:spMk id="52" creationId="{2FC0189B-A721-492D-AE33-8434C0C0957E}"/>
          </ac:spMkLst>
        </pc:spChg>
      </pc:sldChg>
      <pc:sldChg chg="new del">
        <pc:chgData name="Kalaivani Ilango" userId="21164aca-eae9-4575-9961-83d9fffd6484" providerId="ADAL" clId="{1D1BDAD9-C90D-4A13-96E4-97869B5047AA}" dt="2020-10-17T21:07:18.149" v="1402" actId="47"/>
        <pc:sldMkLst>
          <pc:docMk/>
          <pc:sldMk cId="3395588359" sldId="260"/>
        </pc:sldMkLst>
      </pc:sldChg>
      <pc:sldChg chg="modSp add mod">
        <pc:chgData name="Kalaivani Ilango" userId="21164aca-eae9-4575-9961-83d9fffd6484" providerId="ADAL" clId="{1D1BDAD9-C90D-4A13-96E4-97869B5047AA}" dt="2020-10-18T07:09:55.930" v="12818" actId="20577"/>
        <pc:sldMkLst>
          <pc:docMk/>
          <pc:sldMk cId="1660745069" sldId="261"/>
        </pc:sldMkLst>
        <pc:spChg chg="mod">
          <ac:chgData name="Kalaivani Ilango" userId="21164aca-eae9-4575-9961-83d9fffd6484" providerId="ADAL" clId="{1D1BDAD9-C90D-4A13-96E4-97869B5047AA}" dt="2020-10-17T23:21:26.861" v="3606" actId="20577"/>
          <ac:spMkLst>
            <pc:docMk/>
            <pc:sldMk cId="1660745069" sldId="261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7T23:21:36.032" v="3610" actId="20577"/>
          <ac:spMkLst>
            <pc:docMk/>
            <pc:sldMk cId="1660745069" sldId="261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7T23:21:41.473" v="3614" actId="20577"/>
          <ac:spMkLst>
            <pc:docMk/>
            <pc:sldMk cId="1660745069" sldId="261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7T23:21:49.467" v="3618" actId="20577"/>
          <ac:spMkLst>
            <pc:docMk/>
            <pc:sldMk cId="1660745069" sldId="261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7T23:21:20.358" v="3602" actId="20577"/>
          <ac:spMkLst>
            <pc:docMk/>
            <pc:sldMk cId="1660745069" sldId="261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7:09:15.664" v="12810" actId="20577"/>
          <ac:spMkLst>
            <pc:docMk/>
            <pc:sldMk cId="1660745069" sldId="261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22:56:19.335" v="3393" actId="20577"/>
          <ac:spMkLst>
            <pc:docMk/>
            <pc:sldMk cId="1660745069" sldId="261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7:09:35.231" v="12814" actId="20577"/>
          <ac:spMkLst>
            <pc:docMk/>
            <pc:sldMk cId="1660745069" sldId="261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7:09:55.930" v="12818" actId="20577"/>
          <ac:spMkLst>
            <pc:docMk/>
            <pc:sldMk cId="1660745069" sldId="261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0:14:41.602" v="5035" actId="20577"/>
          <ac:spMkLst>
            <pc:docMk/>
            <pc:sldMk cId="1660745069" sldId="261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7T23:39:52.594" v="4473" actId="20577"/>
          <ac:spMkLst>
            <pc:docMk/>
            <pc:sldMk cId="1660745069" sldId="261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8T06:20:10.137" v="11913" actId="5793"/>
          <ac:spMkLst>
            <pc:docMk/>
            <pc:sldMk cId="1660745069" sldId="261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0:16:24.236" v="5073" actId="20577"/>
          <ac:spMkLst>
            <pc:docMk/>
            <pc:sldMk cId="1660745069" sldId="261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7:08:48.421" v="12796" actId="20577"/>
          <ac:spMkLst>
            <pc:docMk/>
            <pc:sldMk cId="1660745069" sldId="261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6:19:01.037" v="11911" actId="20577"/>
          <ac:spMkLst>
            <pc:docMk/>
            <pc:sldMk cId="1660745069" sldId="261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3:48:45.091" v="9852" actId="20577"/>
          <ac:spMkLst>
            <pc:docMk/>
            <pc:sldMk cId="1660745069" sldId="261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3:44:29.236" v="9847" actId="20577"/>
          <ac:spMkLst>
            <pc:docMk/>
            <pc:sldMk cId="1660745069" sldId="261"/>
            <ac:spMk id="80" creationId="{6542200A-A155-4EC3-95B4-3C8EA3FAC56B}"/>
          </ac:spMkLst>
        </pc:spChg>
      </pc:sldChg>
      <pc:sldChg chg="modSp del mod">
        <pc:chgData name="Kalaivani Ilango" userId="21164aca-eae9-4575-9961-83d9fffd6484" providerId="ADAL" clId="{1D1BDAD9-C90D-4A13-96E4-97869B5047AA}" dt="2020-10-17T09:35:28.477" v="201" actId="2696"/>
        <pc:sldMkLst>
          <pc:docMk/>
          <pc:sldMk cId="2673788857" sldId="261"/>
        </pc:sldMkLst>
        <pc:spChg chg="mod">
          <ac:chgData name="Kalaivani Ilango" userId="21164aca-eae9-4575-9961-83d9fffd6484" providerId="ADAL" clId="{1D1BDAD9-C90D-4A13-96E4-97869B5047AA}" dt="2020-10-17T08:12:43.912" v="30" actId="20577"/>
          <ac:spMkLst>
            <pc:docMk/>
            <pc:sldMk cId="2673788857" sldId="261"/>
            <ac:spMk id="52" creationId="{2FC0189B-A721-492D-AE33-8434C0C0957E}"/>
          </ac:spMkLst>
        </pc:spChg>
      </pc:sldChg>
      <pc:sldChg chg="del">
        <pc:chgData name="Kalaivani Ilango" userId="21164aca-eae9-4575-9961-83d9fffd6484" providerId="ADAL" clId="{1D1BDAD9-C90D-4A13-96E4-97869B5047AA}" dt="2020-10-17T09:35:33.665" v="202" actId="2696"/>
        <pc:sldMkLst>
          <pc:docMk/>
          <pc:sldMk cId="282027533" sldId="262"/>
        </pc:sldMkLst>
      </pc:sldChg>
      <pc:sldChg chg="modSp add mod">
        <pc:chgData name="Kalaivani Ilango" userId="21164aca-eae9-4575-9961-83d9fffd6484" providerId="ADAL" clId="{1D1BDAD9-C90D-4A13-96E4-97869B5047AA}" dt="2020-10-18T06:57:28.813" v="12714" actId="20577"/>
        <pc:sldMkLst>
          <pc:docMk/>
          <pc:sldMk cId="2718822941" sldId="262"/>
        </pc:sldMkLst>
        <pc:spChg chg="mod">
          <ac:chgData name="Kalaivani Ilango" userId="21164aca-eae9-4575-9961-83d9fffd6484" providerId="ADAL" clId="{1D1BDAD9-C90D-4A13-96E4-97869B5047AA}" dt="2020-10-17T23:45:35.987" v="4514" actId="20577"/>
          <ac:spMkLst>
            <pc:docMk/>
            <pc:sldMk cId="2718822941" sldId="262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7T23:45:40.177" v="4518" actId="20577"/>
          <ac:spMkLst>
            <pc:docMk/>
            <pc:sldMk cId="2718822941" sldId="262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7T23:45:49.039" v="4522" actId="20577"/>
          <ac:spMkLst>
            <pc:docMk/>
            <pc:sldMk cId="2718822941" sldId="262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7T23:45:53.856" v="4526" actId="20577"/>
          <ac:spMkLst>
            <pc:docMk/>
            <pc:sldMk cId="2718822941" sldId="262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7T23:45:30.952" v="4510" actId="20577"/>
          <ac:spMkLst>
            <pc:docMk/>
            <pc:sldMk cId="2718822941" sldId="262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6:54:06.201" v="12680" actId="20577"/>
          <ac:spMkLst>
            <pc:docMk/>
            <pc:sldMk cId="2718822941" sldId="262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7T23:45:22.089" v="4506" actId="20577"/>
          <ac:spMkLst>
            <pc:docMk/>
            <pc:sldMk cId="2718822941" sldId="262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6:55:43.360" v="12692" actId="20577"/>
          <ac:spMkLst>
            <pc:docMk/>
            <pc:sldMk cId="2718822941" sldId="262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6:57:28.813" v="12714" actId="20577"/>
          <ac:spMkLst>
            <pc:docMk/>
            <pc:sldMk cId="2718822941" sldId="262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0:13:55.846" v="5019" actId="20577"/>
          <ac:spMkLst>
            <pc:docMk/>
            <pc:sldMk cId="2718822941" sldId="262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6:49:32.759" v="12439" actId="20577"/>
          <ac:spMkLst>
            <pc:docMk/>
            <pc:sldMk cId="2718822941" sldId="262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0:21:54.522" v="5208" actId="20577"/>
          <ac:spMkLst>
            <pc:docMk/>
            <pc:sldMk cId="2718822941" sldId="262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6:52:35.885" v="12590" actId="20577"/>
          <ac:spMkLst>
            <pc:docMk/>
            <pc:sldMk cId="2718822941" sldId="262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6:57:02.339" v="12706" actId="20577"/>
          <ac:spMkLst>
            <pc:docMk/>
            <pc:sldMk cId="2718822941" sldId="262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6:30:10.432" v="12150" actId="20577"/>
          <ac:spMkLst>
            <pc:docMk/>
            <pc:sldMk cId="2718822941" sldId="262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6:31:53.174" v="12160" actId="20577"/>
          <ac:spMkLst>
            <pc:docMk/>
            <pc:sldMk cId="2718822941" sldId="262"/>
            <ac:spMk id="80" creationId="{6542200A-A155-4EC3-95B4-3C8EA3FAC56B}"/>
          </ac:spMkLst>
        </pc:spChg>
      </pc:sldChg>
      <pc:sldChg chg="del">
        <pc:chgData name="Kalaivani Ilango" userId="21164aca-eae9-4575-9961-83d9fffd6484" providerId="ADAL" clId="{1D1BDAD9-C90D-4A13-96E4-97869B5047AA}" dt="2020-10-17T09:35:36.734" v="203" actId="2696"/>
        <pc:sldMkLst>
          <pc:docMk/>
          <pc:sldMk cId="1506295972" sldId="263"/>
        </pc:sldMkLst>
      </pc:sldChg>
      <pc:sldChg chg="modSp add mod">
        <pc:chgData name="Kalaivani Ilango" userId="21164aca-eae9-4575-9961-83d9fffd6484" providerId="ADAL" clId="{1D1BDAD9-C90D-4A13-96E4-97869B5047AA}" dt="2020-10-18T03:51:09.379" v="9864" actId="20577"/>
        <pc:sldMkLst>
          <pc:docMk/>
          <pc:sldMk cId="4155748349" sldId="263"/>
        </pc:sldMkLst>
        <pc:spChg chg="mod">
          <ac:chgData name="Kalaivani Ilango" userId="21164aca-eae9-4575-9961-83d9fffd6484" providerId="ADAL" clId="{1D1BDAD9-C90D-4A13-96E4-97869B5047AA}" dt="2020-10-18T00:33:13.732" v="5546" actId="20577"/>
          <ac:spMkLst>
            <pc:docMk/>
            <pc:sldMk cId="4155748349" sldId="263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0:34:07.183" v="5552" actId="20577"/>
          <ac:spMkLst>
            <pc:docMk/>
            <pc:sldMk cId="4155748349" sldId="263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0:34:16.716" v="5558" actId="20577"/>
          <ac:spMkLst>
            <pc:docMk/>
            <pc:sldMk cId="4155748349" sldId="263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0:34:28.927" v="5564" actId="20577"/>
          <ac:spMkLst>
            <pc:docMk/>
            <pc:sldMk cId="4155748349" sldId="263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0:33:03.026" v="5538" actId="20577"/>
          <ac:spMkLst>
            <pc:docMk/>
            <pc:sldMk cId="4155748349" sldId="263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0:48:24.962" v="6444" actId="20577"/>
          <ac:spMkLst>
            <pc:docMk/>
            <pc:sldMk cId="4155748349" sldId="263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0:32:02.681" v="5502" actId="20577"/>
          <ac:spMkLst>
            <pc:docMk/>
            <pc:sldMk cId="4155748349" sldId="263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0:49:33.663" v="6448" actId="20577"/>
          <ac:spMkLst>
            <pc:docMk/>
            <pc:sldMk cId="4155748349" sldId="263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3:51:09.379" v="9864" actId="20577"/>
          <ac:spMkLst>
            <pc:docMk/>
            <pc:sldMk cId="4155748349" sldId="263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1:51:34.696" v="7744" actId="20577"/>
          <ac:spMkLst>
            <pc:docMk/>
            <pc:sldMk cId="4155748349" sldId="263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0:45:32.734" v="6199" actId="20577"/>
          <ac:spMkLst>
            <pc:docMk/>
            <pc:sldMk cId="4155748349" sldId="263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0:51:03.430" v="6456" actId="20577"/>
          <ac:spMkLst>
            <pc:docMk/>
            <pc:sldMk cId="4155748349" sldId="263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3:49:50.733" v="9856" actId="20577"/>
          <ac:spMkLst>
            <pc:docMk/>
            <pc:sldMk cId="4155748349" sldId="263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3:50:25.609" v="9862" actId="20577"/>
          <ac:spMkLst>
            <pc:docMk/>
            <pc:sldMk cId="4155748349" sldId="263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0:53:13.439" v="6469" actId="20577"/>
          <ac:spMkLst>
            <pc:docMk/>
            <pc:sldMk cId="4155748349" sldId="263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0:53:57.792" v="6477" actId="20577"/>
          <ac:spMkLst>
            <pc:docMk/>
            <pc:sldMk cId="4155748349" sldId="263"/>
            <ac:spMk id="80" creationId="{6542200A-A155-4EC3-95B4-3C8EA3FAC56B}"/>
          </ac:spMkLst>
        </pc:spChg>
      </pc:sldChg>
      <pc:sldChg chg="modSp add mod">
        <pc:chgData name="Kalaivani Ilango" userId="21164aca-eae9-4575-9961-83d9fffd6484" providerId="ADAL" clId="{1D1BDAD9-C90D-4A13-96E4-97869B5047AA}" dt="2020-10-18T06:35:27.606" v="12224" actId="20577"/>
        <pc:sldMkLst>
          <pc:docMk/>
          <pc:sldMk cId="40522361" sldId="264"/>
        </pc:sldMkLst>
        <pc:spChg chg="mod">
          <ac:chgData name="Kalaivani Ilango" userId="21164aca-eae9-4575-9961-83d9fffd6484" providerId="ADAL" clId="{1D1BDAD9-C90D-4A13-96E4-97869B5047AA}" dt="2020-10-18T00:56:29.146" v="6508" actId="20577"/>
          <ac:spMkLst>
            <pc:docMk/>
            <pc:sldMk cId="40522361" sldId="264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0:56:33.039" v="6510" actId="20577"/>
          <ac:spMkLst>
            <pc:docMk/>
            <pc:sldMk cId="40522361" sldId="264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0:56:37.603" v="6514" actId="20577"/>
          <ac:spMkLst>
            <pc:docMk/>
            <pc:sldMk cId="40522361" sldId="264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0:56:42.652" v="6518" actId="20577"/>
          <ac:spMkLst>
            <pc:docMk/>
            <pc:sldMk cId="40522361" sldId="264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0:56:23.393" v="6506" actId="20577"/>
          <ac:spMkLst>
            <pc:docMk/>
            <pc:sldMk cId="40522361" sldId="264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1:44:42.003" v="7496" actId="20577"/>
          <ac:spMkLst>
            <pc:docMk/>
            <pc:sldMk cId="40522361" sldId="264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0:56:08.071" v="6500" actId="20577"/>
          <ac:spMkLst>
            <pc:docMk/>
            <pc:sldMk cId="40522361" sldId="264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1:37:50.623" v="7340" actId="20577"/>
          <ac:spMkLst>
            <pc:docMk/>
            <pc:sldMk cId="40522361" sldId="264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6:35:27.606" v="12224" actId="20577"/>
          <ac:spMkLst>
            <pc:docMk/>
            <pc:sldMk cId="40522361" sldId="264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6:34:38.731" v="12215" actId="20577"/>
          <ac:spMkLst>
            <pc:docMk/>
            <pc:sldMk cId="40522361" sldId="264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6:35:21.914" v="12222" actId="20577"/>
          <ac:spMkLst>
            <pc:docMk/>
            <pc:sldMk cId="40522361" sldId="264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8T01:16:16.025" v="7164" actId="20577"/>
          <ac:spMkLst>
            <pc:docMk/>
            <pc:sldMk cId="40522361" sldId="264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4:14:58.263" v="10051" actId="20577"/>
          <ac:spMkLst>
            <pc:docMk/>
            <pc:sldMk cId="40522361" sldId="264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4:15:45.269" v="10061" actId="20577"/>
          <ac:spMkLst>
            <pc:docMk/>
            <pc:sldMk cId="40522361" sldId="264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3:51:36.672" v="9868" actId="20577"/>
          <ac:spMkLst>
            <pc:docMk/>
            <pc:sldMk cId="40522361" sldId="264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3:53:35.386" v="9880" actId="20577"/>
          <ac:spMkLst>
            <pc:docMk/>
            <pc:sldMk cId="40522361" sldId="264"/>
            <ac:spMk id="80" creationId="{6542200A-A155-4EC3-95B4-3C8EA3FAC56B}"/>
          </ac:spMkLst>
        </pc:spChg>
      </pc:sldChg>
      <pc:sldChg chg="del">
        <pc:chgData name="Kalaivani Ilango" userId="21164aca-eae9-4575-9961-83d9fffd6484" providerId="ADAL" clId="{1D1BDAD9-C90D-4A13-96E4-97869B5047AA}" dt="2020-10-17T09:35:39.633" v="204" actId="2696"/>
        <pc:sldMkLst>
          <pc:docMk/>
          <pc:sldMk cId="2002983314" sldId="264"/>
        </pc:sldMkLst>
      </pc:sldChg>
      <pc:sldChg chg="modSp add mod">
        <pc:chgData name="Kalaivani Ilango" userId="21164aca-eae9-4575-9961-83d9fffd6484" providerId="ADAL" clId="{1D1BDAD9-C90D-4A13-96E4-97869B5047AA}" dt="2020-10-18T06:36:43.578" v="12228" actId="27918"/>
        <pc:sldMkLst>
          <pc:docMk/>
          <pc:sldMk cId="501538345" sldId="265"/>
        </pc:sldMkLst>
        <pc:spChg chg="mod">
          <ac:chgData name="Kalaivani Ilango" userId="21164aca-eae9-4575-9961-83d9fffd6484" providerId="ADAL" clId="{1D1BDAD9-C90D-4A13-96E4-97869B5047AA}" dt="2020-10-18T01:47:05.109" v="7522" actId="20577"/>
          <ac:spMkLst>
            <pc:docMk/>
            <pc:sldMk cId="501538345" sldId="265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1:47:15.551" v="7526" actId="20577"/>
          <ac:spMkLst>
            <pc:docMk/>
            <pc:sldMk cId="501538345" sldId="265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1:47:21.117" v="7530" actId="20577"/>
          <ac:spMkLst>
            <pc:docMk/>
            <pc:sldMk cId="501538345" sldId="265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1:47:28.684" v="7532" actId="20577"/>
          <ac:spMkLst>
            <pc:docMk/>
            <pc:sldMk cId="501538345" sldId="265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1:46:58.575" v="7518" actId="20577"/>
          <ac:spMkLst>
            <pc:docMk/>
            <pc:sldMk cId="501538345" sldId="265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4:13:52.777" v="10049" actId="20577"/>
          <ac:spMkLst>
            <pc:docMk/>
            <pc:sldMk cId="501538345" sldId="265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1:46:26.275" v="7514" actId="20577"/>
          <ac:spMkLst>
            <pc:docMk/>
            <pc:sldMk cId="501538345" sldId="265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4:16:46.186" v="10067" actId="20577"/>
          <ac:spMkLst>
            <pc:docMk/>
            <pc:sldMk cId="501538345" sldId="265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4:21:10.387" v="10151" actId="20577"/>
          <ac:spMkLst>
            <pc:docMk/>
            <pc:sldMk cId="501538345" sldId="265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1:55:04.262" v="7906" actId="20577"/>
          <ac:spMkLst>
            <pc:docMk/>
            <pc:sldMk cId="501538345" sldId="265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4:17:03.196" v="10071" actId="20577"/>
          <ac:spMkLst>
            <pc:docMk/>
            <pc:sldMk cId="501538345" sldId="265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8T04:17:17.266" v="10073" actId="20577"/>
          <ac:spMkLst>
            <pc:docMk/>
            <pc:sldMk cId="501538345" sldId="265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4:18:45.933" v="10083" actId="20577"/>
          <ac:spMkLst>
            <pc:docMk/>
            <pc:sldMk cId="501538345" sldId="265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6:35:40.854" v="12226" actId="20577"/>
          <ac:spMkLst>
            <pc:docMk/>
            <pc:sldMk cId="501538345" sldId="265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4:20:47.284" v="10145" actId="20577"/>
          <ac:spMkLst>
            <pc:docMk/>
            <pc:sldMk cId="501538345" sldId="265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2:01:54.308" v="8307" actId="20577"/>
          <ac:spMkLst>
            <pc:docMk/>
            <pc:sldMk cId="501538345" sldId="265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2:03:10.261" v="8318" actId="20577"/>
          <ac:spMkLst>
            <pc:docMk/>
            <pc:sldMk cId="501538345" sldId="265"/>
            <ac:spMk id="80" creationId="{6542200A-A155-4EC3-95B4-3C8EA3FAC56B}"/>
          </ac:spMkLst>
        </pc:spChg>
      </pc:sldChg>
      <pc:sldChg chg="add del">
        <pc:chgData name="Kalaivani Ilango" userId="21164aca-eae9-4575-9961-83d9fffd6484" providerId="ADAL" clId="{1D1BDAD9-C90D-4A13-96E4-97869B5047AA}" dt="2020-10-18T01:45:12.800" v="7504" actId="47"/>
        <pc:sldMkLst>
          <pc:docMk/>
          <pc:sldMk cId="1643737902" sldId="265"/>
        </pc:sldMkLst>
      </pc:sldChg>
      <pc:sldChg chg="del">
        <pc:chgData name="Kalaivani Ilango" userId="21164aca-eae9-4575-9961-83d9fffd6484" providerId="ADAL" clId="{1D1BDAD9-C90D-4A13-96E4-97869B5047AA}" dt="2020-10-17T09:35:43.049" v="205" actId="2696"/>
        <pc:sldMkLst>
          <pc:docMk/>
          <pc:sldMk cId="3404179829" sldId="265"/>
        </pc:sldMkLst>
      </pc:sldChg>
      <pc:sldChg chg="del">
        <pc:chgData name="Kalaivani Ilango" userId="21164aca-eae9-4575-9961-83d9fffd6484" providerId="ADAL" clId="{1D1BDAD9-C90D-4A13-96E4-97869B5047AA}" dt="2020-10-17T09:35:46.376" v="206" actId="2696"/>
        <pc:sldMkLst>
          <pc:docMk/>
          <pc:sldMk cId="321659506" sldId="266"/>
        </pc:sldMkLst>
      </pc:sldChg>
      <pc:sldChg chg="modSp add mod">
        <pc:chgData name="Kalaivani Ilango" userId="21164aca-eae9-4575-9961-83d9fffd6484" providerId="ADAL" clId="{1D1BDAD9-C90D-4A13-96E4-97869B5047AA}" dt="2020-10-18T06:42:52.857" v="12370" actId="20577"/>
        <pc:sldMkLst>
          <pc:docMk/>
          <pc:sldMk cId="417845036" sldId="266"/>
        </pc:sldMkLst>
        <pc:spChg chg="mod">
          <ac:chgData name="Kalaivani Ilango" userId="21164aca-eae9-4575-9961-83d9fffd6484" providerId="ADAL" clId="{1D1BDAD9-C90D-4A13-96E4-97869B5047AA}" dt="2020-10-18T02:30:41.624" v="8378" actId="20577"/>
          <ac:spMkLst>
            <pc:docMk/>
            <pc:sldMk cId="417845036" sldId="266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2:30:47.330" v="8382" actId="20577"/>
          <ac:spMkLst>
            <pc:docMk/>
            <pc:sldMk cId="417845036" sldId="266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2:30:52.989" v="8388" actId="20577"/>
          <ac:spMkLst>
            <pc:docMk/>
            <pc:sldMk cId="417845036" sldId="266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2:30:57.507" v="8392" actId="20577"/>
          <ac:spMkLst>
            <pc:docMk/>
            <pc:sldMk cId="417845036" sldId="266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2:30:34.355" v="8374" actId="20577"/>
          <ac:spMkLst>
            <pc:docMk/>
            <pc:sldMk cId="417845036" sldId="266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4:22:03.023" v="10203" actId="20577"/>
          <ac:spMkLst>
            <pc:docMk/>
            <pc:sldMk cId="417845036" sldId="266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2:30:08.670" v="8370" actId="20577"/>
          <ac:spMkLst>
            <pc:docMk/>
            <pc:sldMk cId="417845036" sldId="266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4:23:04.598" v="10209" actId="20577"/>
          <ac:spMkLst>
            <pc:docMk/>
            <pc:sldMk cId="417845036" sldId="266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6:42:52.857" v="12370" actId="20577"/>
          <ac:spMkLst>
            <pc:docMk/>
            <pc:sldMk cId="417845036" sldId="266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2:47:41.351" v="8752" actId="20577"/>
          <ac:spMkLst>
            <pc:docMk/>
            <pc:sldMk cId="417845036" sldId="266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3:03:15.304" v="9007" actId="20577"/>
          <ac:spMkLst>
            <pc:docMk/>
            <pc:sldMk cId="417845036" sldId="266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3:04:13.740" v="9013" actId="20577"/>
          <ac:spMkLst>
            <pc:docMk/>
            <pc:sldMk cId="417845036" sldId="266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6:37:32.595" v="12275" actId="20577"/>
          <ac:spMkLst>
            <pc:docMk/>
            <pc:sldMk cId="417845036" sldId="266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6:42:04.631" v="12366" actId="20577"/>
          <ac:spMkLst>
            <pc:docMk/>
            <pc:sldMk cId="417845036" sldId="266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6:38:47.084" v="12341" actId="20577"/>
          <ac:spMkLst>
            <pc:docMk/>
            <pc:sldMk cId="417845036" sldId="266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6:40:56.807" v="12353" actId="20577"/>
          <ac:spMkLst>
            <pc:docMk/>
            <pc:sldMk cId="417845036" sldId="266"/>
            <ac:spMk id="80" creationId="{6542200A-A155-4EC3-95B4-3C8EA3FAC56B}"/>
          </ac:spMkLst>
        </pc:spChg>
      </pc:sldChg>
      <pc:sldChg chg="addSp delSp modSp add mod">
        <pc:chgData name="Kalaivani Ilango" userId="21164aca-eae9-4575-9961-83d9fffd6484" providerId="ADAL" clId="{1D1BDAD9-C90D-4A13-96E4-97869B5047AA}" dt="2020-10-18T04:30:25.720" v="10325" actId="20577"/>
        <pc:sldMkLst>
          <pc:docMk/>
          <pc:sldMk cId="244349174" sldId="267"/>
        </pc:sldMkLst>
        <pc:spChg chg="mod">
          <ac:chgData name="Kalaivani Ilango" userId="21164aca-eae9-4575-9961-83d9fffd6484" providerId="ADAL" clId="{1D1BDAD9-C90D-4A13-96E4-97869B5047AA}" dt="2020-10-18T03:05:54.384" v="9043" actId="20577"/>
          <ac:spMkLst>
            <pc:docMk/>
            <pc:sldMk cId="244349174" sldId="267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3:06:04.419" v="9051" actId="20577"/>
          <ac:spMkLst>
            <pc:docMk/>
            <pc:sldMk cId="244349174" sldId="267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4:24:34.280" v="10222" actId="20577"/>
          <ac:spMkLst>
            <pc:docMk/>
            <pc:sldMk cId="244349174" sldId="267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4:24:43.094" v="10231" actId="20577"/>
          <ac:spMkLst>
            <pc:docMk/>
            <pc:sldMk cId="244349174" sldId="267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3:05:46.831" v="9039" actId="20577"/>
          <ac:spMkLst>
            <pc:docMk/>
            <pc:sldMk cId="244349174" sldId="267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4:29:05.917" v="10314" actId="20577"/>
          <ac:spMkLst>
            <pc:docMk/>
            <pc:sldMk cId="244349174" sldId="267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3:26:43.677" v="9431" actId="20577"/>
          <ac:spMkLst>
            <pc:docMk/>
            <pc:sldMk cId="244349174" sldId="267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4:29:42.826" v="10319" actId="20577"/>
          <ac:spMkLst>
            <pc:docMk/>
            <pc:sldMk cId="244349174" sldId="267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4:30:25.720" v="10325" actId="20577"/>
          <ac:spMkLst>
            <pc:docMk/>
            <pc:sldMk cId="244349174" sldId="267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4:05:36.249" v="9896" actId="20577"/>
          <ac:spMkLst>
            <pc:docMk/>
            <pc:sldMk cId="244349174" sldId="267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4:05:45.589" v="9898" actId="20577"/>
          <ac:spMkLst>
            <pc:docMk/>
            <pc:sldMk cId="244349174" sldId="267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8T04:04:24.550" v="9888" actId="20577"/>
          <ac:spMkLst>
            <pc:docMk/>
            <pc:sldMk cId="244349174" sldId="267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4:05:24.438" v="9894" actId="20577"/>
          <ac:spMkLst>
            <pc:docMk/>
            <pc:sldMk cId="244349174" sldId="267"/>
            <ac:spMk id="66" creationId="{FBC6520C-8E8F-4BE9-80C6-A832BD22C271}"/>
          </ac:spMkLst>
        </pc:spChg>
        <pc:spChg chg="add del mod">
          <ac:chgData name="Kalaivani Ilango" userId="21164aca-eae9-4575-9961-83d9fffd6484" providerId="ADAL" clId="{1D1BDAD9-C90D-4A13-96E4-97869B5047AA}" dt="2020-10-18T04:25:29.750" v="10280" actId="20577"/>
          <ac:spMkLst>
            <pc:docMk/>
            <pc:sldMk cId="244349174" sldId="267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4:27:44.984" v="10303" actId="20577"/>
          <ac:spMkLst>
            <pc:docMk/>
            <pc:sldMk cId="244349174" sldId="267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4:28:29.197" v="10312" actId="20577"/>
          <ac:spMkLst>
            <pc:docMk/>
            <pc:sldMk cId="244349174" sldId="267"/>
            <ac:spMk id="80" creationId="{6542200A-A155-4EC3-95B4-3C8EA3FAC56B}"/>
          </ac:spMkLst>
        </pc:spChg>
      </pc:sldChg>
      <pc:sldChg chg="del">
        <pc:chgData name="Kalaivani Ilango" userId="21164aca-eae9-4575-9961-83d9fffd6484" providerId="ADAL" clId="{1D1BDAD9-C90D-4A13-96E4-97869B5047AA}" dt="2020-10-17T09:35:49.307" v="207" actId="2696"/>
        <pc:sldMkLst>
          <pc:docMk/>
          <pc:sldMk cId="3699505247" sldId="267"/>
        </pc:sldMkLst>
      </pc:sldChg>
      <pc:sldChg chg="modSp add mod">
        <pc:chgData name="Kalaivani Ilango" userId="21164aca-eae9-4575-9961-83d9fffd6484" providerId="ADAL" clId="{1D1BDAD9-C90D-4A13-96E4-97869B5047AA}" dt="2020-10-18T07:15:28.568" v="12855" actId="20577"/>
        <pc:sldMkLst>
          <pc:docMk/>
          <pc:sldMk cId="1709445596" sldId="268"/>
        </pc:sldMkLst>
        <pc:spChg chg="mod">
          <ac:chgData name="Kalaivani Ilango" userId="21164aca-eae9-4575-9961-83d9fffd6484" providerId="ADAL" clId="{1D1BDAD9-C90D-4A13-96E4-97869B5047AA}" dt="2020-10-18T06:09:51.011" v="11774" actId="20577"/>
          <ac:spMkLst>
            <pc:docMk/>
            <pc:sldMk cId="1709445596" sldId="268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6:10:01.352" v="11782" actId="20577"/>
          <ac:spMkLst>
            <pc:docMk/>
            <pc:sldMk cId="1709445596" sldId="268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6:10:10.614" v="11790" actId="20577"/>
          <ac:spMkLst>
            <pc:docMk/>
            <pc:sldMk cId="1709445596" sldId="268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6:10:23.577" v="11798" actId="20577"/>
          <ac:spMkLst>
            <pc:docMk/>
            <pc:sldMk cId="1709445596" sldId="268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6:09:40.554" v="11766" actId="20577"/>
          <ac:spMkLst>
            <pc:docMk/>
            <pc:sldMk cId="1709445596" sldId="268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7:13:02.122" v="12836" actId="20577"/>
          <ac:spMkLst>
            <pc:docMk/>
            <pc:sldMk cId="1709445596" sldId="268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4:31:24.768" v="10343" actId="20577"/>
          <ac:spMkLst>
            <pc:docMk/>
            <pc:sldMk cId="1709445596" sldId="268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7:14:13.405" v="12853" actId="20577"/>
          <ac:spMkLst>
            <pc:docMk/>
            <pc:sldMk cId="1709445596" sldId="268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7:15:28.568" v="12855" actId="20577"/>
          <ac:spMkLst>
            <pc:docMk/>
            <pc:sldMk cId="1709445596" sldId="268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4:46:00.982" v="10790" actId="20577"/>
          <ac:spMkLst>
            <pc:docMk/>
            <pc:sldMk cId="1709445596" sldId="268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7:11:43.693" v="12822" actId="20577"/>
          <ac:spMkLst>
            <pc:docMk/>
            <pc:sldMk cId="1709445596" sldId="268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7:12:35.024" v="12829" actId="20577"/>
          <ac:spMkLst>
            <pc:docMk/>
            <pc:sldMk cId="1709445596" sldId="268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7:13:11.394" v="12839" actId="20577"/>
          <ac:spMkLst>
            <pc:docMk/>
            <pc:sldMk cId="1709445596" sldId="268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7:13:36.220" v="12847" actId="20577"/>
          <ac:spMkLst>
            <pc:docMk/>
            <pc:sldMk cId="1709445596" sldId="268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6:59:37.079" v="12732" actId="20577"/>
          <ac:spMkLst>
            <pc:docMk/>
            <pc:sldMk cId="1709445596" sldId="268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7:00:17.746" v="12741" actId="20577"/>
          <ac:spMkLst>
            <pc:docMk/>
            <pc:sldMk cId="1709445596" sldId="268"/>
            <ac:spMk id="80" creationId="{6542200A-A155-4EC3-95B4-3C8EA3FAC56B}"/>
          </ac:spMkLst>
        </pc:spChg>
        <pc:graphicFrameChg chg="mod">
          <ac:chgData name="Kalaivani Ilango" userId="21164aca-eae9-4575-9961-83d9fffd6484" providerId="ADAL" clId="{1D1BDAD9-C90D-4A13-96E4-97869B5047AA}" dt="2020-10-18T07:12:29.718" v="12827"/>
          <ac:graphicFrameMkLst>
            <pc:docMk/>
            <pc:sldMk cId="1709445596" sldId="268"/>
            <ac:graphicFrameMk id="61" creationId="{794A50F4-5251-484F-B369-77D60284A53C}"/>
          </ac:graphicFrameMkLst>
        </pc:graphicFrameChg>
      </pc:sldChg>
      <pc:sldChg chg="del">
        <pc:chgData name="Kalaivani Ilango" userId="21164aca-eae9-4575-9961-83d9fffd6484" providerId="ADAL" clId="{1D1BDAD9-C90D-4A13-96E4-97869B5047AA}" dt="2020-10-17T09:35:53.304" v="208" actId="2696"/>
        <pc:sldMkLst>
          <pc:docMk/>
          <pc:sldMk cId="1858857240" sldId="268"/>
        </pc:sldMkLst>
      </pc:sldChg>
      <pc:sldChg chg="new del">
        <pc:chgData name="Kalaivani Ilango" userId="21164aca-eae9-4575-9961-83d9fffd6484" providerId="ADAL" clId="{1D1BDAD9-C90D-4A13-96E4-97869B5047AA}" dt="2020-10-14T23:56:33.273" v="1" actId="47"/>
        <pc:sldMkLst>
          <pc:docMk/>
          <pc:sldMk cId="2049045997" sldId="269"/>
        </pc:sldMkLst>
      </pc:sldChg>
      <pc:sldChg chg="modSp add mod">
        <pc:chgData name="Kalaivani Ilango" userId="21164aca-eae9-4575-9961-83d9fffd6484" providerId="ADAL" clId="{1D1BDAD9-C90D-4A13-96E4-97869B5047AA}" dt="2020-10-18T07:50:15.171" v="12888" actId="20577"/>
        <pc:sldMkLst>
          <pc:docMk/>
          <pc:sldMk cId="2191530000" sldId="269"/>
        </pc:sldMkLst>
        <pc:spChg chg="mod">
          <ac:chgData name="Kalaivani Ilango" userId="21164aca-eae9-4575-9961-83d9fffd6484" providerId="ADAL" clId="{1D1BDAD9-C90D-4A13-96E4-97869B5047AA}" dt="2020-10-18T05:54:06.833" v="11540" actId="20577"/>
          <ac:spMkLst>
            <pc:docMk/>
            <pc:sldMk cId="2191530000" sldId="269"/>
            <ac:spMk id="2" creationId="{3AB9A075-D305-4652-82F2-DB7EC457A1B6}"/>
          </ac:spMkLst>
        </pc:spChg>
        <pc:spChg chg="mod">
          <ac:chgData name="Kalaivani Ilango" userId="21164aca-eae9-4575-9961-83d9fffd6484" providerId="ADAL" clId="{1D1BDAD9-C90D-4A13-96E4-97869B5047AA}" dt="2020-10-18T05:54:31.400" v="11548" actId="20577"/>
          <ac:spMkLst>
            <pc:docMk/>
            <pc:sldMk cId="2191530000" sldId="269"/>
            <ac:spMk id="3" creationId="{ED502437-2F28-4057-8554-5A9638AE08A6}"/>
          </ac:spMkLst>
        </pc:spChg>
        <pc:spChg chg="mod">
          <ac:chgData name="Kalaivani Ilango" userId="21164aca-eae9-4575-9961-83d9fffd6484" providerId="ADAL" clId="{1D1BDAD9-C90D-4A13-96E4-97869B5047AA}" dt="2020-10-18T05:54:42.679" v="11556" actId="20577"/>
          <ac:spMkLst>
            <pc:docMk/>
            <pc:sldMk cId="2191530000" sldId="269"/>
            <ac:spMk id="4" creationId="{7BF347C9-EFCF-4312-BC84-A0EED1319346}"/>
          </ac:spMkLst>
        </pc:spChg>
        <pc:spChg chg="mod">
          <ac:chgData name="Kalaivani Ilango" userId="21164aca-eae9-4575-9961-83d9fffd6484" providerId="ADAL" clId="{1D1BDAD9-C90D-4A13-96E4-97869B5047AA}" dt="2020-10-18T05:55:01.831" v="11564" actId="20577"/>
          <ac:spMkLst>
            <pc:docMk/>
            <pc:sldMk cId="2191530000" sldId="269"/>
            <ac:spMk id="5" creationId="{AE28B165-F1CB-476B-807D-838B90A5D88E}"/>
          </ac:spMkLst>
        </pc:spChg>
        <pc:spChg chg="mod">
          <ac:chgData name="Kalaivani Ilango" userId="21164aca-eae9-4575-9961-83d9fffd6484" providerId="ADAL" clId="{1D1BDAD9-C90D-4A13-96E4-97869B5047AA}" dt="2020-10-18T05:53:54.330" v="11532" actId="20577"/>
          <ac:spMkLst>
            <pc:docMk/>
            <pc:sldMk cId="2191530000" sldId="269"/>
            <ac:spMk id="15" creationId="{4F2DA7CD-1767-4919-827B-975E421A6B64}"/>
          </ac:spMkLst>
        </pc:spChg>
        <pc:spChg chg="mod">
          <ac:chgData name="Kalaivani Ilango" userId="21164aca-eae9-4575-9961-83d9fffd6484" providerId="ADAL" clId="{1D1BDAD9-C90D-4A13-96E4-97869B5047AA}" dt="2020-10-18T04:49:40.482" v="11089" actId="20577"/>
          <ac:spMkLst>
            <pc:docMk/>
            <pc:sldMk cId="2191530000" sldId="269"/>
            <ac:spMk id="35" creationId="{AA5B1B79-ECD0-4AEA-BE0E-72498D4EA27A}"/>
          </ac:spMkLst>
        </pc:spChg>
        <pc:spChg chg="mod">
          <ac:chgData name="Kalaivani Ilango" userId="21164aca-eae9-4575-9961-83d9fffd6484" providerId="ADAL" clId="{1D1BDAD9-C90D-4A13-96E4-97869B5047AA}" dt="2020-10-18T04:50:40.306" v="11112" actId="20577"/>
          <ac:spMkLst>
            <pc:docMk/>
            <pc:sldMk cId="2191530000" sldId="269"/>
            <ac:spMk id="36" creationId="{9EECCC91-3286-4927-9FAB-3CE3A6CF26C6}"/>
          </ac:spMkLst>
        </pc:spChg>
        <pc:spChg chg="mod">
          <ac:chgData name="Kalaivani Ilango" userId="21164aca-eae9-4575-9961-83d9fffd6484" providerId="ADAL" clId="{1D1BDAD9-C90D-4A13-96E4-97869B5047AA}" dt="2020-10-18T05:53:41.417" v="11526" actId="20577"/>
          <ac:spMkLst>
            <pc:docMk/>
            <pc:sldMk cId="2191530000" sldId="269"/>
            <ac:spMk id="51" creationId="{30A5C9F6-C036-46D3-82D1-7ABB1A312CE6}"/>
          </ac:spMkLst>
        </pc:spChg>
        <pc:spChg chg="mod">
          <ac:chgData name="Kalaivani Ilango" userId="21164aca-eae9-4575-9961-83d9fffd6484" providerId="ADAL" clId="{1D1BDAD9-C90D-4A13-96E4-97869B5047AA}" dt="2020-10-18T07:50:15.171" v="12888" actId="20577"/>
          <ac:spMkLst>
            <pc:docMk/>
            <pc:sldMk cId="2191530000" sldId="269"/>
            <ac:spMk id="52" creationId="{2FC0189B-A721-492D-AE33-8434C0C0957E}"/>
          </ac:spMkLst>
        </pc:spChg>
        <pc:spChg chg="mod">
          <ac:chgData name="Kalaivani Ilango" userId="21164aca-eae9-4575-9961-83d9fffd6484" providerId="ADAL" clId="{1D1BDAD9-C90D-4A13-96E4-97869B5047AA}" dt="2020-10-18T06:45:42.097" v="12408" actId="20577"/>
          <ac:spMkLst>
            <pc:docMk/>
            <pc:sldMk cId="2191530000" sldId="269"/>
            <ac:spMk id="58" creationId="{7C45F1E0-2E58-44A3-8F94-979895ED663E}"/>
          </ac:spMkLst>
        </pc:spChg>
        <pc:spChg chg="mod">
          <ac:chgData name="Kalaivani Ilango" userId="21164aca-eae9-4575-9961-83d9fffd6484" providerId="ADAL" clId="{1D1BDAD9-C90D-4A13-96E4-97869B5047AA}" dt="2020-10-18T06:46:10.229" v="12417" actId="20577"/>
          <ac:spMkLst>
            <pc:docMk/>
            <pc:sldMk cId="2191530000" sldId="269"/>
            <ac:spMk id="59" creationId="{397ADC74-AC13-41A9-B290-2DDD99D7A947}"/>
          </ac:spMkLst>
        </pc:spChg>
        <pc:spChg chg="mod">
          <ac:chgData name="Kalaivani Ilango" userId="21164aca-eae9-4575-9961-83d9fffd6484" providerId="ADAL" clId="{1D1BDAD9-C90D-4A13-96E4-97869B5047AA}" dt="2020-10-18T05:59:54.788" v="11609" actId="20577"/>
          <ac:spMkLst>
            <pc:docMk/>
            <pc:sldMk cId="2191530000" sldId="269"/>
            <ac:spMk id="65" creationId="{7C8E6D07-12CA-430C-B295-734433643A04}"/>
          </ac:spMkLst>
        </pc:spChg>
        <pc:spChg chg="mod">
          <ac:chgData name="Kalaivani Ilango" userId="21164aca-eae9-4575-9961-83d9fffd6484" providerId="ADAL" clId="{1D1BDAD9-C90D-4A13-96E4-97869B5047AA}" dt="2020-10-18T06:00:42.399" v="11616" actId="20577"/>
          <ac:spMkLst>
            <pc:docMk/>
            <pc:sldMk cId="2191530000" sldId="269"/>
            <ac:spMk id="66" creationId="{FBC6520C-8E8F-4BE9-80C6-A832BD22C271}"/>
          </ac:spMkLst>
        </pc:spChg>
        <pc:spChg chg="mod">
          <ac:chgData name="Kalaivani Ilango" userId="21164aca-eae9-4575-9961-83d9fffd6484" providerId="ADAL" clId="{1D1BDAD9-C90D-4A13-96E4-97869B5047AA}" dt="2020-10-18T07:17:10.598" v="12866" actId="20577"/>
          <ac:spMkLst>
            <pc:docMk/>
            <pc:sldMk cId="2191530000" sldId="269"/>
            <ac:spMk id="72" creationId="{F6364E4D-9E18-4A82-9AA8-495E5804A23E}"/>
          </ac:spMkLst>
        </pc:spChg>
        <pc:spChg chg="mod">
          <ac:chgData name="Kalaivani Ilango" userId="21164aca-eae9-4575-9961-83d9fffd6484" providerId="ADAL" clId="{1D1BDAD9-C90D-4A13-96E4-97869B5047AA}" dt="2020-10-18T07:17:36.077" v="12872" actId="20577"/>
          <ac:spMkLst>
            <pc:docMk/>
            <pc:sldMk cId="2191530000" sldId="269"/>
            <ac:spMk id="73" creationId="{BB896306-9FED-4A4B-ACD9-B5BBE2054101}"/>
          </ac:spMkLst>
        </pc:spChg>
        <pc:spChg chg="mod">
          <ac:chgData name="Kalaivani Ilango" userId="21164aca-eae9-4575-9961-83d9fffd6484" providerId="ADAL" clId="{1D1BDAD9-C90D-4A13-96E4-97869B5047AA}" dt="2020-10-18T07:49:31.797" v="12880" actId="20577"/>
          <ac:spMkLst>
            <pc:docMk/>
            <pc:sldMk cId="2191530000" sldId="269"/>
            <ac:spMk id="79" creationId="{578DC2C9-326B-42D7-8358-F252D51635FC}"/>
          </ac:spMkLst>
        </pc:spChg>
        <pc:spChg chg="mod">
          <ac:chgData name="Kalaivani Ilango" userId="21164aca-eae9-4575-9961-83d9fffd6484" providerId="ADAL" clId="{1D1BDAD9-C90D-4A13-96E4-97869B5047AA}" dt="2020-10-18T07:50:09.772" v="12886" actId="20577"/>
          <ac:spMkLst>
            <pc:docMk/>
            <pc:sldMk cId="2191530000" sldId="269"/>
            <ac:spMk id="80" creationId="{6542200A-A155-4EC3-95B4-3C8EA3FAC56B}"/>
          </ac:spMkLst>
        </pc:spChg>
      </pc:sldChg>
    </pc:docChg>
  </pc:docChgLst>
  <pc:docChgLst>
    <pc:chgData name="Kalaivani Ilango" userId="21164aca-eae9-4575-9961-83d9fffd6484" providerId="ADAL" clId="{A9C0C85B-232A-492C-88AB-E0BD75C9D9A1}"/>
    <pc:docChg chg="undo custSel addSld modSld">
      <pc:chgData name="Kalaivani Ilango" userId="21164aca-eae9-4575-9961-83d9fffd6484" providerId="ADAL" clId="{A9C0C85B-232A-492C-88AB-E0BD75C9D9A1}" dt="2020-09-03T01:31:30.238" v="606" actId="20577"/>
      <pc:docMkLst>
        <pc:docMk/>
      </pc:docMkLst>
      <pc:sldChg chg="modSp mod">
        <pc:chgData name="Kalaivani Ilango" userId="21164aca-eae9-4575-9961-83d9fffd6484" providerId="ADAL" clId="{A9C0C85B-232A-492C-88AB-E0BD75C9D9A1}" dt="2020-09-03T01:31:30.238" v="606" actId="20577"/>
        <pc:sldMkLst>
          <pc:docMk/>
          <pc:sldMk cId="4185235703" sldId="256"/>
        </pc:sldMkLst>
        <pc:spChg chg="mod">
          <ac:chgData name="Kalaivani Ilango" userId="21164aca-eae9-4575-9961-83d9fffd6484" providerId="ADAL" clId="{A9C0C85B-232A-492C-88AB-E0BD75C9D9A1}" dt="2020-09-03T01:21:17.492" v="387" actId="20577"/>
          <ac:spMkLst>
            <pc:docMk/>
            <pc:sldMk cId="4185235703" sldId="256"/>
            <ac:spMk id="35" creationId="{AA5B1B79-ECD0-4AEA-BE0E-72498D4EA27A}"/>
          </ac:spMkLst>
        </pc:spChg>
        <pc:spChg chg="mod">
          <ac:chgData name="Kalaivani Ilango" userId="21164aca-eae9-4575-9961-83d9fffd6484" providerId="ADAL" clId="{A9C0C85B-232A-492C-88AB-E0BD75C9D9A1}" dt="2020-09-03T00:52:06.266" v="100" actId="20577"/>
          <ac:spMkLst>
            <pc:docMk/>
            <pc:sldMk cId="4185235703" sldId="256"/>
            <ac:spMk id="36" creationId="{9EECCC91-3286-4927-9FAB-3CE3A6CF26C6}"/>
          </ac:spMkLst>
        </pc:spChg>
        <pc:spChg chg="mod">
          <ac:chgData name="Kalaivani Ilango" userId="21164aca-eae9-4575-9961-83d9fffd6484" providerId="ADAL" clId="{A9C0C85B-232A-492C-88AB-E0BD75C9D9A1}" dt="2020-09-03T01:21:26.149" v="391" actId="20577"/>
          <ac:spMkLst>
            <pc:docMk/>
            <pc:sldMk cId="4185235703" sldId="256"/>
            <ac:spMk id="51" creationId="{30A5C9F6-C036-46D3-82D1-7ABB1A312CE6}"/>
          </ac:spMkLst>
        </pc:spChg>
        <pc:spChg chg="mod">
          <ac:chgData name="Kalaivani Ilango" userId="21164aca-eae9-4575-9961-83d9fffd6484" providerId="ADAL" clId="{A9C0C85B-232A-492C-88AB-E0BD75C9D9A1}" dt="2020-09-03T01:16:42.186" v="356" actId="20577"/>
          <ac:spMkLst>
            <pc:docMk/>
            <pc:sldMk cId="4185235703" sldId="256"/>
            <ac:spMk id="58" creationId="{7C45F1E0-2E58-44A3-8F94-979895ED663E}"/>
          </ac:spMkLst>
        </pc:spChg>
        <pc:spChg chg="mod">
          <ac:chgData name="Kalaivani Ilango" userId="21164aca-eae9-4575-9961-83d9fffd6484" providerId="ADAL" clId="{A9C0C85B-232A-492C-88AB-E0BD75C9D9A1}" dt="2020-09-03T01:16:49.976" v="363" actId="20577"/>
          <ac:spMkLst>
            <pc:docMk/>
            <pc:sldMk cId="4185235703" sldId="256"/>
            <ac:spMk id="59" creationId="{397ADC74-AC13-41A9-B290-2DDD99D7A947}"/>
          </ac:spMkLst>
        </pc:spChg>
        <pc:spChg chg="mod">
          <ac:chgData name="Kalaivani Ilango" userId="21164aca-eae9-4575-9961-83d9fffd6484" providerId="ADAL" clId="{A9C0C85B-232A-492C-88AB-E0BD75C9D9A1}" dt="2020-09-03T01:31:07.508" v="604" actId="20577"/>
          <ac:spMkLst>
            <pc:docMk/>
            <pc:sldMk cId="4185235703" sldId="256"/>
            <ac:spMk id="65" creationId="{7C8E6D07-12CA-430C-B295-734433643A04}"/>
          </ac:spMkLst>
        </pc:spChg>
        <pc:spChg chg="mod">
          <ac:chgData name="Kalaivani Ilango" userId="21164aca-eae9-4575-9961-83d9fffd6484" providerId="ADAL" clId="{A9C0C85B-232A-492C-88AB-E0BD75C9D9A1}" dt="2020-09-03T01:31:30.238" v="606" actId="20577"/>
          <ac:spMkLst>
            <pc:docMk/>
            <pc:sldMk cId="4185235703" sldId="256"/>
            <ac:spMk id="66" creationId="{FBC6520C-8E8F-4BE9-80C6-A832BD22C271}"/>
          </ac:spMkLst>
        </pc:spChg>
        <pc:spChg chg="mod">
          <ac:chgData name="Kalaivani Ilango" userId="21164aca-eae9-4575-9961-83d9fffd6484" providerId="ADAL" clId="{A9C0C85B-232A-492C-88AB-E0BD75C9D9A1}" dt="2020-09-03T00:47:05.428" v="6" actId="20577"/>
          <ac:spMkLst>
            <pc:docMk/>
            <pc:sldMk cId="4185235703" sldId="256"/>
            <ac:spMk id="72" creationId="{F6364E4D-9E18-4A82-9AA8-495E5804A23E}"/>
          </ac:spMkLst>
        </pc:spChg>
        <pc:spChg chg="mod">
          <ac:chgData name="Kalaivani Ilango" userId="21164aca-eae9-4575-9961-83d9fffd6484" providerId="ADAL" clId="{A9C0C85B-232A-492C-88AB-E0BD75C9D9A1}" dt="2020-09-03T00:47:08.670" v="7" actId="20577"/>
          <ac:spMkLst>
            <pc:docMk/>
            <pc:sldMk cId="4185235703" sldId="256"/>
            <ac:spMk id="79" creationId="{578DC2C9-326B-42D7-8358-F252D51635FC}"/>
          </ac:spMkLst>
        </pc:spChg>
      </pc:sldChg>
      <pc:sldChg chg="add">
        <pc:chgData name="Kalaivani Ilango" userId="21164aca-eae9-4575-9961-83d9fffd6484" providerId="ADAL" clId="{A9C0C85B-232A-492C-88AB-E0BD75C9D9A1}" dt="2020-08-31T19:54:43.366" v="0"/>
        <pc:sldMkLst>
          <pc:docMk/>
          <pc:sldMk cId="3466067630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30</c:v>
                </c:pt>
                <c:pt idx="2">
                  <c:v>30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15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30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30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30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30</c:v>
                </c:pt>
                <c:pt idx="3">
                  <c:v>30</c:v>
                </c:pt>
                <c:pt idx="4">
                  <c:v>0</c:v>
                </c:pt>
                <c:pt idx="5">
                  <c:v>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30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30</c:v>
                </c:pt>
                <c:pt idx="4">
                  <c:v>60</c:v>
                </c:pt>
                <c:pt idx="5">
                  <c:v>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30</c:v>
                </c:pt>
                <c:pt idx="7">
                  <c:v>30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30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30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30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30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30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0</c:v>
                </c:pt>
                <c:pt idx="5">
                  <c:v>60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30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  <c:pt idx="9">
                  <c:v>30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30</c:v>
                </c:pt>
                <c:pt idx="9">
                  <c:v>30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30</c:v>
                </c:pt>
                <c:pt idx="9">
                  <c:v>60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30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358921374609858E-2"/>
          <c:y val="6.3479210106058448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60</c:v>
                </c:pt>
                <c:pt idx="3">
                  <c:v>60</c:v>
                </c:pt>
                <c:pt idx="4">
                  <c:v>30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30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30</c:v>
                </c:pt>
                <c:pt idx="7">
                  <c:v>60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30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0871142246014E-2"/>
          <c:y val="6.3478960057357134E-2"/>
          <c:w val="0.96207779733140197"/>
          <c:h val="0.765879002698203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8-9AM</c:v>
                </c:pt>
                <c:pt idx="1">
                  <c:v>9-10AM</c:v>
                </c:pt>
                <c:pt idx="2">
                  <c:v>10-11AM</c:v>
                </c:pt>
                <c:pt idx="3">
                  <c:v>11-12PM</c:v>
                </c:pt>
                <c:pt idx="4">
                  <c:v>12-1PM</c:v>
                </c:pt>
                <c:pt idx="5">
                  <c:v>1-2PM</c:v>
                </c:pt>
                <c:pt idx="6">
                  <c:v>2-3PM</c:v>
                </c:pt>
                <c:pt idx="7">
                  <c:v>3-4PM</c:v>
                </c:pt>
                <c:pt idx="8">
                  <c:v>4-5PM</c:v>
                </c:pt>
                <c:pt idx="9">
                  <c:v>5-6PM</c:v>
                </c:pt>
                <c:pt idx="10">
                  <c:v>6-7PM</c:v>
                </c:pt>
                <c:pt idx="11">
                  <c:v>7-8PM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30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0</c:v>
                </c:pt>
                <c:pt idx="8">
                  <c:v>60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5-46E3-9F2A-CA785B4241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235152"/>
        <c:axId val="533028576"/>
      </c:lineChart>
      <c:catAx>
        <c:axId val="62523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028576"/>
        <c:crosses val="autoZero"/>
        <c:auto val="1"/>
        <c:lblAlgn val="ctr"/>
        <c:lblOffset val="100"/>
        <c:noMultiLvlLbl val="0"/>
      </c:catAx>
      <c:valAx>
        <c:axId val="533028576"/>
        <c:scaling>
          <c:orientation val="minMax"/>
          <c:max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152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91C81-2D16-401F-9C12-8661DC6961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6D9AD-AFDF-4208-9E88-98ED3DEB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3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D9AD-AFDF-4208-9E88-98ED3DEB5D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F9D4-35B0-4829-8B6E-BEB7F2CF20E1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44F3-8949-4EB2-926E-EBD2B132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1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0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7" Type="http://schemas.openxmlformats.org/officeDocument/2006/relationships/chart" Target="../charts/chart5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4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7" Type="http://schemas.openxmlformats.org/officeDocument/2006/relationships/chart" Target="../charts/chart6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9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7" Type="http://schemas.openxmlformats.org/officeDocument/2006/relationships/chart" Target="../charts/chart6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7" Type="http://schemas.openxmlformats.org/officeDocument/2006/relationships/chart" Target="../charts/chart7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9.xml"/><Relationship Id="rId5" Type="http://schemas.openxmlformats.org/officeDocument/2006/relationships/chart" Target="../charts/chart68.xml"/><Relationship Id="rId4" Type="http://schemas.openxmlformats.org/officeDocument/2006/relationships/chart" Target="../charts/char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7" Type="http://schemas.openxmlformats.org/officeDocument/2006/relationships/chart" Target="../charts/chart3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5.xml"/><Relationship Id="rId5" Type="http://schemas.openxmlformats.org/officeDocument/2006/relationships/chart" Target="../charts/chart44.xml"/><Relationship Id="rId4" Type="http://schemas.openxmlformats.org/officeDocument/2006/relationships/chart" Target="../charts/char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1 (13/07/2020 to 17/07/2020)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68416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2" y="1009585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8 AM – 12 PM  -  Research on the project topic and identification.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3 PM – Requirement gathering and analysis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28.5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875243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9.30 PM  - Discussion on Project Deliverables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 PM – Discussion about Project Objectives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PM– 5 PM  - Project lecture by Robert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340646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700930" y="4265016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12 AM  –  Comparison with other job search applications like SJS and seek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AM – 5 PM   –  Study about front end – development of the project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22603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 - 11 PM  - Study on resource section on Moodle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3 PM – Preparation for template for timecard, research log, Project diary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 - 5 PM  – Project lecture by Steve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787040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1 PM  -  Research on technologies to be used in the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5 PM – Research on system analysis methodology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18523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10 (14/09/2020 to 18/09/2020)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161070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10 AM- 11 AM –Completion of progress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12 PM – 2.PM – Finalised all my individual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3 PM – 7 PM – worked on Front end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30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158559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 AM – 11.30 PM –  Team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 PM – 3 PM – Worked on 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3 PM – 3.30 PM – Advisor Meeting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– 5 PM – Project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871280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 AM – Preparation of 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11.30 PM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12.30 – Preparation of minutes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4 PM – Study of Activity diagram ,ERD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885225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79687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9.30 AM– 12.30 PM –  Making of activity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3 PM – creating separating document for diagrams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 PM – 4 PM – Expanding Use case diagram 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602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2 PM – Adding description to all the diagrams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 PM – 5 PM – </a:t>
            </a:r>
            <a:r>
              <a:rPr lang="en-IN" sz="1600" dirty="0" err="1">
                <a:cs typeface="Times New Roman" panose="02020603050405020304" pitchFamily="18" charset="0"/>
              </a:rPr>
              <a:t>Updation</a:t>
            </a:r>
            <a:r>
              <a:rPr lang="en-IN" sz="1600" dirty="0">
                <a:cs typeface="Times New Roman" panose="02020603050405020304" pitchFamily="18" charset="0"/>
              </a:rPr>
              <a:t> of progress report and project diary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15/09/2020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16/09/2020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18/09/2020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50153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11 (21/09/2020 to 25/09/2020)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404796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10 AM- 12 PM – Team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12 PM – 4 PM – Entering Suburbs for the cities in NZ and lists of job titles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– 5 PM – Creation of user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37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990731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 AM – 11.30 PM –  Client meeting agenda and previous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 PM – 2 PM – Client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3 PM – 4 PM – Surfed template for user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– 5 PM – Project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461698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 AM – Preparation of  advisor meeting agenda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11.30 PM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Preparation of minutes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5 PM -  Making of user manual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270087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79687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10 AM– 5 PM – Continuation of User manual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6 PM – 8 PM  - worked on Admin Manual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740972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5 PM – Making of Admin manual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5.30 PM – 8 PM – Finalising User Guide manual 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22/09/2020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23/09/2020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25/09/2020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1784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12 (28/09/2020 to 04/10/2020)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055174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AM- 12 PM – Finalising the documents for client Handover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12 .30 PM – 1.30 PM – Client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2 PM – 4 PM -  </a:t>
            </a:r>
            <a:r>
              <a:rPr lang="en-IN" sz="1600" dirty="0" err="1">
                <a:cs typeface="Times New Roman" panose="02020603050405020304" pitchFamily="18" charset="0"/>
              </a:rPr>
              <a:t>Updation</a:t>
            </a:r>
            <a:r>
              <a:rPr lang="en-IN" sz="1600" dirty="0">
                <a:cs typeface="Times New Roman" panose="02020603050405020304" pitchFamily="18" charset="0"/>
              </a:rPr>
              <a:t> of progress report and project diary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31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761697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 AM – 11 PM –  Research on Non Functioning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11 PM – 3 PM – Done Security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3 PM – 3.30 PM – Advisor Meeting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– 5 PM – Project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941885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10 AM – Preparation of 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11.30 PM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12.30 – Preparation of minutes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4 PM – Continuation of security testing and other testing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230609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79687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10  AM – 6 PM –  Non Functional testing  and finalising Testing document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143834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 AM – 3 PM – Adding Rating and comments in User and admin manual.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4.30 PM – client meeting agenda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6 PM –  Updating research log, daily log 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29/09/2020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30/09/2020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03/10/2020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SATURDAY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04/10/2020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24434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13 (05/10/2020 to 09/10/2020)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737949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0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05/10/2020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 AM – 10 .30 AM  - Preparation of client final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10.30 AM – 11 AM – Client  Final project handover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12 PM  - 1 PM -  Team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 PM – 2 PM – Worked on Closure Report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19.5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986769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AM – 11 .30 AM – Discussion about closure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12 PM – 2 PM – working on Closure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- 5 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519144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 9.30 AM – 11.30 – Project blurb and summary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12 AM – 2 PM – Worked on closure Report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351624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79687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9 AM – 12 PM – Updated Progress Report and personal log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3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231391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450861"/>
            <a:ext cx="7508239" cy="16998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 9.30 -12 AM -  Finalised all RAD documents and converted into PDF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2.5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06/10/2020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07/10/2020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08/10/2020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09/10/2020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70944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14 (12/10/2020 to 16/10/2020)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109597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12/10/2020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10 .30 AM- 11 AM – Coordinator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12 PM – 4.PM – Worked on closure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35 </a:t>
            </a:r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201912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AM – 2 PM – Made corrections in closure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– 5 PM – Project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6 PM – 8 PM – Individual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739700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 9.30 AM – 4 PM – Working on Individual Report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332356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79687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10 AM – 7 PM -  Worked On Individual Report and updated research log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065140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501317"/>
            <a:ext cx="7508239" cy="164940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 9 AM – 5 PM – Finalised all documentations including Progress report, Project Diary, Timesheet, Personal log etc.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13/10/2020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14/10/2020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15/10/2020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16/10/2020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19153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2 (20/07/2020 to 24/07/2020)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598062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20/07/2020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 AM – 12 PM  -  Team meeting discussion about preparation of proposal.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3 PM  -  Study on Business proposal documentation IT 7501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30</a:t>
            </a:r>
          </a:p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757597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12 PM -  Study of RAD methodology for the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4 PM – Research on job Titles on other websites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987472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700930" y="4265016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8 AM –  9AM  –  Preparation of team contract.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AM – 5 PM   –  Study about few basic HTML for the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929289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8 AM  - 3 PM   - Worked on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 - 5 PM  – Project lecture by Richa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238542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02618" y="7531575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12 PM    -  Research on testing concepts for the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12 PM – 3 PM   – Research on test plan suggested by Richa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8 PM – Preparation of Progress Report and Project Diary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22/07/2020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23/07/2020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1" y="761752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95616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3 (27/07/2020 to 31/07/2020)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27938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27/07/2020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661399" y="93592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 AM – 12 PM  -  Team meeting discussion about writing of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1 pm – 5 pm –  – Preparation of proposal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31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799237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8 AM – 9.30 PM - Research on RACI for the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12 PM  – Team meeting discussion of progress of the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PM– 5 PM  - Project lecture by Robert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882494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700930" y="4265016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 AM – 12 PM   –  Preparation of proposal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5 PM   –  Study about CSS for the front end - development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840654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 - 12 PM   - Creating template for resume for 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 - 5 PM  –  Study of database concept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58378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661398" y="7456412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3 PM  - Discussion of RAD methodology to be applied in Project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7 PM   -. Continuation of research of database concepts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29/07/2020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30/07/2020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31/07/2020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5486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4 (03/08/2020 to 07/08/2020)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538823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03/08/2020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8 AM – 10 PM – Team meeting</a:t>
            </a:r>
          </a:p>
          <a:p>
            <a:r>
              <a:rPr lang="en-IN" sz="1600">
                <a:cs typeface="Times New Roman" panose="02020603050405020304" pitchFamily="18" charset="0"/>
              </a:rPr>
              <a:t>10.30 AM – 12 PM  – Coordinator meeting with Robert regarding  clarifying some doubts about the proposal</a:t>
            </a:r>
          </a:p>
          <a:p>
            <a:r>
              <a:rPr lang="en-IN" sz="1600">
                <a:cs typeface="Times New Roman" panose="02020603050405020304" pitchFamily="18" charset="0"/>
              </a:rPr>
              <a:t>12 AM – 1 PM  - Discussing the corrections to be made</a:t>
            </a:r>
          </a:p>
          <a:p>
            <a:r>
              <a:rPr lang="en-IN" sz="1600">
                <a:cs typeface="Times New Roman" panose="02020603050405020304" pitchFamily="18" charset="0"/>
              </a:rPr>
              <a:t>1 PM – 5 PM – Worked on other topics in proposal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30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23533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84998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3 PM – Worked on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427008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11 PM – Made correction in RACI chart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 AM – 12 PM – Made Resume for proposal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3 Pm – Downloaded Text editor for practising HTML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07392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8 AM – 9 PM – Made agenda for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11 AM  - Made minutes for previous client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4 PM – study of jQuery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03664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3 Pm – Continued studying  jQuery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5 PM – Making of  Progress Report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6 PM – 8 PM – Worked On Proposal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05/08/2020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06/08/2020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79893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5 (10/08/2020 to 14/08/2020)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64575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10/08/2020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10 AM – 12 PM – Team Meeting</a:t>
            </a:r>
          </a:p>
          <a:p>
            <a:r>
              <a:rPr lang="en-IN" sz="1600">
                <a:cs typeface="Times New Roman" panose="02020603050405020304" pitchFamily="18" charset="0"/>
              </a:rPr>
              <a:t>1 PM – 2 PM – Finalising the proposal </a:t>
            </a:r>
          </a:p>
          <a:p>
            <a:r>
              <a:rPr lang="en-IN" sz="1600">
                <a:cs typeface="Times New Roman" panose="02020603050405020304" pitchFamily="18" charset="0"/>
              </a:rPr>
              <a:t>3 PM – 7 PM – Checking the design and layout of other websites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31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4492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20630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 AM – 2 PM – Study of Bootstrap tutorial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2 PM – 3.30 PM - </a:t>
            </a:r>
            <a:r>
              <a:rPr lang="en-IN" sz="1600" err="1">
                <a:cs typeface="Times New Roman" panose="02020603050405020304" pitchFamily="18" charset="0"/>
              </a:rPr>
              <a:t>Updation</a:t>
            </a:r>
            <a:r>
              <a:rPr lang="en-IN" sz="1600">
                <a:cs typeface="Times New Roman" panose="02020603050405020304" pitchFamily="18" charset="0"/>
              </a:rPr>
              <a:t> of Project Diary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5 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885127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 .30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1.30 PM – Making corrections in Proposal according to suggestions by advisor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2 PM – 3 PM – Making minutes of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– 8 PM – Continuation of Bootstrap Tutorial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7.5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927923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10 PM – Adding description for the topics for resource section., Organisation of project, Plans and procedures.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2 PM – 7 PM – working on some examples of Bootstrap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47853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3 PM – Discussion on Questionnaire for employers perceptive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12/08/2020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13/08/2020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228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6 (17/08/2020 to 21/08/2020)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788646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10.30 AM – 12 PM – Meeting with Robert for approving Rough Draft of proposal.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12 PM – 1 PM – Discussion of making corrections based on Robert advice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 PM – 5 PM – Tutorial for learning Wireframing and Sitemap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29.5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876088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661399" y="253846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9.30 – 10.30 – Discussion of questionnaire of Job Seeker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11 PM – 4 PM – Taking notes for questionnaire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4 PM – 5 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580512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AM- 10 AM - Advisor Meeting Agenda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 .30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 PM – 3 PM – Making minutes of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5 PM – Made correction in project diary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984827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– 12 PM – Finalising the proposal for Client approval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 PM – Client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 PM – 3 PM – Discussion of Gannt chart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4 PM – 8 PM – Tutorial for PHP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069809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10 PM – Downloaded Project Pencil for doing Wireframing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3 PM – </a:t>
            </a:r>
            <a:r>
              <a:rPr lang="en-IN" sz="1600" err="1">
                <a:cs typeface="Times New Roman" panose="02020603050405020304" pitchFamily="18" charset="0"/>
              </a:rPr>
              <a:t>Updation</a:t>
            </a:r>
            <a:r>
              <a:rPr lang="en-IN" sz="1600">
                <a:cs typeface="Times New Roman" panose="02020603050405020304" pitchFamily="18" charset="0"/>
              </a:rPr>
              <a:t> of progress report and Project diary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4 PM -  6 PM – working on wireframing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18/08/2020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19/08/2020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20/08/2020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66074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7 (24/08/2020 to 28/08/2020)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731335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24/08/2020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11 AM to 12 PM – Meeting with learning commons advisor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12 – 1 PM – Discussion of correction of grammar mistakes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 PM – 4 PM – Changing the errors in Proposal 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4 PM – 5 PM – Updated the research Log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33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4382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 dirty="0">
                <a:cs typeface="Times New Roman" panose="02020603050405020304" pitchFamily="18" charset="0"/>
              </a:rPr>
              <a:t>9.30 – 10.30 – Advisor Meeting agenda and previous minutes of client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11 PM – 4 PM – Research on other website for making about us page for wireframing</a:t>
            </a:r>
          </a:p>
          <a:p>
            <a:r>
              <a:rPr lang="en-IN" sz="1600" dirty="0">
                <a:cs typeface="Times New Roman" panose="02020603050405020304" pitchFamily="18" charset="0"/>
              </a:rPr>
              <a:t>4 PM – 5 PM – Project lecture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9020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71831" y="4234072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10.30 AM – 11 .30 AM – Advisor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12 PM – 1 PM – Making minutes of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2 PM – 5 PM – Wireframing for about Us page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513561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9.30 AM– 12.30 PM –  Worked on wireframing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4 PM –  Study of system analysis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5 PM – 8PM – Draw rough sketch of use case diagram and class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141736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 AM – 11 PM – Downloaded Visual Paradigm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11 AM – 1 PM – Completed Wireframing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2 PM – Client Meeting agenda for next week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3 PM – 5 PM – </a:t>
            </a:r>
            <a:r>
              <a:rPr lang="en-IN" sz="1600" dirty="0" err="1">
                <a:cs typeface="Times New Roman" panose="02020603050405020304" pitchFamily="18" charset="0"/>
              </a:rPr>
              <a:t>Updation</a:t>
            </a:r>
            <a:r>
              <a:rPr lang="en-IN" sz="1600" dirty="0">
                <a:cs typeface="Times New Roman" panose="02020603050405020304" pitchFamily="18" charset="0"/>
              </a:rPr>
              <a:t> of weekly progress report and Project diary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25/08/2020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26/08/2020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27/08/2020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28/08/2020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271882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8 (31/08/2020 to 04/09/2020)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523798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31/08/2020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10 AM- 12 PM – Team Meeting</a:t>
            </a:r>
          </a:p>
          <a:p>
            <a:r>
              <a:rPr lang="en-IN" sz="1600">
                <a:cs typeface="Times New Roman" panose="02020603050405020304" pitchFamily="18" charset="0"/>
              </a:rPr>
              <a:t>1 PM – 2.30 PM – client meeting</a:t>
            </a:r>
          </a:p>
          <a:p>
            <a:r>
              <a:rPr lang="en-IN" sz="1600">
                <a:cs typeface="Times New Roman" panose="02020603050405020304" pitchFamily="18" charset="0"/>
              </a:rPr>
              <a:t>3 PM – 4 PM – Preparation of minutes and updated research log</a:t>
            </a:r>
          </a:p>
          <a:p>
            <a:endParaRPr lang="en-IN" sz="1600">
              <a:cs typeface="Times New Roman" panose="02020603050405020304" pitchFamily="18" charset="0"/>
            </a:endParaRP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4.5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33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/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9.30 – 10.30 – Advisor Meeting agenda </a:t>
            </a:r>
          </a:p>
          <a:p>
            <a:r>
              <a:rPr lang="en-IN" sz="1600">
                <a:cs typeface="Times New Roman" panose="02020603050405020304" pitchFamily="18" charset="0"/>
              </a:rPr>
              <a:t>11 PM – 12 PM – Making of use case diagram</a:t>
            </a:r>
          </a:p>
          <a:p>
            <a:r>
              <a:rPr lang="en-IN" sz="1600">
                <a:cs typeface="Times New Roman" panose="02020603050405020304" pitchFamily="18" charset="0"/>
              </a:rPr>
              <a:t>1 PM – 4 PM – Research on Formal description of use case actors in tabulation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970273"/>
              </p:ext>
            </p:extLst>
          </p:nvPr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 .30 AM – Advisor Meeting in Zoom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 PM – Making minutes of meeting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6 PM – Worked on Front – end design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55053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61399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 9.30 AM– 12.30 PM –  Discussed and gave suggestions for mid-project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 PM – 6 PM –  Design of About us page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8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828758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 AM – 10 PM – Changed few images for about us page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3 PM – Continued on contact us page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3 PM – 4 PM – </a:t>
            </a:r>
            <a:r>
              <a:rPr lang="en-IN" sz="1600" err="1">
                <a:cs typeface="Times New Roman" panose="02020603050405020304" pitchFamily="18" charset="0"/>
              </a:rPr>
              <a:t>Updation</a:t>
            </a:r>
            <a:r>
              <a:rPr lang="en-IN" sz="1600">
                <a:cs typeface="Times New Roman" panose="02020603050405020304" pitchFamily="18" charset="0"/>
              </a:rPr>
              <a:t> of weekly progress report and Project diary</a:t>
            </a: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02/09/2020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03/09/2020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04/09/2020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15574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ECCC91-3286-4927-9FAB-3CE3A6CF26C6}"/>
              </a:ext>
            </a:extLst>
          </p:cNvPr>
          <p:cNvSpPr/>
          <p:nvPr/>
        </p:nvSpPr>
        <p:spPr>
          <a:xfrm>
            <a:off x="8" y="-21346"/>
            <a:ext cx="16255992" cy="89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Casual Jobs Database V.1 – Time Sheet</a:t>
            </a:r>
          </a:p>
          <a:p>
            <a:pPr algn="ctr"/>
            <a:r>
              <a:rPr lang="en-US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Kalaivani Ilango– Week 9 (07/09/2020 to 11/09/2020)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C240E-184C-4B4B-BD5A-34EA46D5D3CC}"/>
              </a:ext>
            </a:extLst>
          </p:cNvPr>
          <p:cNvSpPr txBox="1"/>
          <p:nvPr/>
        </p:nvSpPr>
        <p:spPr>
          <a:xfrm>
            <a:off x="13050522" y="71323"/>
            <a:ext cx="22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bg1"/>
                </a:solidFill>
                <a:cs typeface="Times New Roman" panose="02020603050405020304" pitchFamily="18" charset="0"/>
              </a:rPr>
              <a:t>Total hours worked per week: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9DEDCA-A404-4233-88E4-E5B0866A2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541998"/>
              </p:ext>
            </p:extLst>
          </p:nvPr>
        </p:nvGraphicFramePr>
        <p:xfrm>
          <a:off x="1797255" y="935273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A24F369-1E90-4237-8DFE-4B4299FD14EA}"/>
              </a:ext>
            </a:extLst>
          </p:cNvPr>
          <p:cNvSpPr/>
          <p:nvPr/>
        </p:nvSpPr>
        <p:spPr>
          <a:xfrm>
            <a:off x="0" y="90534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DA7CD-1767-4919-827B-975E421A6B64}"/>
              </a:ext>
            </a:extLst>
          </p:cNvPr>
          <p:cNvSpPr txBox="1"/>
          <p:nvPr/>
        </p:nvSpPr>
        <p:spPr>
          <a:xfrm>
            <a:off x="230441" y="1009585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07/09/2020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A378E-145F-4523-9E16-5C553CA72FCE}"/>
              </a:ext>
            </a:extLst>
          </p:cNvPr>
          <p:cNvSpPr/>
          <p:nvPr/>
        </p:nvSpPr>
        <p:spPr>
          <a:xfrm>
            <a:off x="0" y="90534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B1B79-ECD0-4AEA-BE0E-72498D4EA27A}"/>
              </a:ext>
            </a:extLst>
          </p:cNvPr>
          <p:cNvSpPr txBox="1"/>
          <p:nvPr/>
        </p:nvSpPr>
        <p:spPr>
          <a:xfrm>
            <a:off x="8707754" y="952917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cs typeface="Times New Roman" panose="02020603050405020304" pitchFamily="18" charset="0"/>
              </a:rPr>
              <a:t>10 AM- 11 AM – Meeting with Mervin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cs typeface="Times New Roman" panose="02020603050405020304" pitchFamily="18" charset="0"/>
              </a:rPr>
              <a:t>12 PM – 2.PM – Team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cs typeface="Times New Roman" panose="02020603050405020304" pitchFamily="18" charset="0"/>
              </a:rPr>
              <a:t>4 PM – 8 PM – Worked on front-end design</a:t>
            </a:r>
          </a:p>
          <a:p>
            <a:endParaRPr lang="en-IN" sz="1600">
              <a:cs typeface="Times New Roman" panose="02020603050405020304" pitchFamily="18" charset="0"/>
            </a:endParaRPr>
          </a:p>
          <a:p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A5C9F6-C036-46D3-82D1-7ABB1A312CE6}"/>
              </a:ext>
            </a:extLst>
          </p:cNvPr>
          <p:cNvSpPr txBox="1"/>
          <p:nvPr/>
        </p:nvSpPr>
        <p:spPr>
          <a:xfrm>
            <a:off x="-10433" y="187653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0189B-A721-492D-AE33-8434C0C0957E}"/>
              </a:ext>
            </a:extLst>
          </p:cNvPr>
          <p:cNvSpPr txBox="1"/>
          <p:nvPr/>
        </p:nvSpPr>
        <p:spPr>
          <a:xfrm>
            <a:off x="15294351" y="71323"/>
            <a:ext cx="81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37 Hours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624C3E18-EC7D-412B-A16C-49E3EF73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39621"/>
              </p:ext>
            </p:extLst>
          </p:nvPr>
        </p:nvGraphicFramePr>
        <p:xfrm>
          <a:off x="1797255" y="2584348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80AC5E4C-096F-4F3B-A525-844F7B704986}"/>
              </a:ext>
            </a:extLst>
          </p:cNvPr>
          <p:cNvSpPr/>
          <p:nvPr/>
        </p:nvSpPr>
        <p:spPr>
          <a:xfrm>
            <a:off x="0" y="255441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FFA037-FEBA-4132-B658-B47F520E9EA0}"/>
              </a:ext>
            </a:extLst>
          </p:cNvPr>
          <p:cNvSpPr/>
          <p:nvPr/>
        </p:nvSpPr>
        <p:spPr>
          <a:xfrm>
            <a:off x="0" y="255441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5F1E0-2E58-44A3-8F94-979895ED663E}"/>
              </a:ext>
            </a:extLst>
          </p:cNvPr>
          <p:cNvSpPr txBox="1"/>
          <p:nvPr/>
        </p:nvSpPr>
        <p:spPr>
          <a:xfrm>
            <a:off x="8716263" y="2520173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9.30  AM – 12 PM – Presentation training with Mervin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1 PM – 2 PM – Discussion of presentation with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3 PM – 3.30 PM – Advisor Meeting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4 PM to 5 PM – Project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Times New Roman" panose="02020603050405020304" pitchFamily="18" charset="0"/>
              </a:rPr>
              <a:t>6 PM – 8 PM – worked on Front –end design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7ADC74-AC13-41A9-B290-2DDD99D7A947}"/>
              </a:ext>
            </a:extLst>
          </p:cNvPr>
          <p:cNvSpPr txBox="1"/>
          <p:nvPr/>
        </p:nvSpPr>
        <p:spPr>
          <a:xfrm>
            <a:off x="-10433" y="352561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</a:p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794A50F4-5251-484F-B369-77D60284A53C}"/>
              </a:ext>
            </a:extLst>
          </p:cNvPr>
          <p:cNvGraphicFramePr/>
          <p:nvPr/>
        </p:nvGraphicFramePr>
        <p:xfrm>
          <a:off x="1797255" y="4233423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633986E8-E9BB-43FF-B2C3-B91A0EF75612}"/>
              </a:ext>
            </a:extLst>
          </p:cNvPr>
          <p:cNvSpPr/>
          <p:nvPr/>
        </p:nvSpPr>
        <p:spPr>
          <a:xfrm>
            <a:off x="0" y="4203491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C8FA2C-C7DE-4DD6-ABF9-3AB0B95E9807}"/>
              </a:ext>
            </a:extLst>
          </p:cNvPr>
          <p:cNvSpPr/>
          <p:nvPr/>
        </p:nvSpPr>
        <p:spPr>
          <a:xfrm>
            <a:off x="0" y="4203491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8E6D07-12CA-430C-B295-734433643A04}"/>
              </a:ext>
            </a:extLst>
          </p:cNvPr>
          <p:cNvSpPr txBox="1"/>
          <p:nvPr/>
        </p:nvSpPr>
        <p:spPr>
          <a:xfrm>
            <a:off x="8687450" y="4264979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r>
              <a:rPr lang="en-IN" sz="1600"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9.30 AM – 10.30 AM – Preparation of mid-project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10.30 AM – 11.30 PM – Mid-project presentation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>
                <a:cs typeface="Times New Roman" panose="02020603050405020304" pitchFamily="18" charset="0"/>
              </a:rPr>
              <a:t>12 PM – 12.30 – Preparation of minutes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C6520C-8E8F-4BE9-80C6-A832BD22C271}"/>
              </a:ext>
            </a:extLst>
          </p:cNvPr>
          <p:cNvSpPr txBox="1"/>
          <p:nvPr/>
        </p:nvSpPr>
        <p:spPr>
          <a:xfrm>
            <a:off x="-10433" y="5174688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7 hours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BD9295E9-FBFB-46F1-84A2-2E6672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626713"/>
              </p:ext>
            </p:extLst>
          </p:nvPr>
        </p:nvGraphicFramePr>
        <p:xfrm>
          <a:off x="1797255" y="5882498"/>
          <a:ext cx="6870493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584332E-049B-4B40-84F7-7AC2A017330E}"/>
              </a:ext>
            </a:extLst>
          </p:cNvPr>
          <p:cNvSpPr/>
          <p:nvPr/>
        </p:nvSpPr>
        <p:spPr>
          <a:xfrm>
            <a:off x="0" y="5852566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6C442C-05A3-4369-9D4B-64D7124BC5CB}"/>
              </a:ext>
            </a:extLst>
          </p:cNvPr>
          <p:cNvSpPr/>
          <p:nvPr/>
        </p:nvSpPr>
        <p:spPr>
          <a:xfrm>
            <a:off x="0" y="5852566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64E4D-9E18-4A82-9AA8-495E5804A23E}"/>
              </a:ext>
            </a:extLst>
          </p:cNvPr>
          <p:cNvSpPr txBox="1"/>
          <p:nvPr/>
        </p:nvSpPr>
        <p:spPr>
          <a:xfrm>
            <a:off x="8679687" y="5883148"/>
            <a:ext cx="7508240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 9.30 AM– 12.30 PM –  Finalised and corrected the dates in the documents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1 PM – 8 PM – Creation of Registration page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96306-9FED-4A4B-ACD9-B5BBE2054101}"/>
              </a:ext>
            </a:extLst>
          </p:cNvPr>
          <p:cNvSpPr txBox="1"/>
          <p:nvPr/>
        </p:nvSpPr>
        <p:spPr>
          <a:xfrm>
            <a:off x="-10433" y="6823763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9.5 hours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F0F73DCD-5B89-487F-A7F6-08EC406A2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843125"/>
              </p:ext>
            </p:extLst>
          </p:nvPr>
        </p:nvGraphicFramePr>
        <p:xfrm>
          <a:off x="1797255" y="7531575"/>
          <a:ext cx="6864144" cy="150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2C34FC86-414F-49AF-B553-3772A79153DB}"/>
              </a:ext>
            </a:extLst>
          </p:cNvPr>
          <p:cNvSpPr/>
          <p:nvPr/>
        </p:nvSpPr>
        <p:spPr>
          <a:xfrm>
            <a:off x="0" y="7501643"/>
            <a:ext cx="1780473" cy="1567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D6DFC1-6342-4E85-B75B-E67F5BDA474A}"/>
              </a:ext>
            </a:extLst>
          </p:cNvPr>
          <p:cNvSpPr/>
          <p:nvPr/>
        </p:nvSpPr>
        <p:spPr>
          <a:xfrm>
            <a:off x="0" y="7501643"/>
            <a:ext cx="16256000" cy="1567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8DC2C9-326B-42D7-8358-F252D51635FC}"/>
              </a:ext>
            </a:extLst>
          </p:cNvPr>
          <p:cNvSpPr txBox="1"/>
          <p:nvPr/>
        </p:nvSpPr>
        <p:spPr>
          <a:xfrm>
            <a:off x="8700930" y="7644171"/>
            <a:ext cx="7508239" cy="15065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600" dirty="0">
                <a:cs typeface="Times New Roman" panose="02020603050405020304" pitchFamily="18" charset="0"/>
              </a:rPr>
              <a:t>9.30 AM – 4 PM – Continued the development</a:t>
            </a:r>
          </a:p>
          <a:p>
            <a:endParaRPr lang="en-IN" sz="1600" dirty="0">
              <a:cs typeface="Times New Roman" panose="02020603050405020304" pitchFamily="18" charset="0"/>
            </a:endParaRPr>
          </a:p>
          <a:p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2200A-A155-4EC3-95B4-3C8EA3FAC56B}"/>
              </a:ext>
            </a:extLst>
          </p:cNvPr>
          <p:cNvSpPr txBox="1"/>
          <p:nvPr/>
        </p:nvSpPr>
        <p:spPr>
          <a:xfrm>
            <a:off x="-10433" y="8472840"/>
            <a:ext cx="1797256" cy="5847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Total</a:t>
            </a:r>
            <a:b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</a:br>
            <a:r>
              <a:rPr lang="en-IN" sz="1600" b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6.5 hours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9A075-D305-4652-82F2-DB7EC457A1B6}"/>
              </a:ext>
            </a:extLst>
          </p:cNvPr>
          <p:cNvSpPr txBox="1"/>
          <p:nvPr/>
        </p:nvSpPr>
        <p:spPr>
          <a:xfrm>
            <a:off x="187575" y="2637391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08/09/2020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2437-2F28-4057-8554-5A9638AE08A6}"/>
              </a:ext>
            </a:extLst>
          </p:cNvPr>
          <p:cNvSpPr txBox="1"/>
          <p:nvPr/>
        </p:nvSpPr>
        <p:spPr>
          <a:xfrm>
            <a:off x="182542" y="4311786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09/09/2020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47C9-EFCF-4312-BC84-A0EED1319346}"/>
              </a:ext>
            </a:extLst>
          </p:cNvPr>
          <p:cNvSpPr txBox="1"/>
          <p:nvPr/>
        </p:nvSpPr>
        <p:spPr>
          <a:xfrm>
            <a:off x="214650" y="5949462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10/09/2020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8B165-F1CB-476B-807D-838B90A5D88E}"/>
              </a:ext>
            </a:extLst>
          </p:cNvPr>
          <p:cNvSpPr txBox="1"/>
          <p:nvPr/>
        </p:nvSpPr>
        <p:spPr>
          <a:xfrm>
            <a:off x="214650" y="7617523"/>
            <a:ext cx="131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11/09/2020</a:t>
            </a:r>
          </a:p>
          <a:p>
            <a:pPr algn="ctr"/>
            <a:r>
              <a:rPr lang="en-IN" b="1">
                <a:solidFill>
                  <a:schemeClr val="bg1"/>
                </a:solidFill>
                <a:cs typeface="Times New Roman" panose="020206030504050203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4052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00B27F4043E145958A34E3BEFF85F6" ma:contentTypeVersion="12" ma:contentTypeDescription="Create a new document." ma:contentTypeScope="" ma:versionID="01689a66e8ddd74b28d6dc0367a75492">
  <xsd:schema xmlns:xsd="http://www.w3.org/2001/XMLSchema" xmlns:xs="http://www.w3.org/2001/XMLSchema" xmlns:p="http://schemas.microsoft.com/office/2006/metadata/properties" xmlns:ns2="fe3506df-4d2a-4b68-ad54-2eadb51a5129" xmlns:ns3="cb6dde8b-1729-4aa3-9ada-a5503d53ada9" targetNamespace="http://schemas.microsoft.com/office/2006/metadata/properties" ma:root="true" ma:fieldsID="412c8daadbbf625db0449989d0dea319" ns2:_="" ns3:_="">
    <xsd:import namespace="fe3506df-4d2a-4b68-ad54-2eadb51a5129"/>
    <xsd:import namespace="cb6dde8b-1729-4aa3-9ada-a5503d53a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506df-4d2a-4b68-ad54-2eadb51a5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dde8b-1729-4aa3-9ada-a5503d53a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08FD87-B943-4F74-8D0A-A2FF8B971EDA}">
  <ds:schemaRefs>
    <ds:schemaRef ds:uri="cb6dde8b-1729-4aa3-9ada-a5503d53ada9"/>
    <ds:schemaRef ds:uri="fe3506df-4d2a-4b68-ad54-2eadb51a51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24D250-B6C2-4913-86C4-1CA7C570E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830E8-5F3F-42FF-97CB-BD3D21E2C25A}">
  <ds:schemaRefs>
    <ds:schemaRef ds:uri="http://schemas.openxmlformats.org/package/2006/metadata/core-properties"/>
    <ds:schemaRef ds:uri="fe3506df-4d2a-4b68-ad54-2eadb51a5129"/>
    <ds:schemaRef ds:uri="http://schemas.microsoft.com/office/2006/documentManagement/types"/>
    <ds:schemaRef ds:uri="http://purl.org/dc/elements/1.1/"/>
    <ds:schemaRef ds:uri="http://schemas.microsoft.com/office/2006/metadata/properties"/>
    <ds:schemaRef ds:uri="cb6dde8b-1729-4aa3-9ada-a5503d53ada9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2882</Words>
  <Application>Microsoft Office PowerPoint</Application>
  <PresentationFormat>Custom</PresentationFormat>
  <Paragraphs>490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Sebastian</dc:creator>
  <cp:lastModifiedBy>Kalaivani Ilango</cp:lastModifiedBy>
  <cp:revision>1</cp:revision>
  <dcterms:created xsi:type="dcterms:W3CDTF">2020-08-29T09:51:10Z</dcterms:created>
  <dcterms:modified xsi:type="dcterms:W3CDTF">2020-10-18T22:54:53Z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0x010100AC00B27F4043E145958A34E3BEFF85F6</vt:lpwstr>
  </property>
</Properties>
</file>