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4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29F260-0E06-4DF6-8073-6A5406D0141F}" type="doc">
      <dgm:prSet loTypeId="urn:microsoft.com/office/officeart/2008/layout/HexagonCluster" loCatId="relationship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D2BC79E-61AA-4ED4-B2CC-F7E8ABB0CC28}">
      <dgm:prSet phldrT="[Text]"/>
      <dgm:spPr/>
      <dgm:t>
        <a:bodyPr/>
        <a:lstStyle/>
        <a:p>
          <a:r>
            <a:rPr lang="en-US" dirty="0" smtClean="0"/>
            <a:t>COST</a:t>
          </a:r>
          <a:endParaRPr lang="en-US" dirty="0"/>
        </a:p>
      </dgm:t>
    </dgm:pt>
    <dgm:pt modelId="{16B1BC42-7A3D-40D4-98CA-31DF0291A26B}" type="parTrans" cxnId="{0DC2FACD-9724-4F6F-BCBA-7E9421F2A18B}">
      <dgm:prSet/>
      <dgm:spPr/>
      <dgm:t>
        <a:bodyPr/>
        <a:lstStyle/>
        <a:p>
          <a:endParaRPr lang="en-US"/>
        </a:p>
      </dgm:t>
    </dgm:pt>
    <dgm:pt modelId="{D27A7372-0FCE-48C4-B510-E914BD9644BA}" type="sibTrans" cxnId="{0DC2FACD-9724-4F6F-BCBA-7E9421F2A18B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US"/>
        </a:p>
      </dgm:t>
    </dgm:pt>
    <dgm:pt modelId="{65C1DA47-CC96-4BD9-98F3-ECB2EB50498E}">
      <dgm:prSet phldrT="[Text]"/>
      <dgm:spPr/>
      <dgm:t>
        <a:bodyPr/>
        <a:lstStyle/>
        <a:p>
          <a:r>
            <a:rPr lang="en-US" dirty="0" smtClean="0"/>
            <a:t>Final Accounts</a:t>
          </a:r>
          <a:endParaRPr lang="en-US" dirty="0"/>
        </a:p>
      </dgm:t>
    </dgm:pt>
    <dgm:pt modelId="{21EF0592-CBE8-4078-AFE6-AB3944B8DD2B}" type="parTrans" cxnId="{27A95878-46CC-4A2B-B537-312E88BE9658}">
      <dgm:prSet/>
      <dgm:spPr/>
      <dgm:t>
        <a:bodyPr/>
        <a:lstStyle/>
        <a:p>
          <a:endParaRPr lang="en-US"/>
        </a:p>
      </dgm:t>
    </dgm:pt>
    <dgm:pt modelId="{C93209B8-55D7-4E76-A7E1-FA37E247F98E}" type="sibTrans" cxnId="{27A95878-46CC-4A2B-B537-312E88BE9658}">
      <dgm:prSet/>
      <dgm:spPr>
        <a:blipFill>
          <a:blip xmlns:r="http://schemas.openxmlformats.org/officeDocument/2006/relationships" r:embed="rId2"/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17647489-7264-4EA3-8353-F6A2968B456A}">
      <dgm:prSet phldrT="[Text]"/>
      <dgm:spPr/>
      <dgm:t>
        <a:bodyPr/>
        <a:lstStyle/>
        <a:p>
          <a:r>
            <a:rPr lang="en-US" smtClean="0"/>
            <a:t>Lesson Learned Practices</a:t>
          </a:r>
          <a:endParaRPr lang="en-US" dirty="0" smtClean="0"/>
        </a:p>
      </dgm:t>
    </dgm:pt>
    <dgm:pt modelId="{3221A6A1-E795-4D94-AAF0-0082ED1391D0}" type="parTrans" cxnId="{5A655DAA-70D5-49EC-91F9-FBB58663F990}">
      <dgm:prSet/>
      <dgm:spPr/>
      <dgm:t>
        <a:bodyPr/>
        <a:lstStyle/>
        <a:p>
          <a:endParaRPr lang="en-US"/>
        </a:p>
      </dgm:t>
    </dgm:pt>
    <dgm:pt modelId="{C04B48CE-E0F5-448B-97CE-3CF0EA31BF27}" type="sibTrans" cxnId="{5A655DAA-70D5-49EC-91F9-FBB58663F990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C112231E-6383-452B-A649-0FEDDFF42C56}">
      <dgm:prSet phldrT="[Text]"/>
      <dgm:spPr/>
      <dgm:t>
        <a:bodyPr/>
        <a:lstStyle/>
        <a:p>
          <a:r>
            <a:rPr lang="en-US" dirty="0" smtClean="0"/>
            <a:t>NON VALUE ADDING ACTVITIES</a:t>
          </a:r>
        </a:p>
      </dgm:t>
    </dgm:pt>
    <dgm:pt modelId="{B5ACF80A-1112-42D1-A292-545777507D66}" type="parTrans" cxnId="{8E1A51AC-AB4F-41B5-9CCA-9F6EAA6A21C6}">
      <dgm:prSet/>
      <dgm:spPr/>
      <dgm:t>
        <a:bodyPr/>
        <a:lstStyle/>
        <a:p>
          <a:endParaRPr lang="en-US"/>
        </a:p>
      </dgm:t>
    </dgm:pt>
    <dgm:pt modelId="{7AE22A0D-47EB-407E-98CA-BCE405124015}" type="sibTrans" cxnId="{8E1A51AC-AB4F-41B5-9CCA-9F6EAA6A21C6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F562E80C-D083-49D2-A9A2-756EF80480CC}">
      <dgm:prSet phldrT="[Text]"/>
      <dgm:spPr/>
      <dgm:t>
        <a:bodyPr/>
        <a:lstStyle/>
        <a:p>
          <a:r>
            <a:rPr lang="en-US" dirty="0" smtClean="0"/>
            <a:t>VALUE FOR MONEY</a:t>
          </a:r>
        </a:p>
      </dgm:t>
    </dgm:pt>
    <dgm:pt modelId="{F38C55FD-4C09-4C1E-9E9B-B8C6891F4F08}" type="parTrans" cxnId="{B909F2A1-2BAA-49B7-9117-90772A30ED74}">
      <dgm:prSet/>
      <dgm:spPr/>
      <dgm:t>
        <a:bodyPr/>
        <a:lstStyle/>
        <a:p>
          <a:endParaRPr lang="en-US"/>
        </a:p>
      </dgm:t>
    </dgm:pt>
    <dgm:pt modelId="{8A0928BE-54A0-4871-9EEE-2E7AEEA7CC23}" type="sibTrans" cxnId="{B909F2A1-2BAA-49B7-9117-90772A30ED74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n-US"/>
        </a:p>
      </dgm:t>
    </dgm:pt>
    <dgm:pt modelId="{95C075DD-DAF6-409D-A415-CB25844CDA5F}" type="pres">
      <dgm:prSet presAssocID="{FE29F260-0E06-4DF6-8073-6A5406D0141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9F6C733B-26C0-407F-AD4A-8B82234D0826}" type="pres">
      <dgm:prSet presAssocID="{DD2BC79E-61AA-4ED4-B2CC-F7E8ABB0CC28}" presName="text1" presStyleCnt="0"/>
      <dgm:spPr/>
    </dgm:pt>
    <dgm:pt modelId="{51C8A746-350B-41FB-86BA-30472DCF05A1}" type="pres">
      <dgm:prSet presAssocID="{DD2BC79E-61AA-4ED4-B2CC-F7E8ABB0CC28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C8B87-8EBE-4C3B-8074-1822A672C6D1}" type="pres">
      <dgm:prSet presAssocID="{DD2BC79E-61AA-4ED4-B2CC-F7E8ABB0CC28}" presName="textaccent1" presStyleCnt="0"/>
      <dgm:spPr/>
    </dgm:pt>
    <dgm:pt modelId="{3DB452C6-7558-4A03-98D5-6E14193369CB}" type="pres">
      <dgm:prSet presAssocID="{DD2BC79E-61AA-4ED4-B2CC-F7E8ABB0CC28}" presName="accentRepeatNode" presStyleLbl="solidAlignAcc1" presStyleIdx="0" presStyleCnt="10"/>
      <dgm:spPr/>
    </dgm:pt>
    <dgm:pt modelId="{6B3FB296-FD77-466E-9A0F-B901EE80614F}" type="pres">
      <dgm:prSet presAssocID="{D27A7372-0FCE-48C4-B510-E914BD9644BA}" presName="image1" presStyleCnt="0"/>
      <dgm:spPr/>
    </dgm:pt>
    <dgm:pt modelId="{00201A2C-E2D1-469A-8090-BCEB94C8CBED}" type="pres">
      <dgm:prSet presAssocID="{D27A7372-0FCE-48C4-B510-E914BD9644BA}" presName="imageRepeatNode" presStyleLbl="alignAcc1" presStyleIdx="0" presStyleCnt="5"/>
      <dgm:spPr/>
      <dgm:t>
        <a:bodyPr/>
        <a:lstStyle/>
        <a:p>
          <a:endParaRPr lang="en-US"/>
        </a:p>
      </dgm:t>
    </dgm:pt>
    <dgm:pt modelId="{FC5E1F8A-E26D-434E-9DF0-DB2DE5BB555D}" type="pres">
      <dgm:prSet presAssocID="{D27A7372-0FCE-48C4-B510-E914BD9644BA}" presName="imageaccent1" presStyleCnt="0"/>
      <dgm:spPr/>
    </dgm:pt>
    <dgm:pt modelId="{75097CC4-EFD2-4EB8-A048-DA70B6C80C37}" type="pres">
      <dgm:prSet presAssocID="{D27A7372-0FCE-48C4-B510-E914BD9644BA}" presName="accentRepeatNode" presStyleLbl="solidAlignAcc1" presStyleIdx="1" presStyleCnt="10"/>
      <dgm:spPr/>
    </dgm:pt>
    <dgm:pt modelId="{30EC6D42-FD4C-400D-884F-5E10F9A51EA1}" type="pres">
      <dgm:prSet presAssocID="{65C1DA47-CC96-4BD9-98F3-ECB2EB50498E}" presName="text2" presStyleCnt="0"/>
      <dgm:spPr/>
    </dgm:pt>
    <dgm:pt modelId="{A53D4E05-80F3-4BD8-B37F-8AC8631643AD}" type="pres">
      <dgm:prSet presAssocID="{65C1DA47-CC96-4BD9-98F3-ECB2EB50498E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DA7FF-A8C7-48F0-9313-1CF967D8F537}" type="pres">
      <dgm:prSet presAssocID="{65C1DA47-CC96-4BD9-98F3-ECB2EB50498E}" presName="textaccent2" presStyleCnt="0"/>
      <dgm:spPr/>
    </dgm:pt>
    <dgm:pt modelId="{3AFC9A34-CB44-49B6-BA9E-99F531468DE8}" type="pres">
      <dgm:prSet presAssocID="{65C1DA47-CC96-4BD9-98F3-ECB2EB50498E}" presName="accentRepeatNode" presStyleLbl="solidAlignAcc1" presStyleIdx="2" presStyleCnt="10"/>
      <dgm:spPr/>
    </dgm:pt>
    <dgm:pt modelId="{5529C106-7405-4894-AD0F-E13EE25E7DAB}" type="pres">
      <dgm:prSet presAssocID="{C93209B8-55D7-4E76-A7E1-FA37E247F98E}" presName="image2" presStyleCnt="0"/>
      <dgm:spPr/>
    </dgm:pt>
    <dgm:pt modelId="{0DA92A4D-370F-4003-BCE0-0F93AA0BF254}" type="pres">
      <dgm:prSet presAssocID="{C93209B8-55D7-4E76-A7E1-FA37E247F98E}" presName="imageRepeatNode" presStyleLbl="alignAcc1" presStyleIdx="1" presStyleCnt="5"/>
      <dgm:spPr/>
      <dgm:t>
        <a:bodyPr/>
        <a:lstStyle/>
        <a:p>
          <a:endParaRPr lang="en-US"/>
        </a:p>
      </dgm:t>
    </dgm:pt>
    <dgm:pt modelId="{F589C46E-F1F9-48C1-9996-15F066914BD3}" type="pres">
      <dgm:prSet presAssocID="{C93209B8-55D7-4E76-A7E1-FA37E247F98E}" presName="imageaccent2" presStyleCnt="0"/>
      <dgm:spPr/>
    </dgm:pt>
    <dgm:pt modelId="{2FEF89AD-AA05-45B8-9357-76CCDE11BA61}" type="pres">
      <dgm:prSet presAssocID="{C93209B8-55D7-4E76-A7E1-FA37E247F98E}" presName="accentRepeatNode" presStyleLbl="solidAlignAcc1" presStyleIdx="3" presStyleCnt="10"/>
      <dgm:spPr/>
    </dgm:pt>
    <dgm:pt modelId="{EA01A22F-7D0C-496B-8F69-7C47A8F07FD0}" type="pres">
      <dgm:prSet presAssocID="{17647489-7264-4EA3-8353-F6A2968B456A}" presName="text3" presStyleCnt="0"/>
      <dgm:spPr/>
    </dgm:pt>
    <dgm:pt modelId="{7CF19C8D-F7B5-4276-9F64-499209F43BB4}" type="pres">
      <dgm:prSet presAssocID="{17647489-7264-4EA3-8353-F6A2968B456A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FD37F-7AA2-400B-A22A-DB03DF2B9EB1}" type="pres">
      <dgm:prSet presAssocID="{17647489-7264-4EA3-8353-F6A2968B456A}" presName="textaccent3" presStyleCnt="0"/>
      <dgm:spPr/>
    </dgm:pt>
    <dgm:pt modelId="{806C6F0E-20ED-4EFC-B78B-94ADB2BC9242}" type="pres">
      <dgm:prSet presAssocID="{17647489-7264-4EA3-8353-F6A2968B456A}" presName="accentRepeatNode" presStyleLbl="solidAlignAcc1" presStyleIdx="4" presStyleCnt="10"/>
      <dgm:spPr/>
    </dgm:pt>
    <dgm:pt modelId="{DD2EC81E-B4F2-4179-BC26-FB2F4929B658}" type="pres">
      <dgm:prSet presAssocID="{C04B48CE-E0F5-448B-97CE-3CF0EA31BF27}" presName="image3" presStyleCnt="0"/>
      <dgm:spPr/>
    </dgm:pt>
    <dgm:pt modelId="{A59787FA-E62D-475C-8CFE-1A663BD61B15}" type="pres">
      <dgm:prSet presAssocID="{C04B48CE-E0F5-448B-97CE-3CF0EA31BF27}" presName="imageRepeatNode" presStyleLbl="alignAcc1" presStyleIdx="2" presStyleCnt="5"/>
      <dgm:spPr/>
      <dgm:t>
        <a:bodyPr/>
        <a:lstStyle/>
        <a:p>
          <a:endParaRPr lang="en-US"/>
        </a:p>
      </dgm:t>
    </dgm:pt>
    <dgm:pt modelId="{2A7662F6-A470-4B94-A835-0199B8DE7D58}" type="pres">
      <dgm:prSet presAssocID="{C04B48CE-E0F5-448B-97CE-3CF0EA31BF27}" presName="imageaccent3" presStyleCnt="0"/>
      <dgm:spPr/>
    </dgm:pt>
    <dgm:pt modelId="{1E6A3869-2C63-46E3-8A3B-8171FD576E93}" type="pres">
      <dgm:prSet presAssocID="{C04B48CE-E0F5-448B-97CE-3CF0EA31BF27}" presName="accentRepeatNode" presStyleLbl="solidAlignAcc1" presStyleIdx="5" presStyleCnt="10"/>
      <dgm:spPr/>
    </dgm:pt>
    <dgm:pt modelId="{3C2BA73F-5A9B-4EC0-9E15-1FC0F31061F2}" type="pres">
      <dgm:prSet presAssocID="{C112231E-6383-452B-A649-0FEDDFF42C56}" presName="text4" presStyleCnt="0"/>
      <dgm:spPr/>
    </dgm:pt>
    <dgm:pt modelId="{47B622AD-65A4-4881-BFC9-1C83FECC8B48}" type="pres">
      <dgm:prSet presAssocID="{C112231E-6383-452B-A649-0FEDDFF42C56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11629-10C9-4161-992D-5D3FA3CF8184}" type="pres">
      <dgm:prSet presAssocID="{C112231E-6383-452B-A649-0FEDDFF42C56}" presName="textaccent4" presStyleCnt="0"/>
      <dgm:spPr/>
    </dgm:pt>
    <dgm:pt modelId="{45990464-F23C-40A5-9D47-12B6FEEF8099}" type="pres">
      <dgm:prSet presAssocID="{C112231E-6383-452B-A649-0FEDDFF42C56}" presName="accentRepeatNode" presStyleLbl="solidAlignAcc1" presStyleIdx="6" presStyleCnt="10"/>
      <dgm:spPr/>
    </dgm:pt>
    <dgm:pt modelId="{80A55006-89AD-4792-8C43-D1977D312675}" type="pres">
      <dgm:prSet presAssocID="{7AE22A0D-47EB-407E-98CA-BCE405124015}" presName="image4" presStyleCnt="0"/>
      <dgm:spPr/>
    </dgm:pt>
    <dgm:pt modelId="{F2DE3571-9232-445B-8FB0-389213595482}" type="pres">
      <dgm:prSet presAssocID="{7AE22A0D-47EB-407E-98CA-BCE405124015}" presName="imageRepeatNode" presStyleLbl="alignAcc1" presStyleIdx="3" presStyleCnt="5"/>
      <dgm:spPr/>
      <dgm:t>
        <a:bodyPr/>
        <a:lstStyle/>
        <a:p>
          <a:endParaRPr lang="en-US"/>
        </a:p>
      </dgm:t>
    </dgm:pt>
    <dgm:pt modelId="{DADC73E7-5751-47C8-B4DA-679C336102B3}" type="pres">
      <dgm:prSet presAssocID="{7AE22A0D-47EB-407E-98CA-BCE405124015}" presName="imageaccent4" presStyleCnt="0"/>
      <dgm:spPr/>
    </dgm:pt>
    <dgm:pt modelId="{0116C0EF-7626-4855-93B3-C81E5C91007B}" type="pres">
      <dgm:prSet presAssocID="{7AE22A0D-47EB-407E-98CA-BCE405124015}" presName="accentRepeatNode" presStyleLbl="solidAlignAcc1" presStyleIdx="7" presStyleCnt="10"/>
      <dgm:spPr/>
    </dgm:pt>
    <dgm:pt modelId="{F41E5387-C0C1-4868-904B-89184740A41B}" type="pres">
      <dgm:prSet presAssocID="{F562E80C-D083-49D2-A9A2-756EF80480CC}" presName="text5" presStyleCnt="0"/>
      <dgm:spPr/>
    </dgm:pt>
    <dgm:pt modelId="{DEC6CF1C-8F9A-4059-9E61-2686E21F014F}" type="pres">
      <dgm:prSet presAssocID="{F562E80C-D083-49D2-A9A2-756EF80480CC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7371C-BCD1-466E-B5C4-0F783A2C55BC}" type="pres">
      <dgm:prSet presAssocID="{F562E80C-D083-49D2-A9A2-756EF80480CC}" presName="textaccent5" presStyleCnt="0"/>
      <dgm:spPr/>
    </dgm:pt>
    <dgm:pt modelId="{BA97D5D4-1A0A-4083-8A0D-D9F15429AF31}" type="pres">
      <dgm:prSet presAssocID="{F562E80C-D083-49D2-A9A2-756EF80480CC}" presName="accentRepeatNode" presStyleLbl="solidAlignAcc1" presStyleIdx="8" presStyleCnt="10"/>
      <dgm:spPr/>
    </dgm:pt>
    <dgm:pt modelId="{A7DEAC88-4691-4F38-9806-DA281A2AAEAB}" type="pres">
      <dgm:prSet presAssocID="{8A0928BE-54A0-4871-9EEE-2E7AEEA7CC23}" presName="image5" presStyleCnt="0"/>
      <dgm:spPr/>
    </dgm:pt>
    <dgm:pt modelId="{92830E67-7868-4440-8B92-4FA62000302C}" type="pres">
      <dgm:prSet presAssocID="{8A0928BE-54A0-4871-9EEE-2E7AEEA7CC23}" presName="imageRepeatNode" presStyleLbl="alignAcc1" presStyleIdx="4" presStyleCnt="5"/>
      <dgm:spPr/>
      <dgm:t>
        <a:bodyPr/>
        <a:lstStyle/>
        <a:p>
          <a:endParaRPr lang="en-US"/>
        </a:p>
      </dgm:t>
    </dgm:pt>
    <dgm:pt modelId="{78D551C1-C00F-4A4B-9974-93C19EE437A0}" type="pres">
      <dgm:prSet presAssocID="{8A0928BE-54A0-4871-9EEE-2E7AEEA7CC23}" presName="imageaccent5" presStyleCnt="0"/>
      <dgm:spPr/>
    </dgm:pt>
    <dgm:pt modelId="{E2442217-2C49-49F3-B286-966D305F5190}" type="pres">
      <dgm:prSet presAssocID="{8A0928BE-54A0-4871-9EEE-2E7AEEA7CC23}" presName="accentRepeatNode" presStyleLbl="solidAlignAcc1" presStyleIdx="9" presStyleCnt="10"/>
      <dgm:spPr/>
    </dgm:pt>
  </dgm:ptLst>
  <dgm:cxnLst>
    <dgm:cxn modelId="{20019B8E-EEDD-4085-869F-43A58B221987}" type="presOf" srcId="{8A0928BE-54A0-4871-9EEE-2E7AEEA7CC23}" destId="{92830E67-7868-4440-8B92-4FA62000302C}" srcOrd="0" destOrd="0" presId="urn:microsoft.com/office/officeart/2008/layout/HexagonCluster"/>
    <dgm:cxn modelId="{15CECBE8-5E4D-45E5-898A-190CF2301F4F}" type="presOf" srcId="{7AE22A0D-47EB-407E-98CA-BCE405124015}" destId="{F2DE3571-9232-445B-8FB0-389213595482}" srcOrd="0" destOrd="0" presId="urn:microsoft.com/office/officeart/2008/layout/HexagonCluster"/>
    <dgm:cxn modelId="{0DC2FACD-9724-4F6F-BCBA-7E9421F2A18B}" srcId="{FE29F260-0E06-4DF6-8073-6A5406D0141F}" destId="{DD2BC79E-61AA-4ED4-B2CC-F7E8ABB0CC28}" srcOrd="0" destOrd="0" parTransId="{16B1BC42-7A3D-40D4-98CA-31DF0291A26B}" sibTransId="{D27A7372-0FCE-48C4-B510-E914BD9644BA}"/>
    <dgm:cxn modelId="{65800700-B6D4-4936-A9A8-65C6DD0DDA6A}" type="presOf" srcId="{DD2BC79E-61AA-4ED4-B2CC-F7E8ABB0CC28}" destId="{51C8A746-350B-41FB-86BA-30472DCF05A1}" srcOrd="0" destOrd="0" presId="urn:microsoft.com/office/officeart/2008/layout/HexagonCluster"/>
    <dgm:cxn modelId="{B909F2A1-2BAA-49B7-9117-90772A30ED74}" srcId="{FE29F260-0E06-4DF6-8073-6A5406D0141F}" destId="{F562E80C-D083-49D2-A9A2-756EF80480CC}" srcOrd="4" destOrd="0" parTransId="{F38C55FD-4C09-4C1E-9E9B-B8C6891F4F08}" sibTransId="{8A0928BE-54A0-4871-9EEE-2E7AEEA7CC23}"/>
    <dgm:cxn modelId="{4AFA03B3-732D-4607-BF74-C66E83FE7652}" type="presOf" srcId="{C04B48CE-E0F5-448B-97CE-3CF0EA31BF27}" destId="{A59787FA-E62D-475C-8CFE-1A663BD61B15}" srcOrd="0" destOrd="0" presId="urn:microsoft.com/office/officeart/2008/layout/HexagonCluster"/>
    <dgm:cxn modelId="{5013E99A-CE17-472E-BEF3-D97C441C9086}" type="presOf" srcId="{65C1DA47-CC96-4BD9-98F3-ECB2EB50498E}" destId="{A53D4E05-80F3-4BD8-B37F-8AC8631643AD}" srcOrd="0" destOrd="0" presId="urn:microsoft.com/office/officeart/2008/layout/HexagonCluster"/>
    <dgm:cxn modelId="{17473BD1-4DB9-43B9-BC51-95D2D00E1CEB}" type="presOf" srcId="{F562E80C-D083-49D2-A9A2-756EF80480CC}" destId="{DEC6CF1C-8F9A-4059-9E61-2686E21F014F}" srcOrd="0" destOrd="0" presId="urn:microsoft.com/office/officeart/2008/layout/HexagonCluster"/>
    <dgm:cxn modelId="{5A655DAA-70D5-49EC-91F9-FBB58663F990}" srcId="{FE29F260-0E06-4DF6-8073-6A5406D0141F}" destId="{17647489-7264-4EA3-8353-F6A2968B456A}" srcOrd="2" destOrd="0" parTransId="{3221A6A1-E795-4D94-AAF0-0082ED1391D0}" sibTransId="{C04B48CE-E0F5-448B-97CE-3CF0EA31BF27}"/>
    <dgm:cxn modelId="{222339C2-8E98-4CDF-AB51-2F30BDCE47C9}" type="presOf" srcId="{17647489-7264-4EA3-8353-F6A2968B456A}" destId="{7CF19C8D-F7B5-4276-9F64-499209F43BB4}" srcOrd="0" destOrd="0" presId="urn:microsoft.com/office/officeart/2008/layout/HexagonCluster"/>
    <dgm:cxn modelId="{B545E974-4F8B-4CA0-9951-8942C53AA510}" type="presOf" srcId="{C112231E-6383-452B-A649-0FEDDFF42C56}" destId="{47B622AD-65A4-4881-BFC9-1C83FECC8B48}" srcOrd="0" destOrd="0" presId="urn:microsoft.com/office/officeart/2008/layout/HexagonCluster"/>
    <dgm:cxn modelId="{8E1A51AC-AB4F-41B5-9CCA-9F6EAA6A21C6}" srcId="{FE29F260-0E06-4DF6-8073-6A5406D0141F}" destId="{C112231E-6383-452B-A649-0FEDDFF42C56}" srcOrd="3" destOrd="0" parTransId="{B5ACF80A-1112-42D1-A292-545777507D66}" sibTransId="{7AE22A0D-47EB-407E-98CA-BCE405124015}"/>
    <dgm:cxn modelId="{23ADA842-826C-4E9D-804E-E8E282C1D8D7}" type="presOf" srcId="{FE29F260-0E06-4DF6-8073-6A5406D0141F}" destId="{95C075DD-DAF6-409D-A415-CB25844CDA5F}" srcOrd="0" destOrd="0" presId="urn:microsoft.com/office/officeart/2008/layout/HexagonCluster"/>
    <dgm:cxn modelId="{7BB69E39-A445-4FF0-9979-8B7013C5340D}" type="presOf" srcId="{C93209B8-55D7-4E76-A7E1-FA37E247F98E}" destId="{0DA92A4D-370F-4003-BCE0-0F93AA0BF254}" srcOrd="0" destOrd="0" presId="urn:microsoft.com/office/officeart/2008/layout/HexagonCluster"/>
    <dgm:cxn modelId="{2C1F138E-A352-48EF-AE60-F4691D93EC76}" type="presOf" srcId="{D27A7372-0FCE-48C4-B510-E914BD9644BA}" destId="{00201A2C-E2D1-469A-8090-BCEB94C8CBED}" srcOrd="0" destOrd="0" presId="urn:microsoft.com/office/officeart/2008/layout/HexagonCluster"/>
    <dgm:cxn modelId="{27A95878-46CC-4A2B-B537-312E88BE9658}" srcId="{FE29F260-0E06-4DF6-8073-6A5406D0141F}" destId="{65C1DA47-CC96-4BD9-98F3-ECB2EB50498E}" srcOrd="1" destOrd="0" parTransId="{21EF0592-CBE8-4078-AFE6-AB3944B8DD2B}" sibTransId="{C93209B8-55D7-4E76-A7E1-FA37E247F98E}"/>
    <dgm:cxn modelId="{2A53A86C-8E5B-4C8E-87D8-1E4074AEF226}" type="presParOf" srcId="{95C075DD-DAF6-409D-A415-CB25844CDA5F}" destId="{9F6C733B-26C0-407F-AD4A-8B82234D0826}" srcOrd="0" destOrd="0" presId="urn:microsoft.com/office/officeart/2008/layout/HexagonCluster"/>
    <dgm:cxn modelId="{8D903EBC-3EE3-4168-9219-B5A7378B7740}" type="presParOf" srcId="{9F6C733B-26C0-407F-AD4A-8B82234D0826}" destId="{51C8A746-350B-41FB-86BA-30472DCF05A1}" srcOrd="0" destOrd="0" presId="urn:microsoft.com/office/officeart/2008/layout/HexagonCluster"/>
    <dgm:cxn modelId="{80DC38B5-C664-4BA6-9986-65BC26A3279B}" type="presParOf" srcId="{95C075DD-DAF6-409D-A415-CB25844CDA5F}" destId="{703C8B87-8EBE-4C3B-8074-1822A672C6D1}" srcOrd="1" destOrd="0" presId="urn:microsoft.com/office/officeart/2008/layout/HexagonCluster"/>
    <dgm:cxn modelId="{972B27CE-C85B-4A1B-827E-921FE8D6A17B}" type="presParOf" srcId="{703C8B87-8EBE-4C3B-8074-1822A672C6D1}" destId="{3DB452C6-7558-4A03-98D5-6E14193369CB}" srcOrd="0" destOrd="0" presId="urn:microsoft.com/office/officeart/2008/layout/HexagonCluster"/>
    <dgm:cxn modelId="{9AB1A253-C569-496C-A88D-81B94ED5699D}" type="presParOf" srcId="{95C075DD-DAF6-409D-A415-CB25844CDA5F}" destId="{6B3FB296-FD77-466E-9A0F-B901EE80614F}" srcOrd="2" destOrd="0" presId="urn:microsoft.com/office/officeart/2008/layout/HexagonCluster"/>
    <dgm:cxn modelId="{A8CEFEBC-870C-4865-85BE-E7B62B948646}" type="presParOf" srcId="{6B3FB296-FD77-466E-9A0F-B901EE80614F}" destId="{00201A2C-E2D1-469A-8090-BCEB94C8CBED}" srcOrd="0" destOrd="0" presId="urn:microsoft.com/office/officeart/2008/layout/HexagonCluster"/>
    <dgm:cxn modelId="{97E39977-A029-4EF6-B678-B55306D153DF}" type="presParOf" srcId="{95C075DD-DAF6-409D-A415-CB25844CDA5F}" destId="{FC5E1F8A-E26D-434E-9DF0-DB2DE5BB555D}" srcOrd="3" destOrd="0" presId="urn:microsoft.com/office/officeart/2008/layout/HexagonCluster"/>
    <dgm:cxn modelId="{C641B3E3-20E0-4CC4-BBD4-C8D0353B6795}" type="presParOf" srcId="{FC5E1F8A-E26D-434E-9DF0-DB2DE5BB555D}" destId="{75097CC4-EFD2-4EB8-A048-DA70B6C80C37}" srcOrd="0" destOrd="0" presId="urn:microsoft.com/office/officeart/2008/layout/HexagonCluster"/>
    <dgm:cxn modelId="{8327E500-1F2C-460F-8E9C-EF6692C9F9C0}" type="presParOf" srcId="{95C075DD-DAF6-409D-A415-CB25844CDA5F}" destId="{30EC6D42-FD4C-400D-884F-5E10F9A51EA1}" srcOrd="4" destOrd="0" presId="urn:microsoft.com/office/officeart/2008/layout/HexagonCluster"/>
    <dgm:cxn modelId="{05B40842-C1C0-457D-B330-49AE43BB6A97}" type="presParOf" srcId="{30EC6D42-FD4C-400D-884F-5E10F9A51EA1}" destId="{A53D4E05-80F3-4BD8-B37F-8AC8631643AD}" srcOrd="0" destOrd="0" presId="urn:microsoft.com/office/officeart/2008/layout/HexagonCluster"/>
    <dgm:cxn modelId="{711CF157-9624-4DEF-90E9-C72C0EA0BC57}" type="presParOf" srcId="{95C075DD-DAF6-409D-A415-CB25844CDA5F}" destId="{8E3DA7FF-A8C7-48F0-9313-1CF967D8F537}" srcOrd="5" destOrd="0" presId="urn:microsoft.com/office/officeart/2008/layout/HexagonCluster"/>
    <dgm:cxn modelId="{4CD8F94E-B0F2-4F80-A3D4-2125C64DDC00}" type="presParOf" srcId="{8E3DA7FF-A8C7-48F0-9313-1CF967D8F537}" destId="{3AFC9A34-CB44-49B6-BA9E-99F531468DE8}" srcOrd="0" destOrd="0" presId="urn:microsoft.com/office/officeart/2008/layout/HexagonCluster"/>
    <dgm:cxn modelId="{D7B852E1-E0E6-402A-A4C0-CA707EB19C8E}" type="presParOf" srcId="{95C075DD-DAF6-409D-A415-CB25844CDA5F}" destId="{5529C106-7405-4894-AD0F-E13EE25E7DAB}" srcOrd="6" destOrd="0" presId="urn:microsoft.com/office/officeart/2008/layout/HexagonCluster"/>
    <dgm:cxn modelId="{97EE0A6D-85D8-480E-AB35-47C7CC18B134}" type="presParOf" srcId="{5529C106-7405-4894-AD0F-E13EE25E7DAB}" destId="{0DA92A4D-370F-4003-BCE0-0F93AA0BF254}" srcOrd="0" destOrd="0" presId="urn:microsoft.com/office/officeart/2008/layout/HexagonCluster"/>
    <dgm:cxn modelId="{CC1B45F6-CFD6-4905-8B98-FB94DAD9F6DF}" type="presParOf" srcId="{95C075DD-DAF6-409D-A415-CB25844CDA5F}" destId="{F589C46E-F1F9-48C1-9996-15F066914BD3}" srcOrd="7" destOrd="0" presId="urn:microsoft.com/office/officeart/2008/layout/HexagonCluster"/>
    <dgm:cxn modelId="{1693D42A-7DAD-4B1E-8E1F-A4328C639C6D}" type="presParOf" srcId="{F589C46E-F1F9-48C1-9996-15F066914BD3}" destId="{2FEF89AD-AA05-45B8-9357-76CCDE11BA61}" srcOrd="0" destOrd="0" presId="urn:microsoft.com/office/officeart/2008/layout/HexagonCluster"/>
    <dgm:cxn modelId="{7CA571AD-5944-4EF7-A9D5-23B7B157FB84}" type="presParOf" srcId="{95C075DD-DAF6-409D-A415-CB25844CDA5F}" destId="{EA01A22F-7D0C-496B-8F69-7C47A8F07FD0}" srcOrd="8" destOrd="0" presId="urn:microsoft.com/office/officeart/2008/layout/HexagonCluster"/>
    <dgm:cxn modelId="{E3C074D3-A65C-4F42-B1DA-69005FD5EA57}" type="presParOf" srcId="{EA01A22F-7D0C-496B-8F69-7C47A8F07FD0}" destId="{7CF19C8D-F7B5-4276-9F64-499209F43BB4}" srcOrd="0" destOrd="0" presId="urn:microsoft.com/office/officeart/2008/layout/HexagonCluster"/>
    <dgm:cxn modelId="{5ED44906-CAB3-41CC-93A3-4A71C3F102B7}" type="presParOf" srcId="{95C075DD-DAF6-409D-A415-CB25844CDA5F}" destId="{E7AFD37F-7AA2-400B-A22A-DB03DF2B9EB1}" srcOrd="9" destOrd="0" presId="urn:microsoft.com/office/officeart/2008/layout/HexagonCluster"/>
    <dgm:cxn modelId="{E00CECCC-67C7-4B10-9144-4FE62E666646}" type="presParOf" srcId="{E7AFD37F-7AA2-400B-A22A-DB03DF2B9EB1}" destId="{806C6F0E-20ED-4EFC-B78B-94ADB2BC9242}" srcOrd="0" destOrd="0" presId="urn:microsoft.com/office/officeart/2008/layout/HexagonCluster"/>
    <dgm:cxn modelId="{06E236E4-89C6-413B-939A-0F4FBBF5D7E1}" type="presParOf" srcId="{95C075DD-DAF6-409D-A415-CB25844CDA5F}" destId="{DD2EC81E-B4F2-4179-BC26-FB2F4929B658}" srcOrd="10" destOrd="0" presId="urn:microsoft.com/office/officeart/2008/layout/HexagonCluster"/>
    <dgm:cxn modelId="{8D4547B5-E1CB-4DDE-AD18-75559C2E696E}" type="presParOf" srcId="{DD2EC81E-B4F2-4179-BC26-FB2F4929B658}" destId="{A59787FA-E62D-475C-8CFE-1A663BD61B15}" srcOrd="0" destOrd="0" presId="urn:microsoft.com/office/officeart/2008/layout/HexagonCluster"/>
    <dgm:cxn modelId="{CA79DC11-6D86-46BA-B3F9-5AC0334EC278}" type="presParOf" srcId="{95C075DD-DAF6-409D-A415-CB25844CDA5F}" destId="{2A7662F6-A470-4B94-A835-0199B8DE7D58}" srcOrd="11" destOrd="0" presId="urn:microsoft.com/office/officeart/2008/layout/HexagonCluster"/>
    <dgm:cxn modelId="{A81879E1-0156-4409-AA86-50A5D0B70B6D}" type="presParOf" srcId="{2A7662F6-A470-4B94-A835-0199B8DE7D58}" destId="{1E6A3869-2C63-46E3-8A3B-8171FD576E93}" srcOrd="0" destOrd="0" presId="urn:microsoft.com/office/officeart/2008/layout/HexagonCluster"/>
    <dgm:cxn modelId="{98646394-F6C2-4F95-8EBF-EAA911E907C6}" type="presParOf" srcId="{95C075DD-DAF6-409D-A415-CB25844CDA5F}" destId="{3C2BA73F-5A9B-4EC0-9E15-1FC0F31061F2}" srcOrd="12" destOrd="0" presId="urn:microsoft.com/office/officeart/2008/layout/HexagonCluster"/>
    <dgm:cxn modelId="{A39C669B-92D8-4AB8-81FF-9ED53DD6B986}" type="presParOf" srcId="{3C2BA73F-5A9B-4EC0-9E15-1FC0F31061F2}" destId="{47B622AD-65A4-4881-BFC9-1C83FECC8B48}" srcOrd="0" destOrd="0" presId="urn:microsoft.com/office/officeart/2008/layout/HexagonCluster"/>
    <dgm:cxn modelId="{F381A9BE-444F-49AB-8559-0ED376391E4E}" type="presParOf" srcId="{95C075DD-DAF6-409D-A415-CB25844CDA5F}" destId="{83411629-10C9-4161-992D-5D3FA3CF8184}" srcOrd="13" destOrd="0" presId="urn:microsoft.com/office/officeart/2008/layout/HexagonCluster"/>
    <dgm:cxn modelId="{04196201-2BB2-4720-9AB8-BD88C74D0190}" type="presParOf" srcId="{83411629-10C9-4161-992D-5D3FA3CF8184}" destId="{45990464-F23C-40A5-9D47-12B6FEEF8099}" srcOrd="0" destOrd="0" presId="urn:microsoft.com/office/officeart/2008/layout/HexagonCluster"/>
    <dgm:cxn modelId="{A99ED0BA-01F3-4F34-A8CE-5932115E6350}" type="presParOf" srcId="{95C075DD-DAF6-409D-A415-CB25844CDA5F}" destId="{80A55006-89AD-4792-8C43-D1977D312675}" srcOrd="14" destOrd="0" presId="urn:microsoft.com/office/officeart/2008/layout/HexagonCluster"/>
    <dgm:cxn modelId="{CB6E56DA-9929-492C-9328-91993474258C}" type="presParOf" srcId="{80A55006-89AD-4792-8C43-D1977D312675}" destId="{F2DE3571-9232-445B-8FB0-389213595482}" srcOrd="0" destOrd="0" presId="urn:microsoft.com/office/officeart/2008/layout/HexagonCluster"/>
    <dgm:cxn modelId="{C1FB2356-17B1-4B26-85EA-021CDF2740DE}" type="presParOf" srcId="{95C075DD-DAF6-409D-A415-CB25844CDA5F}" destId="{DADC73E7-5751-47C8-B4DA-679C336102B3}" srcOrd="15" destOrd="0" presId="urn:microsoft.com/office/officeart/2008/layout/HexagonCluster"/>
    <dgm:cxn modelId="{B84342FE-0F91-4E61-8145-A1D43739DCFA}" type="presParOf" srcId="{DADC73E7-5751-47C8-B4DA-679C336102B3}" destId="{0116C0EF-7626-4855-93B3-C81E5C91007B}" srcOrd="0" destOrd="0" presId="urn:microsoft.com/office/officeart/2008/layout/HexagonCluster"/>
    <dgm:cxn modelId="{5CBF42C0-93E0-4757-9AE7-A432C9AEC527}" type="presParOf" srcId="{95C075DD-DAF6-409D-A415-CB25844CDA5F}" destId="{F41E5387-C0C1-4868-904B-89184740A41B}" srcOrd="16" destOrd="0" presId="urn:microsoft.com/office/officeart/2008/layout/HexagonCluster"/>
    <dgm:cxn modelId="{CB2FE1F0-1890-41AE-8D89-DDFAD7B305F6}" type="presParOf" srcId="{F41E5387-C0C1-4868-904B-89184740A41B}" destId="{DEC6CF1C-8F9A-4059-9E61-2686E21F014F}" srcOrd="0" destOrd="0" presId="urn:microsoft.com/office/officeart/2008/layout/HexagonCluster"/>
    <dgm:cxn modelId="{46BDF14E-25A2-4B14-8065-C5771F6A56FF}" type="presParOf" srcId="{95C075DD-DAF6-409D-A415-CB25844CDA5F}" destId="{1287371C-BCD1-466E-B5C4-0F783A2C55BC}" srcOrd="17" destOrd="0" presId="urn:microsoft.com/office/officeart/2008/layout/HexagonCluster"/>
    <dgm:cxn modelId="{262BBF18-1670-462E-BAC1-1829B679C27E}" type="presParOf" srcId="{1287371C-BCD1-466E-B5C4-0F783A2C55BC}" destId="{BA97D5D4-1A0A-4083-8A0D-D9F15429AF31}" srcOrd="0" destOrd="0" presId="urn:microsoft.com/office/officeart/2008/layout/HexagonCluster"/>
    <dgm:cxn modelId="{76438B52-6DF3-4C07-B105-BE3CE1789911}" type="presParOf" srcId="{95C075DD-DAF6-409D-A415-CB25844CDA5F}" destId="{A7DEAC88-4691-4F38-9806-DA281A2AAEAB}" srcOrd="18" destOrd="0" presId="urn:microsoft.com/office/officeart/2008/layout/HexagonCluster"/>
    <dgm:cxn modelId="{FE75C27E-66F0-43A0-9C8E-165F61A23A24}" type="presParOf" srcId="{A7DEAC88-4691-4F38-9806-DA281A2AAEAB}" destId="{92830E67-7868-4440-8B92-4FA62000302C}" srcOrd="0" destOrd="0" presId="urn:microsoft.com/office/officeart/2008/layout/HexagonCluster"/>
    <dgm:cxn modelId="{496B1FA2-159B-425C-B367-BD9B49DBE165}" type="presParOf" srcId="{95C075DD-DAF6-409D-A415-CB25844CDA5F}" destId="{78D551C1-C00F-4A4B-9974-93C19EE437A0}" srcOrd="19" destOrd="0" presId="urn:microsoft.com/office/officeart/2008/layout/HexagonCluster"/>
    <dgm:cxn modelId="{32DFDCE9-A26B-437B-A766-729AEBEB8D09}" type="presParOf" srcId="{78D551C1-C00F-4A4B-9974-93C19EE437A0}" destId="{E2442217-2C49-49F3-B286-966D305F5190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8A746-350B-41FB-86BA-30472DCF05A1}">
      <dsp:nvSpPr>
        <dsp:cNvPr id="0" name=""/>
        <dsp:cNvSpPr/>
      </dsp:nvSpPr>
      <dsp:spPr>
        <a:xfrm>
          <a:off x="1027660" y="2157116"/>
          <a:ext cx="1194188" cy="102524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COST</a:t>
          </a:r>
          <a:endParaRPr lang="en-US" sz="1300" kern="1200" dirty="0"/>
        </a:p>
      </dsp:txBody>
      <dsp:txXfrm>
        <a:off x="1212613" y="2315904"/>
        <a:ext cx="824282" cy="707670"/>
      </dsp:txXfrm>
    </dsp:sp>
    <dsp:sp modelId="{3DB452C6-7558-4A03-98D5-6E14193369CB}">
      <dsp:nvSpPr>
        <dsp:cNvPr id="0" name=""/>
        <dsp:cNvSpPr/>
      </dsp:nvSpPr>
      <dsp:spPr>
        <a:xfrm>
          <a:off x="1056153" y="2615570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201A2C-E2D1-469A-8090-BCEB94C8CBED}">
      <dsp:nvSpPr>
        <dsp:cNvPr id="0" name=""/>
        <dsp:cNvSpPr/>
      </dsp:nvSpPr>
      <dsp:spPr>
        <a:xfrm>
          <a:off x="0" y="1590324"/>
          <a:ext cx="1194188" cy="10252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97CC4-EFD2-4EB8-A048-DA70B6C80C37}">
      <dsp:nvSpPr>
        <dsp:cNvPr id="0" name=""/>
        <dsp:cNvSpPr/>
      </dsp:nvSpPr>
      <dsp:spPr>
        <a:xfrm>
          <a:off x="818075" y="2479398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155077"/>
              <a:satOff val="-5330"/>
              <a:lumOff val="196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3D4E05-80F3-4BD8-B37F-8AC8631643AD}">
      <dsp:nvSpPr>
        <dsp:cNvPr id="0" name=""/>
        <dsp:cNvSpPr/>
      </dsp:nvSpPr>
      <dsp:spPr>
        <a:xfrm>
          <a:off x="2055320" y="1587049"/>
          <a:ext cx="1194188" cy="102524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635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Final Accounts</a:t>
          </a:r>
          <a:endParaRPr lang="en-US" sz="1300" kern="1200" dirty="0"/>
        </a:p>
      </dsp:txBody>
      <dsp:txXfrm>
        <a:off x="2240273" y="1745837"/>
        <a:ext cx="824282" cy="707670"/>
      </dsp:txXfrm>
    </dsp:sp>
    <dsp:sp modelId="{3AFC9A34-CB44-49B6-BA9E-99F531468DE8}">
      <dsp:nvSpPr>
        <dsp:cNvPr id="0" name=""/>
        <dsp:cNvSpPr/>
      </dsp:nvSpPr>
      <dsp:spPr>
        <a:xfrm>
          <a:off x="2877195" y="2473941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310154"/>
              <a:satOff val="-10660"/>
              <a:lumOff val="392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A92A4D-370F-4003-BCE0-0F93AA0BF254}">
      <dsp:nvSpPr>
        <dsp:cNvPr id="0" name=""/>
        <dsp:cNvSpPr/>
      </dsp:nvSpPr>
      <dsp:spPr>
        <a:xfrm>
          <a:off x="3082347" y="2154933"/>
          <a:ext cx="1194188" cy="10252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/>
          <a:srcRect/>
          <a:stretch>
            <a:fillRect l="-6000" r="-6000"/>
          </a:stretch>
        </a:blipFill>
        <a:ln w="635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F89AD-AA05-45B8-9357-76CCDE11BA61}">
      <dsp:nvSpPr>
        <dsp:cNvPr id="0" name=""/>
        <dsp:cNvSpPr/>
      </dsp:nvSpPr>
      <dsp:spPr>
        <a:xfrm>
          <a:off x="3111474" y="2611204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F19C8D-F7B5-4276-9F64-499209F43BB4}">
      <dsp:nvSpPr>
        <dsp:cNvPr id="0" name=""/>
        <dsp:cNvSpPr/>
      </dsp:nvSpPr>
      <dsp:spPr>
        <a:xfrm>
          <a:off x="1027660" y="1023532"/>
          <a:ext cx="1194188" cy="102524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Lesson Learned Practices</a:t>
          </a:r>
          <a:endParaRPr lang="en-US" sz="1300" kern="1200" dirty="0" smtClean="0"/>
        </a:p>
      </dsp:txBody>
      <dsp:txXfrm>
        <a:off x="1212613" y="1182320"/>
        <a:ext cx="824282" cy="707670"/>
      </dsp:txXfrm>
    </dsp:sp>
    <dsp:sp modelId="{806C6F0E-20ED-4EFC-B78B-94ADB2BC9242}">
      <dsp:nvSpPr>
        <dsp:cNvPr id="0" name=""/>
        <dsp:cNvSpPr/>
      </dsp:nvSpPr>
      <dsp:spPr>
        <a:xfrm>
          <a:off x="1845736" y="1042908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620308"/>
              <a:satOff val="-21319"/>
              <a:lumOff val="784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9787FA-E62D-475C-8CFE-1A663BD61B15}">
      <dsp:nvSpPr>
        <dsp:cNvPr id="0" name=""/>
        <dsp:cNvSpPr/>
      </dsp:nvSpPr>
      <dsp:spPr>
        <a:xfrm>
          <a:off x="2055320" y="453466"/>
          <a:ext cx="1194188" cy="10252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A3869-2C63-46E3-8A3B-8171FD576E93}">
      <dsp:nvSpPr>
        <dsp:cNvPr id="0" name=""/>
        <dsp:cNvSpPr/>
      </dsp:nvSpPr>
      <dsp:spPr>
        <a:xfrm>
          <a:off x="2088879" y="907827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775385"/>
              <a:satOff val="-26649"/>
              <a:lumOff val="981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B622AD-65A4-4881-BFC9-1C83FECC8B48}">
      <dsp:nvSpPr>
        <dsp:cNvPr id="0" name=""/>
        <dsp:cNvSpPr/>
      </dsp:nvSpPr>
      <dsp:spPr>
        <a:xfrm>
          <a:off x="3082347" y="1021349"/>
          <a:ext cx="1194188" cy="102524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635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NON VALUE ADDING ACTVITIES</a:t>
          </a:r>
        </a:p>
      </dsp:txBody>
      <dsp:txXfrm>
        <a:off x="3267300" y="1180137"/>
        <a:ext cx="824282" cy="707670"/>
      </dsp:txXfrm>
    </dsp:sp>
    <dsp:sp modelId="{45990464-F23C-40A5-9D47-12B6FEEF8099}">
      <dsp:nvSpPr>
        <dsp:cNvPr id="0" name=""/>
        <dsp:cNvSpPr/>
      </dsp:nvSpPr>
      <dsp:spPr>
        <a:xfrm>
          <a:off x="4115707" y="1475710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DE3571-9232-445B-8FB0-389213595482}">
      <dsp:nvSpPr>
        <dsp:cNvPr id="0" name=""/>
        <dsp:cNvSpPr/>
      </dsp:nvSpPr>
      <dsp:spPr>
        <a:xfrm>
          <a:off x="4110008" y="1597692"/>
          <a:ext cx="1194188" cy="10252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635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6C0EF-7626-4855-93B3-C81E5C91007B}">
      <dsp:nvSpPr>
        <dsp:cNvPr id="0" name=""/>
        <dsp:cNvSpPr/>
      </dsp:nvSpPr>
      <dsp:spPr>
        <a:xfrm>
          <a:off x="4343020" y="1616249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8085538"/>
              <a:satOff val="-37308"/>
              <a:lumOff val="1373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C6CF1C-8F9A-4059-9E61-2686E21F014F}">
      <dsp:nvSpPr>
        <dsp:cNvPr id="0" name=""/>
        <dsp:cNvSpPr/>
      </dsp:nvSpPr>
      <dsp:spPr>
        <a:xfrm>
          <a:off x="4110008" y="464382"/>
          <a:ext cx="1194188" cy="102524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VALUE FOR MONEY</a:t>
          </a:r>
        </a:p>
      </dsp:txBody>
      <dsp:txXfrm>
        <a:off x="4294961" y="623170"/>
        <a:ext cx="824282" cy="707670"/>
      </dsp:txXfrm>
    </dsp:sp>
    <dsp:sp modelId="{BA97D5D4-1A0A-4083-8A0D-D9F15429AF31}">
      <dsp:nvSpPr>
        <dsp:cNvPr id="0" name=""/>
        <dsp:cNvSpPr/>
      </dsp:nvSpPr>
      <dsp:spPr>
        <a:xfrm>
          <a:off x="5143367" y="923928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240615"/>
              <a:satOff val="-42638"/>
              <a:lumOff val="1569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830E67-7868-4440-8B92-4FA62000302C}">
      <dsp:nvSpPr>
        <dsp:cNvPr id="0" name=""/>
        <dsp:cNvSpPr/>
      </dsp:nvSpPr>
      <dsp:spPr>
        <a:xfrm>
          <a:off x="5137668" y="1036358"/>
          <a:ext cx="1194188" cy="10252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42217-2C49-49F3-B286-966D305F5190}">
      <dsp:nvSpPr>
        <dsp:cNvPr id="0" name=""/>
        <dsp:cNvSpPr/>
      </dsp:nvSpPr>
      <dsp:spPr>
        <a:xfrm>
          <a:off x="5375746" y="1059281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2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7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D033-674B-48CB-AB35-07E00C27ED6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1143000"/>
            <a:ext cx="962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n w="0"/>
                <a:gradFill>
                  <a:gsLst>
                    <a:gs pos="21000">
                      <a:srgbClr val="0070C0"/>
                    </a:gs>
                    <a:gs pos="88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Engravers MT" panose="02090707080505020304" pitchFamily="18" charset="0"/>
              </a:rPr>
              <a:t>Retrieval</a:t>
            </a:r>
            <a:endParaRPr lang="en-US" sz="16600" dirty="0">
              <a:ln w="0"/>
              <a:gradFill>
                <a:gsLst>
                  <a:gs pos="21000">
                    <a:srgbClr val="0070C0"/>
                  </a:gs>
                  <a:gs pos="88000">
                    <a:schemeClr val="accent1">
                      <a:lumMod val="40000"/>
                      <a:lumOff val="60000"/>
                    </a:schemeClr>
                  </a:gs>
                </a:gsLst>
                <a:lin ang="5400000"/>
              </a:gradFill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891559"/>
              </p:ext>
            </p:extLst>
          </p:nvPr>
        </p:nvGraphicFramePr>
        <p:xfrm>
          <a:off x="4965698" y="1754414"/>
          <a:ext cx="6331857" cy="363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3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0" y="3705225"/>
            <a:ext cx="10515600" cy="1325563"/>
          </a:xfrm>
        </p:spPr>
        <p:txBody>
          <a:bodyPr/>
          <a:lstStyle/>
          <a:p>
            <a:r>
              <a:rPr lang="en-US" dirty="0" err="1" smtClean="0"/>
              <a:t>sdsdsd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28" y="1823743"/>
            <a:ext cx="2438400" cy="2447925"/>
          </a:xfrm>
        </p:spPr>
      </p:pic>
    </p:spTree>
    <p:extLst>
      <p:ext uri="{BB962C8B-B14F-4D97-AF65-F5344CB8AC3E}">
        <p14:creationId xmlns:p14="http://schemas.microsoft.com/office/powerpoint/2010/main" val="9408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28" y="2269236"/>
            <a:ext cx="3361944" cy="2243328"/>
          </a:xfrm>
          <a:prstGeom prst="rect">
            <a:avLst/>
          </a:prstGeom>
          <a:solidFill>
            <a:srgbClr val="00B050"/>
          </a:solidFill>
          <a:effectLst>
            <a:glow rad="127000">
              <a:schemeClr val="accent1">
                <a:alpha val="9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19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Engravers MT</vt:lpstr>
      <vt:lpstr>Office Theme</vt:lpstr>
      <vt:lpstr>PowerPoint Presentation</vt:lpstr>
      <vt:lpstr>PowerPoint Presentation</vt:lpstr>
      <vt:lpstr>sdsdsd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Supun Bulathsinghala</dc:creator>
  <cp:lastModifiedBy>Supun Bulathsinghala</cp:lastModifiedBy>
  <cp:revision>16</cp:revision>
  <dcterms:created xsi:type="dcterms:W3CDTF">2016-02-27T16:16:43Z</dcterms:created>
  <dcterms:modified xsi:type="dcterms:W3CDTF">2016-03-14T03:14:55Z</dcterms:modified>
</cp:coreProperties>
</file>