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4" r:id="rId1"/>
  </p:sldMasterIdLst>
  <p:sldIdLst>
    <p:sldId id="257" r:id="rId2"/>
    <p:sldId id="285" r:id="rId3"/>
    <p:sldId id="287" r:id="rId4"/>
    <p:sldId id="286" r:id="rId5"/>
    <p:sldId id="260" r:id="rId6"/>
    <p:sldId id="274" r:id="rId7"/>
    <p:sldId id="276" r:id="rId8"/>
    <p:sldId id="284" r:id="rId9"/>
    <p:sldId id="290" r:id="rId10"/>
    <p:sldId id="277" r:id="rId11"/>
    <p:sldId id="291" r:id="rId12"/>
    <p:sldId id="278" r:id="rId13"/>
    <p:sldId id="271" r:id="rId14"/>
    <p:sldId id="289" r:id="rId15"/>
    <p:sldId id="280" r:id="rId16"/>
    <p:sldId id="292" r:id="rId17"/>
    <p:sldId id="293" r:id="rId18"/>
    <p:sldId id="288" r:id="rId19"/>
    <p:sldId id="27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68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image" Target="../media/image6.jp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image" Target="../media/image6.jp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image" Target="../media/image6.jp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image" Target="../media/image6.jp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image" Target="../media/image6.jp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image" Target="../media/image6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56FE12-5F2D-4451-A63D-11E953EE5FDD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CB1DADF-C858-43CD-8BA5-730A6BD78BE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This is the System to replace the existing knitting machine breakdown recode system for MAS Fabric Intimo</a:t>
          </a:r>
          <a:endParaRPr lang="en-US"/>
        </a:p>
      </dgm:t>
    </dgm:pt>
    <dgm:pt modelId="{AA6E7317-6193-42D2-B36F-1A8B61A98CA7}" type="parTrans" cxnId="{5D14A4AA-7BC2-4473-AA1E-577118AB5CDC}">
      <dgm:prSet/>
      <dgm:spPr/>
      <dgm:t>
        <a:bodyPr/>
        <a:lstStyle/>
        <a:p>
          <a:endParaRPr lang="en-US"/>
        </a:p>
      </dgm:t>
    </dgm:pt>
    <dgm:pt modelId="{F5696A2D-9961-4816-8872-68C20CCD178C}" type="sibTrans" cxnId="{5D14A4AA-7BC2-4473-AA1E-577118AB5CDC}">
      <dgm:prSet/>
      <dgm:spPr/>
      <dgm:t>
        <a:bodyPr/>
        <a:lstStyle/>
        <a:p>
          <a:endParaRPr lang="en-US"/>
        </a:p>
      </dgm:t>
    </dgm:pt>
    <dgm:pt modelId="{C0851186-0377-450E-8AC0-384F533FDD0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This system has following features</a:t>
          </a:r>
          <a:endParaRPr lang="en-US" dirty="0"/>
        </a:p>
      </dgm:t>
    </dgm:pt>
    <dgm:pt modelId="{8AD31B4D-B484-47BC-BCD9-9059DA88D69B}" type="parTrans" cxnId="{256B6DB1-7878-4A08-8AB8-17327097DAED}">
      <dgm:prSet/>
      <dgm:spPr/>
      <dgm:t>
        <a:bodyPr/>
        <a:lstStyle/>
        <a:p>
          <a:endParaRPr lang="en-US"/>
        </a:p>
      </dgm:t>
    </dgm:pt>
    <dgm:pt modelId="{70B60C39-AA52-4AC4-A895-515C66D11573}" type="sibTrans" cxnId="{256B6DB1-7878-4A08-8AB8-17327097DAED}">
      <dgm:prSet/>
      <dgm:spPr/>
      <dgm:t>
        <a:bodyPr/>
        <a:lstStyle/>
        <a:p>
          <a:endParaRPr lang="en-US"/>
        </a:p>
      </dgm:t>
    </dgm:pt>
    <dgm:pt modelId="{EFA9216D-8592-4DD0-8A6D-121277A4C171}">
      <dgm:prSet custT="1"/>
      <dgm:spPr/>
      <dgm:t>
        <a:bodyPr/>
        <a:lstStyle/>
        <a:p>
          <a:pPr>
            <a:lnSpc>
              <a:spcPct val="100000"/>
            </a:lnSpc>
            <a:buFont typeface="Arial" panose="020B0604020202020204" pitchFamily="34" charset="0"/>
            <a:buNone/>
          </a:pPr>
          <a:r>
            <a:rPr lang="en-US" sz="1600" b="1" dirty="0"/>
            <a:t>Real time data monitoring</a:t>
          </a:r>
          <a:endParaRPr lang="en-US" sz="1600" dirty="0"/>
        </a:p>
      </dgm:t>
    </dgm:pt>
    <dgm:pt modelId="{AE427C56-265E-4FFE-A7E3-1436D4383A49}" type="parTrans" cxnId="{A8979B39-96DC-4D48-8579-B47DA84CFAF1}">
      <dgm:prSet/>
      <dgm:spPr/>
      <dgm:t>
        <a:bodyPr/>
        <a:lstStyle/>
        <a:p>
          <a:endParaRPr lang="en-US"/>
        </a:p>
      </dgm:t>
    </dgm:pt>
    <dgm:pt modelId="{2505F2E6-0193-42C2-BB7E-F8941424084E}" type="sibTrans" cxnId="{A8979B39-96DC-4D48-8579-B47DA84CFAF1}">
      <dgm:prSet/>
      <dgm:spPr/>
      <dgm:t>
        <a:bodyPr/>
        <a:lstStyle/>
        <a:p>
          <a:endParaRPr lang="en-US"/>
        </a:p>
      </dgm:t>
    </dgm:pt>
    <dgm:pt modelId="{7AD9FFEB-13F5-4B43-B043-B446214735D0}">
      <dgm:prSet custT="1"/>
      <dgm:spPr/>
      <dgm:t>
        <a:bodyPr/>
        <a:lstStyle/>
        <a:p>
          <a:pPr>
            <a:lnSpc>
              <a:spcPct val="100000"/>
            </a:lnSpc>
            <a:buFont typeface="Arial" panose="020B0604020202020204" pitchFamily="34" charset="0"/>
            <a:buNone/>
          </a:pPr>
          <a:r>
            <a:rPr lang="en-US" sz="1600" b="1" dirty="0"/>
            <a:t>Real Time data recoding</a:t>
          </a:r>
          <a:endParaRPr lang="en-US" sz="1600" dirty="0"/>
        </a:p>
      </dgm:t>
    </dgm:pt>
    <dgm:pt modelId="{45942DCB-1224-4916-9938-8AFC6A710C55}" type="parTrans" cxnId="{981E1FFD-7799-4188-B04A-D50E8FE9214F}">
      <dgm:prSet/>
      <dgm:spPr/>
      <dgm:t>
        <a:bodyPr/>
        <a:lstStyle/>
        <a:p>
          <a:endParaRPr lang="en-US"/>
        </a:p>
      </dgm:t>
    </dgm:pt>
    <dgm:pt modelId="{DED980D8-F4A4-4CF6-9855-9BD4B1BE4BB3}" type="sibTrans" cxnId="{981E1FFD-7799-4188-B04A-D50E8FE9214F}">
      <dgm:prSet/>
      <dgm:spPr/>
      <dgm:t>
        <a:bodyPr/>
        <a:lstStyle/>
        <a:p>
          <a:endParaRPr lang="en-US"/>
        </a:p>
      </dgm:t>
    </dgm:pt>
    <dgm:pt modelId="{F5B51D3B-A85D-4BA4-A152-DA0F96CD78C6}">
      <dgm:prSet custT="1"/>
      <dgm:spPr/>
      <dgm:t>
        <a:bodyPr/>
        <a:lstStyle/>
        <a:p>
          <a:pPr>
            <a:lnSpc>
              <a:spcPct val="100000"/>
            </a:lnSpc>
            <a:buFont typeface="Arial" panose="020B0604020202020204" pitchFamily="34" charset="0"/>
            <a:buNone/>
          </a:pPr>
          <a:r>
            <a:rPr lang="en-US" sz="1600" b="1" dirty="0"/>
            <a:t>Real time data </a:t>
          </a:r>
          <a:r>
            <a:rPr lang="en-US" sz="1600" b="1" dirty="0" err="1"/>
            <a:t>analyse</a:t>
          </a:r>
          <a:endParaRPr lang="en-US" sz="1600" dirty="0"/>
        </a:p>
      </dgm:t>
    </dgm:pt>
    <dgm:pt modelId="{C220CF51-AAFC-4667-96BA-A24EE14AE115}" type="parTrans" cxnId="{21CD2EEF-F34C-4AC6-8E6B-C51576002EE1}">
      <dgm:prSet/>
      <dgm:spPr/>
      <dgm:t>
        <a:bodyPr/>
        <a:lstStyle/>
        <a:p>
          <a:endParaRPr lang="en-US"/>
        </a:p>
      </dgm:t>
    </dgm:pt>
    <dgm:pt modelId="{D40ADAC3-E5B5-456B-9EF6-197FBAEBD278}" type="sibTrans" cxnId="{21CD2EEF-F34C-4AC6-8E6B-C51576002EE1}">
      <dgm:prSet/>
      <dgm:spPr/>
      <dgm:t>
        <a:bodyPr/>
        <a:lstStyle/>
        <a:p>
          <a:endParaRPr lang="en-US"/>
        </a:p>
      </dgm:t>
    </dgm:pt>
    <dgm:pt modelId="{E5E9EAC1-7015-4CFF-AAFB-84D223EBD37D}">
      <dgm:prSet custT="1"/>
      <dgm:spPr/>
      <dgm:t>
        <a:bodyPr/>
        <a:lstStyle/>
        <a:p>
          <a:pPr>
            <a:lnSpc>
              <a:spcPct val="100000"/>
            </a:lnSpc>
            <a:buFont typeface="Arial" panose="020B0604020202020204" pitchFamily="34" charset="0"/>
            <a:buNone/>
          </a:pPr>
          <a:r>
            <a:rPr lang="en-US" sz="1600" b="1" dirty="0"/>
            <a:t>Real Time alert notification</a:t>
          </a:r>
          <a:endParaRPr lang="en-US" sz="1600" dirty="0"/>
        </a:p>
      </dgm:t>
    </dgm:pt>
    <dgm:pt modelId="{33A7D79E-63D2-47F4-884F-FC620606AA75}" type="parTrans" cxnId="{ED179182-D972-4BB6-9034-CDD4C6A38642}">
      <dgm:prSet/>
      <dgm:spPr/>
      <dgm:t>
        <a:bodyPr/>
        <a:lstStyle/>
        <a:p>
          <a:endParaRPr lang="en-US"/>
        </a:p>
      </dgm:t>
    </dgm:pt>
    <dgm:pt modelId="{5071A059-D73C-4137-B634-A756621D9F40}" type="sibTrans" cxnId="{ED179182-D972-4BB6-9034-CDD4C6A38642}">
      <dgm:prSet/>
      <dgm:spPr/>
      <dgm:t>
        <a:bodyPr/>
        <a:lstStyle/>
        <a:p>
          <a:endParaRPr lang="en-US"/>
        </a:p>
      </dgm:t>
    </dgm:pt>
    <dgm:pt modelId="{E931C392-D1FC-44BE-BC60-0EE80F5D17D4}" type="pres">
      <dgm:prSet presAssocID="{5056FE12-5F2D-4451-A63D-11E953EE5FDD}" presName="root" presStyleCnt="0">
        <dgm:presLayoutVars>
          <dgm:dir/>
          <dgm:resizeHandles val="exact"/>
        </dgm:presLayoutVars>
      </dgm:prSet>
      <dgm:spPr/>
    </dgm:pt>
    <dgm:pt modelId="{DE2888A7-0807-46EE-91E9-2FF10A70C094}" type="pres">
      <dgm:prSet presAssocID="{ECB1DADF-C858-43CD-8BA5-730A6BD78BE9}" presName="compNode" presStyleCnt="0"/>
      <dgm:spPr/>
    </dgm:pt>
    <dgm:pt modelId="{58C8EB05-4140-4C9C-AEFD-5F7271C113B5}" type="pres">
      <dgm:prSet presAssocID="{ECB1DADF-C858-43CD-8BA5-730A6BD78BE9}" presName="bgRect" presStyleLbl="bgShp" presStyleIdx="0" presStyleCnt="2"/>
      <dgm:spPr/>
    </dgm:pt>
    <dgm:pt modelId="{94483B6B-3E57-48F0-9797-5F84815209F8}" type="pres">
      <dgm:prSet presAssocID="{ECB1DADF-C858-43CD-8BA5-730A6BD78BE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8951A0C3-7E4D-4A6B-8871-6A242CD07B0D}" type="pres">
      <dgm:prSet presAssocID="{ECB1DADF-C858-43CD-8BA5-730A6BD78BE9}" presName="spaceRect" presStyleCnt="0"/>
      <dgm:spPr/>
    </dgm:pt>
    <dgm:pt modelId="{84EC90B2-3104-46DE-995B-45D5F6A50E20}" type="pres">
      <dgm:prSet presAssocID="{ECB1DADF-C858-43CD-8BA5-730A6BD78BE9}" presName="parTx" presStyleLbl="revTx" presStyleIdx="0" presStyleCnt="3">
        <dgm:presLayoutVars>
          <dgm:chMax val="0"/>
          <dgm:chPref val="0"/>
        </dgm:presLayoutVars>
      </dgm:prSet>
      <dgm:spPr/>
    </dgm:pt>
    <dgm:pt modelId="{426C6270-D8E9-4FEB-B6E9-C7F40E2CF6F6}" type="pres">
      <dgm:prSet presAssocID="{F5696A2D-9961-4816-8872-68C20CCD178C}" presName="sibTrans" presStyleCnt="0"/>
      <dgm:spPr/>
    </dgm:pt>
    <dgm:pt modelId="{5E963B4C-35FA-41BD-96F8-E941FACCE2AA}" type="pres">
      <dgm:prSet presAssocID="{C0851186-0377-450E-8AC0-384F533FDD0E}" presName="compNode" presStyleCnt="0"/>
      <dgm:spPr/>
    </dgm:pt>
    <dgm:pt modelId="{49682730-1308-4E6E-8F18-F7013A752693}" type="pres">
      <dgm:prSet presAssocID="{C0851186-0377-450E-8AC0-384F533FDD0E}" presName="bgRect" presStyleLbl="bgShp" presStyleIdx="1" presStyleCnt="2" custScaleY="133904" custLinFactNeighborX="-723" custLinFactNeighborY="15283"/>
      <dgm:spPr/>
    </dgm:pt>
    <dgm:pt modelId="{9F7916D8-0C8F-4369-8201-221E20CC3003}" type="pres">
      <dgm:prSet presAssocID="{C0851186-0377-450E-8AC0-384F533FDD0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5687DC9D-6450-40BD-AB19-44B02B948A90}" type="pres">
      <dgm:prSet presAssocID="{C0851186-0377-450E-8AC0-384F533FDD0E}" presName="spaceRect" presStyleCnt="0"/>
      <dgm:spPr/>
    </dgm:pt>
    <dgm:pt modelId="{3E7A42B2-6CA8-4700-A5D8-CE534270FEB8}" type="pres">
      <dgm:prSet presAssocID="{C0851186-0377-450E-8AC0-384F533FDD0E}" presName="parTx" presStyleLbl="revTx" presStyleIdx="1" presStyleCnt="3">
        <dgm:presLayoutVars>
          <dgm:chMax val="0"/>
          <dgm:chPref val="0"/>
        </dgm:presLayoutVars>
      </dgm:prSet>
      <dgm:spPr/>
    </dgm:pt>
    <dgm:pt modelId="{E4EB2772-6C0D-49EF-A999-BE76A38547CE}" type="pres">
      <dgm:prSet presAssocID="{C0851186-0377-450E-8AC0-384F533FDD0E}" presName="desTx" presStyleLbl="revTx" presStyleIdx="2" presStyleCnt="3" custScaleX="95792" custScaleY="93186" custLinFactNeighborX="-9303" custLinFactNeighborY="18863">
        <dgm:presLayoutVars/>
      </dgm:prSet>
      <dgm:spPr/>
    </dgm:pt>
  </dgm:ptLst>
  <dgm:cxnLst>
    <dgm:cxn modelId="{3D181002-3178-45EE-8952-9A166FFC0D71}" type="presOf" srcId="{5056FE12-5F2D-4451-A63D-11E953EE5FDD}" destId="{E931C392-D1FC-44BE-BC60-0EE80F5D17D4}" srcOrd="0" destOrd="0" presId="urn:microsoft.com/office/officeart/2018/2/layout/IconVerticalSolidList"/>
    <dgm:cxn modelId="{2258801B-9CDA-4D71-98C9-4B366ECC0465}" type="presOf" srcId="{7AD9FFEB-13F5-4B43-B043-B446214735D0}" destId="{E4EB2772-6C0D-49EF-A999-BE76A38547CE}" srcOrd="0" destOrd="1" presId="urn:microsoft.com/office/officeart/2018/2/layout/IconVerticalSolidList"/>
    <dgm:cxn modelId="{1B5B7730-8B06-4585-850B-1EC56DF9ABC4}" type="presOf" srcId="{ECB1DADF-C858-43CD-8BA5-730A6BD78BE9}" destId="{84EC90B2-3104-46DE-995B-45D5F6A50E20}" srcOrd="0" destOrd="0" presId="urn:microsoft.com/office/officeart/2018/2/layout/IconVerticalSolidList"/>
    <dgm:cxn modelId="{A8979B39-96DC-4D48-8579-B47DA84CFAF1}" srcId="{C0851186-0377-450E-8AC0-384F533FDD0E}" destId="{EFA9216D-8592-4DD0-8A6D-121277A4C171}" srcOrd="0" destOrd="0" parTransId="{AE427C56-265E-4FFE-A7E3-1436D4383A49}" sibTransId="{2505F2E6-0193-42C2-BB7E-F8941424084E}"/>
    <dgm:cxn modelId="{ED179182-D972-4BB6-9034-CDD4C6A38642}" srcId="{C0851186-0377-450E-8AC0-384F533FDD0E}" destId="{E5E9EAC1-7015-4CFF-AAFB-84D223EBD37D}" srcOrd="3" destOrd="0" parTransId="{33A7D79E-63D2-47F4-884F-FC620606AA75}" sibTransId="{5071A059-D73C-4137-B634-A756621D9F40}"/>
    <dgm:cxn modelId="{5D14A4AA-7BC2-4473-AA1E-577118AB5CDC}" srcId="{5056FE12-5F2D-4451-A63D-11E953EE5FDD}" destId="{ECB1DADF-C858-43CD-8BA5-730A6BD78BE9}" srcOrd="0" destOrd="0" parTransId="{AA6E7317-6193-42D2-B36F-1A8B61A98CA7}" sibTransId="{F5696A2D-9961-4816-8872-68C20CCD178C}"/>
    <dgm:cxn modelId="{256B6DB1-7878-4A08-8AB8-17327097DAED}" srcId="{5056FE12-5F2D-4451-A63D-11E953EE5FDD}" destId="{C0851186-0377-450E-8AC0-384F533FDD0E}" srcOrd="1" destOrd="0" parTransId="{8AD31B4D-B484-47BC-BCD9-9059DA88D69B}" sibTransId="{70B60C39-AA52-4AC4-A895-515C66D11573}"/>
    <dgm:cxn modelId="{31DB26CF-1C4B-4400-B12B-9211C11C212A}" type="presOf" srcId="{EFA9216D-8592-4DD0-8A6D-121277A4C171}" destId="{E4EB2772-6C0D-49EF-A999-BE76A38547CE}" srcOrd="0" destOrd="0" presId="urn:microsoft.com/office/officeart/2018/2/layout/IconVerticalSolidList"/>
    <dgm:cxn modelId="{5CFD44DA-DA8F-42C9-9D44-EE49FE980AAC}" type="presOf" srcId="{E5E9EAC1-7015-4CFF-AAFB-84D223EBD37D}" destId="{E4EB2772-6C0D-49EF-A999-BE76A38547CE}" srcOrd="0" destOrd="3" presId="urn:microsoft.com/office/officeart/2018/2/layout/IconVerticalSolidList"/>
    <dgm:cxn modelId="{21CD2EEF-F34C-4AC6-8E6B-C51576002EE1}" srcId="{C0851186-0377-450E-8AC0-384F533FDD0E}" destId="{F5B51D3B-A85D-4BA4-A152-DA0F96CD78C6}" srcOrd="2" destOrd="0" parTransId="{C220CF51-AAFC-4667-96BA-A24EE14AE115}" sibTransId="{D40ADAC3-E5B5-456B-9EF6-197FBAEBD278}"/>
    <dgm:cxn modelId="{8EE646EF-6306-427F-895D-66B29241AD83}" type="presOf" srcId="{F5B51D3B-A85D-4BA4-A152-DA0F96CD78C6}" destId="{E4EB2772-6C0D-49EF-A999-BE76A38547CE}" srcOrd="0" destOrd="2" presId="urn:microsoft.com/office/officeart/2018/2/layout/IconVerticalSolidList"/>
    <dgm:cxn modelId="{B638A9F0-E0AE-477B-834A-F9FEB65ABDEA}" type="presOf" srcId="{C0851186-0377-450E-8AC0-384F533FDD0E}" destId="{3E7A42B2-6CA8-4700-A5D8-CE534270FEB8}" srcOrd="0" destOrd="0" presId="urn:microsoft.com/office/officeart/2018/2/layout/IconVerticalSolidList"/>
    <dgm:cxn modelId="{981E1FFD-7799-4188-B04A-D50E8FE9214F}" srcId="{C0851186-0377-450E-8AC0-384F533FDD0E}" destId="{7AD9FFEB-13F5-4B43-B043-B446214735D0}" srcOrd="1" destOrd="0" parTransId="{45942DCB-1224-4916-9938-8AFC6A710C55}" sibTransId="{DED980D8-F4A4-4CF6-9855-9BD4B1BE4BB3}"/>
    <dgm:cxn modelId="{80B46D65-5E06-42FF-828C-4B4EB044DBFD}" type="presParOf" srcId="{E931C392-D1FC-44BE-BC60-0EE80F5D17D4}" destId="{DE2888A7-0807-46EE-91E9-2FF10A70C094}" srcOrd="0" destOrd="0" presId="urn:microsoft.com/office/officeart/2018/2/layout/IconVerticalSolidList"/>
    <dgm:cxn modelId="{E36DB0A5-B2E4-45C7-8836-E23B2E92F5A3}" type="presParOf" srcId="{DE2888A7-0807-46EE-91E9-2FF10A70C094}" destId="{58C8EB05-4140-4C9C-AEFD-5F7271C113B5}" srcOrd="0" destOrd="0" presId="urn:microsoft.com/office/officeart/2018/2/layout/IconVerticalSolidList"/>
    <dgm:cxn modelId="{1426F5A2-FC44-487D-9FE5-D2EE614A5045}" type="presParOf" srcId="{DE2888A7-0807-46EE-91E9-2FF10A70C094}" destId="{94483B6B-3E57-48F0-9797-5F84815209F8}" srcOrd="1" destOrd="0" presId="urn:microsoft.com/office/officeart/2018/2/layout/IconVerticalSolidList"/>
    <dgm:cxn modelId="{C3CEF1E2-07D3-4E35-8641-E1A339677057}" type="presParOf" srcId="{DE2888A7-0807-46EE-91E9-2FF10A70C094}" destId="{8951A0C3-7E4D-4A6B-8871-6A242CD07B0D}" srcOrd="2" destOrd="0" presId="urn:microsoft.com/office/officeart/2018/2/layout/IconVerticalSolidList"/>
    <dgm:cxn modelId="{A409BCB1-1AB9-48B9-B639-0A8CB366D3B1}" type="presParOf" srcId="{DE2888A7-0807-46EE-91E9-2FF10A70C094}" destId="{84EC90B2-3104-46DE-995B-45D5F6A50E20}" srcOrd="3" destOrd="0" presId="urn:microsoft.com/office/officeart/2018/2/layout/IconVerticalSolidList"/>
    <dgm:cxn modelId="{4DA604FC-CBF7-4D2F-87E2-1195B7BD612E}" type="presParOf" srcId="{E931C392-D1FC-44BE-BC60-0EE80F5D17D4}" destId="{426C6270-D8E9-4FEB-B6E9-C7F40E2CF6F6}" srcOrd="1" destOrd="0" presId="urn:microsoft.com/office/officeart/2018/2/layout/IconVerticalSolidList"/>
    <dgm:cxn modelId="{451C1B7E-CE10-412A-B915-D4F60DC92309}" type="presParOf" srcId="{E931C392-D1FC-44BE-BC60-0EE80F5D17D4}" destId="{5E963B4C-35FA-41BD-96F8-E941FACCE2AA}" srcOrd="2" destOrd="0" presId="urn:microsoft.com/office/officeart/2018/2/layout/IconVerticalSolidList"/>
    <dgm:cxn modelId="{3EF4A705-181D-4B88-8F06-E1FF920D2CEE}" type="presParOf" srcId="{5E963B4C-35FA-41BD-96F8-E941FACCE2AA}" destId="{49682730-1308-4E6E-8F18-F7013A752693}" srcOrd="0" destOrd="0" presId="urn:microsoft.com/office/officeart/2018/2/layout/IconVerticalSolidList"/>
    <dgm:cxn modelId="{FC9F0A58-19AB-436B-8F00-18D5A1B8F26D}" type="presParOf" srcId="{5E963B4C-35FA-41BD-96F8-E941FACCE2AA}" destId="{9F7916D8-0C8F-4369-8201-221E20CC3003}" srcOrd="1" destOrd="0" presId="urn:microsoft.com/office/officeart/2018/2/layout/IconVerticalSolidList"/>
    <dgm:cxn modelId="{5AE8CCBB-CCF6-48CF-8296-3FD33186C272}" type="presParOf" srcId="{5E963B4C-35FA-41BD-96F8-E941FACCE2AA}" destId="{5687DC9D-6450-40BD-AB19-44B02B948A90}" srcOrd="2" destOrd="0" presId="urn:microsoft.com/office/officeart/2018/2/layout/IconVerticalSolidList"/>
    <dgm:cxn modelId="{06F0397D-B767-425C-80A9-232E18ABEC89}" type="presParOf" srcId="{5E963B4C-35FA-41BD-96F8-E941FACCE2AA}" destId="{3E7A42B2-6CA8-4700-A5D8-CE534270FEB8}" srcOrd="3" destOrd="0" presId="urn:microsoft.com/office/officeart/2018/2/layout/IconVerticalSolidList"/>
    <dgm:cxn modelId="{B47CDE9C-E6C0-451B-AD87-6F06EC8C24F7}" type="presParOf" srcId="{5E963B4C-35FA-41BD-96F8-E941FACCE2AA}" destId="{E4EB2772-6C0D-49EF-A999-BE76A38547CE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3401284-9530-4464-8DCA-54738A13FF0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B67E6E4-5306-44A6-B7BE-663D0373E850}">
      <dgm:prSet/>
      <dgm:spPr/>
      <dgm:t>
        <a:bodyPr/>
        <a:lstStyle/>
        <a:p>
          <a:r>
            <a:rPr lang="en-US"/>
            <a:t>Module</a:t>
          </a:r>
        </a:p>
      </dgm:t>
    </dgm:pt>
    <dgm:pt modelId="{B8920482-8774-46CF-BF47-A1D9216C6D78}" type="parTrans" cxnId="{118A721D-BC84-4FB1-9B49-6F46431A0348}">
      <dgm:prSet/>
      <dgm:spPr/>
      <dgm:t>
        <a:bodyPr/>
        <a:lstStyle/>
        <a:p>
          <a:endParaRPr lang="en-US"/>
        </a:p>
      </dgm:t>
    </dgm:pt>
    <dgm:pt modelId="{E0694CAA-9A83-48A2-AAB4-FFEE3CE8D326}" type="sibTrans" cxnId="{118A721D-BC84-4FB1-9B49-6F46431A0348}">
      <dgm:prSet/>
      <dgm:spPr/>
      <dgm:t>
        <a:bodyPr/>
        <a:lstStyle/>
        <a:p>
          <a:endParaRPr lang="en-US"/>
        </a:p>
      </dgm:t>
    </dgm:pt>
    <dgm:pt modelId="{B99F6393-F4D2-4347-8513-86471BEE83D9}" type="pres">
      <dgm:prSet presAssocID="{B3401284-9530-4464-8DCA-54738A13FF09}" presName="linear" presStyleCnt="0">
        <dgm:presLayoutVars>
          <dgm:animLvl val="lvl"/>
          <dgm:resizeHandles val="exact"/>
        </dgm:presLayoutVars>
      </dgm:prSet>
      <dgm:spPr/>
    </dgm:pt>
    <dgm:pt modelId="{436F75CC-B113-469D-BFA4-2D53AA56B05E}" type="pres">
      <dgm:prSet presAssocID="{FB67E6E4-5306-44A6-B7BE-663D0373E850}" presName="parentText" presStyleLbl="node1" presStyleIdx="0" presStyleCnt="1" custLinFactNeighborX="6992" custLinFactNeighborY="10644">
        <dgm:presLayoutVars>
          <dgm:chMax val="0"/>
          <dgm:bulletEnabled val="1"/>
        </dgm:presLayoutVars>
      </dgm:prSet>
      <dgm:spPr/>
    </dgm:pt>
  </dgm:ptLst>
  <dgm:cxnLst>
    <dgm:cxn modelId="{118A721D-BC84-4FB1-9B49-6F46431A0348}" srcId="{B3401284-9530-4464-8DCA-54738A13FF09}" destId="{FB67E6E4-5306-44A6-B7BE-663D0373E850}" srcOrd="0" destOrd="0" parTransId="{B8920482-8774-46CF-BF47-A1D9216C6D78}" sibTransId="{E0694CAA-9A83-48A2-AAB4-FFEE3CE8D326}"/>
    <dgm:cxn modelId="{5D32DD3D-2B24-491C-BFB7-A178A8791BF9}" type="presOf" srcId="{FB67E6E4-5306-44A6-B7BE-663D0373E850}" destId="{436F75CC-B113-469D-BFA4-2D53AA56B05E}" srcOrd="0" destOrd="0" presId="urn:microsoft.com/office/officeart/2005/8/layout/vList2"/>
    <dgm:cxn modelId="{E45761CD-9F63-496A-B9AB-B6B62F5B3233}" type="presOf" srcId="{B3401284-9530-4464-8DCA-54738A13FF09}" destId="{B99F6393-F4D2-4347-8513-86471BEE83D9}" srcOrd="0" destOrd="0" presId="urn:microsoft.com/office/officeart/2005/8/layout/vList2"/>
    <dgm:cxn modelId="{082E4441-463D-4E7D-B925-08ADC17615FB}" type="presParOf" srcId="{B99F6393-F4D2-4347-8513-86471BEE83D9}" destId="{436F75CC-B113-469D-BFA4-2D53AA56B05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30DD05D-D71F-438B-99AA-82318A84FAEB}" type="doc">
      <dgm:prSet loTypeId="urn:microsoft.com/office/officeart/2005/8/layout/vList3" loCatId="picture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A334415-154F-4B2A-A4F5-23022A68FF62}">
      <dgm:prSet phldrT="[Text]"/>
      <dgm:spPr/>
      <dgm:t>
        <a:bodyPr/>
        <a:lstStyle/>
        <a:p>
          <a:r>
            <a:rPr lang="en-US" dirty="0"/>
            <a:t>Real Time Dashboard</a:t>
          </a:r>
        </a:p>
      </dgm:t>
    </dgm:pt>
    <dgm:pt modelId="{E70B030B-1CFF-48FA-94AA-1EADD979925E}" type="parTrans" cxnId="{80A028BB-8AC6-44ED-93FB-8EE988FA87AE}">
      <dgm:prSet/>
      <dgm:spPr/>
      <dgm:t>
        <a:bodyPr/>
        <a:lstStyle/>
        <a:p>
          <a:endParaRPr lang="en-US"/>
        </a:p>
      </dgm:t>
    </dgm:pt>
    <dgm:pt modelId="{2FC2C83B-A0A8-4736-8661-D9EA9748CC03}" type="sibTrans" cxnId="{80A028BB-8AC6-44ED-93FB-8EE988FA87AE}">
      <dgm:prSet/>
      <dgm:spPr/>
      <dgm:t>
        <a:bodyPr/>
        <a:lstStyle/>
        <a:p>
          <a:endParaRPr lang="en-US"/>
        </a:p>
      </dgm:t>
    </dgm:pt>
    <dgm:pt modelId="{0C3E8A4E-FF68-47A4-A0A3-EF5450E124A3}">
      <dgm:prSet phldrT="[Text]"/>
      <dgm:spPr/>
      <dgm:t>
        <a:bodyPr/>
        <a:lstStyle/>
        <a:p>
          <a:r>
            <a:rPr lang="en-US" dirty="0"/>
            <a:t>Breakdown Report Mobile App</a:t>
          </a:r>
        </a:p>
      </dgm:t>
    </dgm:pt>
    <dgm:pt modelId="{F10EE5C5-BE4A-45C5-9E48-7FD933765C1E}" type="parTrans" cxnId="{B5309CC4-8F1B-412C-91AF-0A76B7834BB3}">
      <dgm:prSet/>
      <dgm:spPr/>
      <dgm:t>
        <a:bodyPr/>
        <a:lstStyle/>
        <a:p>
          <a:endParaRPr lang="en-US"/>
        </a:p>
      </dgm:t>
    </dgm:pt>
    <dgm:pt modelId="{5851AE10-2E9B-4FC8-91E0-D4C2467C02BE}" type="sibTrans" cxnId="{B5309CC4-8F1B-412C-91AF-0A76B7834BB3}">
      <dgm:prSet/>
      <dgm:spPr/>
      <dgm:t>
        <a:bodyPr/>
        <a:lstStyle/>
        <a:p>
          <a:endParaRPr lang="en-US"/>
        </a:p>
      </dgm:t>
    </dgm:pt>
    <dgm:pt modelId="{52B49DEF-56C6-4FF5-85E5-26B4541C05CE}">
      <dgm:prSet phldrT="[Text]"/>
      <dgm:spPr/>
      <dgm:t>
        <a:bodyPr/>
        <a:lstStyle/>
        <a:p>
          <a:r>
            <a:rPr lang="en-US" dirty="0"/>
            <a:t>Database</a:t>
          </a:r>
        </a:p>
      </dgm:t>
    </dgm:pt>
    <dgm:pt modelId="{80E4A179-EF67-4D7B-BD30-7F9537534BEA}" type="parTrans" cxnId="{E943F607-D3D5-45C4-A7AD-CBF1F95A0BBE}">
      <dgm:prSet/>
      <dgm:spPr/>
      <dgm:t>
        <a:bodyPr/>
        <a:lstStyle/>
        <a:p>
          <a:endParaRPr lang="en-US"/>
        </a:p>
      </dgm:t>
    </dgm:pt>
    <dgm:pt modelId="{F7EA9575-46A8-4C7C-B07E-396F0E640774}" type="sibTrans" cxnId="{E943F607-D3D5-45C4-A7AD-CBF1F95A0BBE}">
      <dgm:prSet/>
      <dgm:spPr/>
      <dgm:t>
        <a:bodyPr/>
        <a:lstStyle/>
        <a:p>
          <a:endParaRPr lang="en-US"/>
        </a:p>
      </dgm:t>
    </dgm:pt>
    <dgm:pt modelId="{BE582987-917B-4190-85B8-5F0D25F50841}" type="pres">
      <dgm:prSet presAssocID="{B30DD05D-D71F-438B-99AA-82318A84FAEB}" presName="linearFlow" presStyleCnt="0">
        <dgm:presLayoutVars>
          <dgm:dir/>
          <dgm:resizeHandles val="exact"/>
        </dgm:presLayoutVars>
      </dgm:prSet>
      <dgm:spPr/>
    </dgm:pt>
    <dgm:pt modelId="{57D4A33B-1EC0-4EF2-8431-D3E95CBEC60B}" type="pres">
      <dgm:prSet presAssocID="{5A334415-154F-4B2A-A4F5-23022A68FF62}" presName="composite" presStyleCnt="0"/>
      <dgm:spPr/>
    </dgm:pt>
    <dgm:pt modelId="{FEB5A114-92E5-4CC7-9FAC-10674C1892A8}" type="pres">
      <dgm:prSet presAssocID="{5A334415-154F-4B2A-A4F5-23022A68FF62}" presName="imgShp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304EDF2F-9542-4BCC-B2E8-C786161202A4}" type="pres">
      <dgm:prSet presAssocID="{5A334415-154F-4B2A-A4F5-23022A68FF62}" presName="txShp" presStyleLbl="node1" presStyleIdx="0" presStyleCnt="3">
        <dgm:presLayoutVars>
          <dgm:bulletEnabled val="1"/>
        </dgm:presLayoutVars>
      </dgm:prSet>
      <dgm:spPr/>
    </dgm:pt>
    <dgm:pt modelId="{8F414F86-4CE3-44A2-A3EC-B79D5AB547AA}" type="pres">
      <dgm:prSet presAssocID="{2FC2C83B-A0A8-4736-8661-D9EA9748CC03}" presName="spacing" presStyleCnt="0"/>
      <dgm:spPr/>
    </dgm:pt>
    <dgm:pt modelId="{0FE5856B-823E-4EE8-A2FB-3E353AB8E8F4}" type="pres">
      <dgm:prSet presAssocID="{0C3E8A4E-FF68-47A4-A0A3-EF5450E124A3}" presName="composite" presStyleCnt="0"/>
      <dgm:spPr/>
    </dgm:pt>
    <dgm:pt modelId="{CDC849C1-2DF7-4C8A-86EF-5E36F2C67102}" type="pres">
      <dgm:prSet presAssocID="{0C3E8A4E-FF68-47A4-A0A3-EF5450E124A3}" presName="imgShp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6D881E1B-3B85-4BA0-9750-8174974CFBC2}" type="pres">
      <dgm:prSet presAssocID="{0C3E8A4E-FF68-47A4-A0A3-EF5450E124A3}" presName="txShp" presStyleLbl="node1" presStyleIdx="1" presStyleCnt="3">
        <dgm:presLayoutVars>
          <dgm:bulletEnabled val="1"/>
        </dgm:presLayoutVars>
      </dgm:prSet>
      <dgm:spPr/>
    </dgm:pt>
    <dgm:pt modelId="{D241AFE5-0502-4E26-A345-EBE79C64399F}" type="pres">
      <dgm:prSet presAssocID="{5851AE10-2E9B-4FC8-91E0-D4C2467C02BE}" presName="spacing" presStyleCnt="0"/>
      <dgm:spPr/>
    </dgm:pt>
    <dgm:pt modelId="{5ADBE7AA-DCDF-46EC-BBC9-6A9F54D03CCD}" type="pres">
      <dgm:prSet presAssocID="{52B49DEF-56C6-4FF5-85E5-26B4541C05CE}" presName="composite" presStyleCnt="0"/>
      <dgm:spPr/>
    </dgm:pt>
    <dgm:pt modelId="{6C19D1AE-F0CB-4EB2-BBBC-A238EF9C0FB4}" type="pres">
      <dgm:prSet presAssocID="{52B49DEF-56C6-4FF5-85E5-26B4541C05CE}" presName="imgShp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C6B1D0E5-1C01-4346-A4F5-FC98C44FAB42}" type="pres">
      <dgm:prSet presAssocID="{52B49DEF-56C6-4FF5-85E5-26B4541C05CE}" presName="txShp" presStyleLbl="node1" presStyleIdx="2" presStyleCnt="3">
        <dgm:presLayoutVars>
          <dgm:bulletEnabled val="1"/>
        </dgm:presLayoutVars>
      </dgm:prSet>
      <dgm:spPr/>
    </dgm:pt>
  </dgm:ptLst>
  <dgm:cxnLst>
    <dgm:cxn modelId="{10097A07-51CD-4C65-B580-A4D6F36BFEB7}" type="presOf" srcId="{52B49DEF-56C6-4FF5-85E5-26B4541C05CE}" destId="{C6B1D0E5-1C01-4346-A4F5-FC98C44FAB42}" srcOrd="0" destOrd="0" presId="urn:microsoft.com/office/officeart/2005/8/layout/vList3"/>
    <dgm:cxn modelId="{E943F607-D3D5-45C4-A7AD-CBF1F95A0BBE}" srcId="{B30DD05D-D71F-438B-99AA-82318A84FAEB}" destId="{52B49DEF-56C6-4FF5-85E5-26B4541C05CE}" srcOrd="2" destOrd="0" parTransId="{80E4A179-EF67-4D7B-BD30-7F9537534BEA}" sibTransId="{F7EA9575-46A8-4C7C-B07E-396F0E640774}"/>
    <dgm:cxn modelId="{B63B8187-DBF5-4CE2-AB8F-6C2966652412}" type="presOf" srcId="{0C3E8A4E-FF68-47A4-A0A3-EF5450E124A3}" destId="{6D881E1B-3B85-4BA0-9750-8174974CFBC2}" srcOrd="0" destOrd="0" presId="urn:microsoft.com/office/officeart/2005/8/layout/vList3"/>
    <dgm:cxn modelId="{80A028BB-8AC6-44ED-93FB-8EE988FA87AE}" srcId="{B30DD05D-D71F-438B-99AA-82318A84FAEB}" destId="{5A334415-154F-4B2A-A4F5-23022A68FF62}" srcOrd="0" destOrd="0" parTransId="{E70B030B-1CFF-48FA-94AA-1EADD979925E}" sibTransId="{2FC2C83B-A0A8-4736-8661-D9EA9748CC03}"/>
    <dgm:cxn modelId="{B5309CC4-8F1B-412C-91AF-0A76B7834BB3}" srcId="{B30DD05D-D71F-438B-99AA-82318A84FAEB}" destId="{0C3E8A4E-FF68-47A4-A0A3-EF5450E124A3}" srcOrd="1" destOrd="0" parTransId="{F10EE5C5-BE4A-45C5-9E48-7FD933765C1E}" sibTransId="{5851AE10-2E9B-4FC8-91E0-D4C2467C02BE}"/>
    <dgm:cxn modelId="{FF7C31CB-417F-4D2A-885B-45DE34E5CCBB}" type="presOf" srcId="{5A334415-154F-4B2A-A4F5-23022A68FF62}" destId="{304EDF2F-9542-4BCC-B2E8-C786161202A4}" srcOrd="0" destOrd="0" presId="urn:microsoft.com/office/officeart/2005/8/layout/vList3"/>
    <dgm:cxn modelId="{E94F9BD2-7B08-47BA-936D-240029471590}" type="presOf" srcId="{B30DD05D-D71F-438B-99AA-82318A84FAEB}" destId="{BE582987-917B-4190-85B8-5F0D25F50841}" srcOrd="0" destOrd="0" presId="urn:microsoft.com/office/officeart/2005/8/layout/vList3"/>
    <dgm:cxn modelId="{A23FA80F-F759-49EC-8A48-5884A19B6A62}" type="presParOf" srcId="{BE582987-917B-4190-85B8-5F0D25F50841}" destId="{57D4A33B-1EC0-4EF2-8431-D3E95CBEC60B}" srcOrd="0" destOrd="0" presId="urn:microsoft.com/office/officeart/2005/8/layout/vList3"/>
    <dgm:cxn modelId="{BDD21E6A-408B-48B9-96AD-3C1162DE9B61}" type="presParOf" srcId="{57D4A33B-1EC0-4EF2-8431-D3E95CBEC60B}" destId="{FEB5A114-92E5-4CC7-9FAC-10674C1892A8}" srcOrd="0" destOrd="0" presId="urn:microsoft.com/office/officeart/2005/8/layout/vList3"/>
    <dgm:cxn modelId="{B58BEAB3-5C73-4C51-85F0-FC9350C49A13}" type="presParOf" srcId="{57D4A33B-1EC0-4EF2-8431-D3E95CBEC60B}" destId="{304EDF2F-9542-4BCC-B2E8-C786161202A4}" srcOrd="1" destOrd="0" presId="urn:microsoft.com/office/officeart/2005/8/layout/vList3"/>
    <dgm:cxn modelId="{CAABCABB-5790-4E21-B689-CC08F1693B37}" type="presParOf" srcId="{BE582987-917B-4190-85B8-5F0D25F50841}" destId="{8F414F86-4CE3-44A2-A3EC-B79D5AB547AA}" srcOrd="1" destOrd="0" presId="urn:microsoft.com/office/officeart/2005/8/layout/vList3"/>
    <dgm:cxn modelId="{C6F3B38C-01AC-49EF-A0B0-874E2D0C7B1C}" type="presParOf" srcId="{BE582987-917B-4190-85B8-5F0D25F50841}" destId="{0FE5856B-823E-4EE8-A2FB-3E353AB8E8F4}" srcOrd="2" destOrd="0" presId="urn:microsoft.com/office/officeart/2005/8/layout/vList3"/>
    <dgm:cxn modelId="{CB2D145D-9F33-4653-B3A7-6C1BEC80B6FE}" type="presParOf" srcId="{0FE5856B-823E-4EE8-A2FB-3E353AB8E8F4}" destId="{CDC849C1-2DF7-4C8A-86EF-5E36F2C67102}" srcOrd="0" destOrd="0" presId="urn:microsoft.com/office/officeart/2005/8/layout/vList3"/>
    <dgm:cxn modelId="{9533181C-35DD-4AFB-92F1-EF6B72270333}" type="presParOf" srcId="{0FE5856B-823E-4EE8-A2FB-3E353AB8E8F4}" destId="{6D881E1B-3B85-4BA0-9750-8174974CFBC2}" srcOrd="1" destOrd="0" presId="urn:microsoft.com/office/officeart/2005/8/layout/vList3"/>
    <dgm:cxn modelId="{B1FDF0A1-D074-4B19-AB02-4807EA0D9B4D}" type="presParOf" srcId="{BE582987-917B-4190-85B8-5F0D25F50841}" destId="{D241AFE5-0502-4E26-A345-EBE79C64399F}" srcOrd="3" destOrd="0" presId="urn:microsoft.com/office/officeart/2005/8/layout/vList3"/>
    <dgm:cxn modelId="{D06BB7B0-D6C6-49DB-B6F6-A0F25DB673A0}" type="presParOf" srcId="{BE582987-917B-4190-85B8-5F0D25F50841}" destId="{5ADBE7AA-DCDF-46EC-BBC9-6A9F54D03CCD}" srcOrd="4" destOrd="0" presId="urn:microsoft.com/office/officeart/2005/8/layout/vList3"/>
    <dgm:cxn modelId="{96597B89-7FB8-4291-B968-6B81278449B2}" type="presParOf" srcId="{5ADBE7AA-DCDF-46EC-BBC9-6A9F54D03CCD}" destId="{6C19D1AE-F0CB-4EB2-BBBC-A238EF9C0FB4}" srcOrd="0" destOrd="0" presId="urn:microsoft.com/office/officeart/2005/8/layout/vList3"/>
    <dgm:cxn modelId="{F4944A26-AE40-49A6-BF6F-20E424FB2715}" type="presParOf" srcId="{5ADBE7AA-DCDF-46EC-BBC9-6A9F54D03CCD}" destId="{C6B1D0E5-1C01-4346-A4F5-FC98C44FAB42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3401284-9530-4464-8DCA-54738A13FF0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B67E6E4-5306-44A6-B7BE-663D0373E850}">
      <dgm:prSet/>
      <dgm:spPr/>
      <dgm:t>
        <a:bodyPr/>
        <a:lstStyle/>
        <a:p>
          <a:r>
            <a:rPr lang="en-US"/>
            <a:t>Module</a:t>
          </a:r>
        </a:p>
      </dgm:t>
    </dgm:pt>
    <dgm:pt modelId="{B8920482-8774-46CF-BF47-A1D9216C6D78}" type="parTrans" cxnId="{118A721D-BC84-4FB1-9B49-6F46431A0348}">
      <dgm:prSet/>
      <dgm:spPr/>
      <dgm:t>
        <a:bodyPr/>
        <a:lstStyle/>
        <a:p>
          <a:endParaRPr lang="en-US"/>
        </a:p>
      </dgm:t>
    </dgm:pt>
    <dgm:pt modelId="{E0694CAA-9A83-48A2-AAB4-FFEE3CE8D326}" type="sibTrans" cxnId="{118A721D-BC84-4FB1-9B49-6F46431A0348}">
      <dgm:prSet/>
      <dgm:spPr/>
      <dgm:t>
        <a:bodyPr/>
        <a:lstStyle/>
        <a:p>
          <a:endParaRPr lang="en-US"/>
        </a:p>
      </dgm:t>
    </dgm:pt>
    <dgm:pt modelId="{B99F6393-F4D2-4347-8513-86471BEE83D9}" type="pres">
      <dgm:prSet presAssocID="{B3401284-9530-4464-8DCA-54738A13FF09}" presName="linear" presStyleCnt="0">
        <dgm:presLayoutVars>
          <dgm:animLvl val="lvl"/>
          <dgm:resizeHandles val="exact"/>
        </dgm:presLayoutVars>
      </dgm:prSet>
      <dgm:spPr/>
    </dgm:pt>
    <dgm:pt modelId="{436F75CC-B113-469D-BFA4-2D53AA56B05E}" type="pres">
      <dgm:prSet presAssocID="{FB67E6E4-5306-44A6-B7BE-663D0373E850}" presName="parentText" presStyleLbl="node1" presStyleIdx="0" presStyleCnt="1" custLinFactNeighborX="6992" custLinFactNeighborY="10644">
        <dgm:presLayoutVars>
          <dgm:chMax val="0"/>
          <dgm:bulletEnabled val="1"/>
        </dgm:presLayoutVars>
      </dgm:prSet>
      <dgm:spPr/>
    </dgm:pt>
  </dgm:ptLst>
  <dgm:cxnLst>
    <dgm:cxn modelId="{118A721D-BC84-4FB1-9B49-6F46431A0348}" srcId="{B3401284-9530-4464-8DCA-54738A13FF09}" destId="{FB67E6E4-5306-44A6-B7BE-663D0373E850}" srcOrd="0" destOrd="0" parTransId="{B8920482-8774-46CF-BF47-A1D9216C6D78}" sibTransId="{E0694CAA-9A83-48A2-AAB4-FFEE3CE8D326}"/>
    <dgm:cxn modelId="{5D32DD3D-2B24-491C-BFB7-A178A8791BF9}" type="presOf" srcId="{FB67E6E4-5306-44A6-B7BE-663D0373E850}" destId="{436F75CC-B113-469D-BFA4-2D53AA56B05E}" srcOrd="0" destOrd="0" presId="urn:microsoft.com/office/officeart/2005/8/layout/vList2"/>
    <dgm:cxn modelId="{E45761CD-9F63-496A-B9AB-B6B62F5B3233}" type="presOf" srcId="{B3401284-9530-4464-8DCA-54738A13FF09}" destId="{B99F6393-F4D2-4347-8513-86471BEE83D9}" srcOrd="0" destOrd="0" presId="urn:microsoft.com/office/officeart/2005/8/layout/vList2"/>
    <dgm:cxn modelId="{082E4441-463D-4E7D-B925-08ADC17615FB}" type="presParOf" srcId="{B99F6393-F4D2-4347-8513-86471BEE83D9}" destId="{436F75CC-B113-469D-BFA4-2D53AA56B05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30DD05D-D71F-438B-99AA-82318A84FAEB}" type="doc">
      <dgm:prSet loTypeId="urn:microsoft.com/office/officeart/2005/8/layout/vList3" loCatId="picture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A334415-154F-4B2A-A4F5-23022A68FF62}">
      <dgm:prSet phldrT="[Text]"/>
      <dgm:spPr/>
      <dgm:t>
        <a:bodyPr/>
        <a:lstStyle/>
        <a:p>
          <a:r>
            <a:rPr lang="en-US" dirty="0"/>
            <a:t>Real Time Dashboard</a:t>
          </a:r>
        </a:p>
      </dgm:t>
    </dgm:pt>
    <dgm:pt modelId="{E70B030B-1CFF-48FA-94AA-1EADD979925E}" type="parTrans" cxnId="{80A028BB-8AC6-44ED-93FB-8EE988FA87AE}">
      <dgm:prSet/>
      <dgm:spPr/>
      <dgm:t>
        <a:bodyPr/>
        <a:lstStyle/>
        <a:p>
          <a:endParaRPr lang="en-US"/>
        </a:p>
      </dgm:t>
    </dgm:pt>
    <dgm:pt modelId="{2FC2C83B-A0A8-4736-8661-D9EA9748CC03}" type="sibTrans" cxnId="{80A028BB-8AC6-44ED-93FB-8EE988FA87AE}">
      <dgm:prSet/>
      <dgm:spPr/>
      <dgm:t>
        <a:bodyPr/>
        <a:lstStyle/>
        <a:p>
          <a:endParaRPr lang="en-US"/>
        </a:p>
      </dgm:t>
    </dgm:pt>
    <dgm:pt modelId="{0C3E8A4E-FF68-47A4-A0A3-EF5450E124A3}">
      <dgm:prSet phldrT="[Text]"/>
      <dgm:spPr/>
      <dgm:t>
        <a:bodyPr/>
        <a:lstStyle/>
        <a:p>
          <a:r>
            <a:rPr lang="en-US" dirty="0"/>
            <a:t>Breakdown Report Mobile App</a:t>
          </a:r>
        </a:p>
      </dgm:t>
    </dgm:pt>
    <dgm:pt modelId="{F10EE5C5-BE4A-45C5-9E48-7FD933765C1E}" type="parTrans" cxnId="{B5309CC4-8F1B-412C-91AF-0A76B7834BB3}">
      <dgm:prSet/>
      <dgm:spPr/>
      <dgm:t>
        <a:bodyPr/>
        <a:lstStyle/>
        <a:p>
          <a:endParaRPr lang="en-US"/>
        </a:p>
      </dgm:t>
    </dgm:pt>
    <dgm:pt modelId="{5851AE10-2E9B-4FC8-91E0-D4C2467C02BE}" type="sibTrans" cxnId="{B5309CC4-8F1B-412C-91AF-0A76B7834BB3}">
      <dgm:prSet/>
      <dgm:spPr/>
      <dgm:t>
        <a:bodyPr/>
        <a:lstStyle/>
        <a:p>
          <a:endParaRPr lang="en-US"/>
        </a:p>
      </dgm:t>
    </dgm:pt>
    <dgm:pt modelId="{52B49DEF-56C6-4FF5-85E5-26B4541C05CE}">
      <dgm:prSet phldrT="[Text]"/>
      <dgm:spPr/>
      <dgm:t>
        <a:bodyPr/>
        <a:lstStyle/>
        <a:p>
          <a:r>
            <a:rPr lang="en-US" dirty="0"/>
            <a:t>Database</a:t>
          </a:r>
        </a:p>
      </dgm:t>
    </dgm:pt>
    <dgm:pt modelId="{80E4A179-EF67-4D7B-BD30-7F9537534BEA}" type="parTrans" cxnId="{E943F607-D3D5-45C4-A7AD-CBF1F95A0BBE}">
      <dgm:prSet/>
      <dgm:spPr/>
      <dgm:t>
        <a:bodyPr/>
        <a:lstStyle/>
        <a:p>
          <a:endParaRPr lang="en-US"/>
        </a:p>
      </dgm:t>
    </dgm:pt>
    <dgm:pt modelId="{F7EA9575-46A8-4C7C-B07E-396F0E640774}" type="sibTrans" cxnId="{E943F607-D3D5-45C4-A7AD-CBF1F95A0BBE}">
      <dgm:prSet/>
      <dgm:spPr/>
      <dgm:t>
        <a:bodyPr/>
        <a:lstStyle/>
        <a:p>
          <a:endParaRPr lang="en-US"/>
        </a:p>
      </dgm:t>
    </dgm:pt>
    <dgm:pt modelId="{BE582987-917B-4190-85B8-5F0D25F50841}" type="pres">
      <dgm:prSet presAssocID="{B30DD05D-D71F-438B-99AA-82318A84FAEB}" presName="linearFlow" presStyleCnt="0">
        <dgm:presLayoutVars>
          <dgm:dir/>
          <dgm:resizeHandles val="exact"/>
        </dgm:presLayoutVars>
      </dgm:prSet>
      <dgm:spPr/>
    </dgm:pt>
    <dgm:pt modelId="{57D4A33B-1EC0-4EF2-8431-D3E95CBEC60B}" type="pres">
      <dgm:prSet presAssocID="{5A334415-154F-4B2A-A4F5-23022A68FF62}" presName="composite" presStyleCnt="0"/>
      <dgm:spPr/>
    </dgm:pt>
    <dgm:pt modelId="{FEB5A114-92E5-4CC7-9FAC-10674C1892A8}" type="pres">
      <dgm:prSet presAssocID="{5A334415-154F-4B2A-A4F5-23022A68FF62}" presName="imgShp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304EDF2F-9542-4BCC-B2E8-C786161202A4}" type="pres">
      <dgm:prSet presAssocID="{5A334415-154F-4B2A-A4F5-23022A68FF62}" presName="txShp" presStyleLbl="node1" presStyleIdx="0" presStyleCnt="3">
        <dgm:presLayoutVars>
          <dgm:bulletEnabled val="1"/>
        </dgm:presLayoutVars>
      </dgm:prSet>
      <dgm:spPr/>
    </dgm:pt>
    <dgm:pt modelId="{8F414F86-4CE3-44A2-A3EC-B79D5AB547AA}" type="pres">
      <dgm:prSet presAssocID="{2FC2C83B-A0A8-4736-8661-D9EA9748CC03}" presName="spacing" presStyleCnt="0"/>
      <dgm:spPr/>
    </dgm:pt>
    <dgm:pt modelId="{0FE5856B-823E-4EE8-A2FB-3E353AB8E8F4}" type="pres">
      <dgm:prSet presAssocID="{0C3E8A4E-FF68-47A4-A0A3-EF5450E124A3}" presName="composite" presStyleCnt="0"/>
      <dgm:spPr/>
    </dgm:pt>
    <dgm:pt modelId="{CDC849C1-2DF7-4C8A-86EF-5E36F2C67102}" type="pres">
      <dgm:prSet presAssocID="{0C3E8A4E-FF68-47A4-A0A3-EF5450E124A3}" presName="imgShp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6D881E1B-3B85-4BA0-9750-8174974CFBC2}" type="pres">
      <dgm:prSet presAssocID="{0C3E8A4E-FF68-47A4-A0A3-EF5450E124A3}" presName="txShp" presStyleLbl="node1" presStyleIdx="1" presStyleCnt="3">
        <dgm:presLayoutVars>
          <dgm:bulletEnabled val="1"/>
        </dgm:presLayoutVars>
      </dgm:prSet>
      <dgm:spPr/>
    </dgm:pt>
    <dgm:pt modelId="{D241AFE5-0502-4E26-A345-EBE79C64399F}" type="pres">
      <dgm:prSet presAssocID="{5851AE10-2E9B-4FC8-91E0-D4C2467C02BE}" presName="spacing" presStyleCnt="0"/>
      <dgm:spPr/>
    </dgm:pt>
    <dgm:pt modelId="{5ADBE7AA-DCDF-46EC-BBC9-6A9F54D03CCD}" type="pres">
      <dgm:prSet presAssocID="{52B49DEF-56C6-4FF5-85E5-26B4541C05CE}" presName="composite" presStyleCnt="0"/>
      <dgm:spPr/>
    </dgm:pt>
    <dgm:pt modelId="{6C19D1AE-F0CB-4EB2-BBBC-A238EF9C0FB4}" type="pres">
      <dgm:prSet presAssocID="{52B49DEF-56C6-4FF5-85E5-26B4541C05CE}" presName="imgShp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C6B1D0E5-1C01-4346-A4F5-FC98C44FAB42}" type="pres">
      <dgm:prSet presAssocID="{52B49DEF-56C6-4FF5-85E5-26B4541C05CE}" presName="txShp" presStyleLbl="node1" presStyleIdx="2" presStyleCnt="3">
        <dgm:presLayoutVars>
          <dgm:bulletEnabled val="1"/>
        </dgm:presLayoutVars>
      </dgm:prSet>
      <dgm:spPr/>
    </dgm:pt>
  </dgm:ptLst>
  <dgm:cxnLst>
    <dgm:cxn modelId="{10097A07-51CD-4C65-B580-A4D6F36BFEB7}" type="presOf" srcId="{52B49DEF-56C6-4FF5-85E5-26B4541C05CE}" destId="{C6B1D0E5-1C01-4346-A4F5-FC98C44FAB42}" srcOrd="0" destOrd="0" presId="urn:microsoft.com/office/officeart/2005/8/layout/vList3"/>
    <dgm:cxn modelId="{E943F607-D3D5-45C4-A7AD-CBF1F95A0BBE}" srcId="{B30DD05D-D71F-438B-99AA-82318A84FAEB}" destId="{52B49DEF-56C6-4FF5-85E5-26B4541C05CE}" srcOrd="2" destOrd="0" parTransId="{80E4A179-EF67-4D7B-BD30-7F9537534BEA}" sibTransId="{F7EA9575-46A8-4C7C-B07E-396F0E640774}"/>
    <dgm:cxn modelId="{B63B8187-DBF5-4CE2-AB8F-6C2966652412}" type="presOf" srcId="{0C3E8A4E-FF68-47A4-A0A3-EF5450E124A3}" destId="{6D881E1B-3B85-4BA0-9750-8174974CFBC2}" srcOrd="0" destOrd="0" presId="urn:microsoft.com/office/officeart/2005/8/layout/vList3"/>
    <dgm:cxn modelId="{80A028BB-8AC6-44ED-93FB-8EE988FA87AE}" srcId="{B30DD05D-D71F-438B-99AA-82318A84FAEB}" destId="{5A334415-154F-4B2A-A4F5-23022A68FF62}" srcOrd="0" destOrd="0" parTransId="{E70B030B-1CFF-48FA-94AA-1EADD979925E}" sibTransId="{2FC2C83B-A0A8-4736-8661-D9EA9748CC03}"/>
    <dgm:cxn modelId="{B5309CC4-8F1B-412C-91AF-0A76B7834BB3}" srcId="{B30DD05D-D71F-438B-99AA-82318A84FAEB}" destId="{0C3E8A4E-FF68-47A4-A0A3-EF5450E124A3}" srcOrd="1" destOrd="0" parTransId="{F10EE5C5-BE4A-45C5-9E48-7FD933765C1E}" sibTransId="{5851AE10-2E9B-4FC8-91E0-D4C2467C02BE}"/>
    <dgm:cxn modelId="{FF7C31CB-417F-4D2A-885B-45DE34E5CCBB}" type="presOf" srcId="{5A334415-154F-4B2A-A4F5-23022A68FF62}" destId="{304EDF2F-9542-4BCC-B2E8-C786161202A4}" srcOrd="0" destOrd="0" presId="urn:microsoft.com/office/officeart/2005/8/layout/vList3"/>
    <dgm:cxn modelId="{E94F9BD2-7B08-47BA-936D-240029471590}" type="presOf" srcId="{B30DD05D-D71F-438B-99AA-82318A84FAEB}" destId="{BE582987-917B-4190-85B8-5F0D25F50841}" srcOrd="0" destOrd="0" presId="urn:microsoft.com/office/officeart/2005/8/layout/vList3"/>
    <dgm:cxn modelId="{A23FA80F-F759-49EC-8A48-5884A19B6A62}" type="presParOf" srcId="{BE582987-917B-4190-85B8-5F0D25F50841}" destId="{57D4A33B-1EC0-4EF2-8431-D3E95CBEC60B}" srcOrd="0" destOrd="0" presId="urn:microsoft.com/office/officeart/2005/8/layout/vList3"/>
    <dgm:cxn modelId="{BDD21E6A-408B-48B9-96AD-3C1162DE9B61}" type="presParOf" srcId="{57D4A33B-1EC0-4EF2-8431-D3E95CBEC60B}" destId="{FEB5A114-92E5-4CC7-9FAC-10674C1892A8}" srcOrd="0" destOrd="0" presId="urn:microsoft.com/office/officeart/2005/8/layout/vList3"/>
    <dgm:cxn modelId="{B58BEAB3-5C73-4C51-85F0-FC9350C49A13}" type="presParOf" srcId="{57D4A33B-1EC0-4EF2-8431-D3E95CBEC60B}" destId="{304EDF2F-9542-4BCC-B2E8-C786161202A4}" srcOrd="1" destOrd="0" presId="urn:microsoft.com/office/officeart/2005/8/layout/vList3"/>
    <dgm:cxn modelId="{CAABCABB-5790-4E21-B689-CC08F1693B37}" type="presParOf" srcId="{BE582987-917B-4190-85B8-5F0D25F50841}" destId="{8F414F86-4CE3-44A2-A3EC-B79D5AB547AA}" srcOrd="1" destOrd="0" presId="urn:microsoft.com/office/officeart/2005/8/layout/vList3"/>
    <dgm:cxn modelId="{C6F3B38C-01AC-49EF-A0B0-874E2D0C7B1C}" type="presParOf" srcId="{BE582987-917B-4190-85B8-5F0D25F50841}" destId="{0FE5856B-823E-4EE8-A2FB-3E353AB8E8F4}" srcOrd="2" destOrd="0" presId="urn:microsoft.com/office/officeart/2005/8/layout/vList3"/>
    <dgm:cxn modelId="{CB2D145D-9F33-4653-B3A7-6C1BEC80B6FE}" type="presParOf" srcId="{0FE5856B-823E-4EE8-A2FB-3E353AB8E8F4}" destId="{CDC849C1-2DF7-4C8A-86EF-5E36F2C67102}" srcOrd="0" destOrd="0" presId="urn:microsoft.com/office/officeart/2005/8/layout/vList3"/>
    <dgm:cxn modelId="{9533181C-35DD-4AFB-92F1-EF6B72270333}" type="presParOf" srcId="{0FE5856B-823E-4EE8-A2FB-3E353AB8E8F4}" destId="{6D881E1B-3B85-4BA0-9750-8174974CFBC2}" srcOrd="1" destOrd="0" presId="urn:microsoft.com/office/officeart/2005/8/layout/vList3"/>
    <dgm:cxn modelId="{B1FDF0A1-D074-4B19-AB02-4807EA0D9B4D}" type="presParOf" srcId="{BE582987-917B-4190-85B8-5F0D25F50841}" destId="{D241AFE5-0502-4E26-A345-EBE79C64399F}" srcOrd="3" destOrd="0" presId="urn:microsoft.com/office/officeart/2005/8/layout/vList3"/>
    <dgm:cxn modelId="{D06BB7B0-D6C6-49DB-B6F6-A0F25DB673A0}" type="presParOf" srcId="{BE582987-917B-4190-85B8-5F0D25F50841}" destId="{5ADBE7AA-DCDF-46EC-BBC9-6A9F54D03CCD}" srcOrd="4" destOrd="0" presId="urn:microsoft.com/office/officeart/2005/8/layout/vList3"/>
    <dgm:cxn modelId="{96597B89-7FB8-4291-B968-6B81278449B2}" type="presParOf" srcId="{5ADBE7AA-DCDF-46EC-BBC9-6A9F54D03CCD}" destId="{6C19D1AE-F0CB-4EB2-BBBC-A238EF9C0FB4}" srcOrd="0" destOrd="0" presId="urn:microsoft.com/office/officeart/2005/8/layout/vList3"/>
    <dgm:cxn modelId="{F4944A26-AE40-49A6-BF6F-20E424FB2715}" type="presParOf" srcId="{5ADBE7AA-DCDF-46EC-BBC9-6A9F54D03CCD}" destId="{C6B1D0E5-1C01-4346-A4F5-FC98C44FAB42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3401284-9530-4464-8DCA-54738A13FF0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B67E6E4-5306-44A6-B7BE-663D0373E850}">
      <dgm:prSet/>
      <dgm:spPr/>
      <dgm:t>
        <a:bodyPr/>
        <a:lstStyle/>
        <a:p>
          <a:r>
            <a:rPr lang="en-US"/>
            <a:t>Module</a:t>
          </a:r>
        </a:p>
      </dgm:t>
    </dgm:pt>
    <dgm:pt modelId="{B8920482-8774-46CF-BF47-A1D9216C6D78}" type="parTrans" cxnId="{118A721D-BC84-4FB1-9B49-6F46431A0348}">
      <dgm:prSet/>
      <dgm:spPr/>
      <dgm:t>
        <a:bodyPr/>
        <a:lstStyle/>
        <a:p>
          <a:endParaRPr lang="en-US"/>
        </a:p>
      </dgm:t>
    </dgm:pt>
    <dgm:pt modelId="{E0694CAA-9A83-48A2-AAB4-FFEE3CE8D326}" type="sibTrans" cxnId="{118A721D-BC84-4FB1-9B49-6F46431A0348}">
      <dgm:prSet/>
      <dgm:spPr/>
      <dgm:t>
        <a:bodyPr/>
        <a:lstStyle/>
        <a:p>
          <a:endParaRPr lang="en-US"/>
        </a:p>
      </dgm:t>
    </dgm:pt>
    <dgm:pt modelId="{B99F6393-F4D2-4347-8513-86471BEE83D9}" type="pres">
      <dgm:prSet presAssocID="{B3401284-9530-4464-8DCA-54738A13FF09}" presName="linear" presStyleCnt="0">
        <dgm:presLayoutVars>
          <dgm:animLvl val="lvl"/>
          <dgm:resizeHandles val="exact"/>
        </dgm:presLayoutVars>
      </dgm:prSet>
      <dgm:spPr/>
    </dgm:pt>
    <dgm:pt modelId="{436F75CC-B113-469D-BFA4-2D53AA56B05E}" type="pres">
      <dgm:prSet presAssocID="{FB67E6E4-5306-44A6-B7BE-663D0373E850}" presName="parentText" presStyleLbl="node1" presStyleIdx="0" presStyleCnt="1" custLinFactNeighborX="6992" custLinFactNeighborY="10644">
        <dgm:presLayoutVars>
          <dgm:chMax val="0"/>
          <dgm:bulletEnabled val="1"/>
        </dgm:presLayoutVars>
      </dgm:prSet>
      <dgm:spPr/>
    </dgm:pt>
  </dgm:ptLst>
  <dgm:cxnLst>
    <dgm:cxn modelId="{118A721D-BC84-4FB1-9B49-6F46431A0348}" srcId="{B3401284-9530-4464-8DCA-54738A13FF09}" destId="{FB67E6E4-5306-44A6-B7BE-663D0373E850}" srcOrd="0" destOrd="0" parTransId="{B8920482-8774-46CF-BF47-A1D9216C6D78}" sibTransId="{E0694CAA-9A83-48A2-AAB4-FFEE3CE8D326}"/>
    <dgm:cxn modelId="{5D32DD3D-2B24-491C-BFB7-A178A8791BF9}" type="presOf" srcId="{FB67E6E4-5306-44A6-B7BE-663D0373E850}" destId="{436F75CC-B113-469D-BFA4-2D53AA56B05E}" srcOrd="0" destOrd="0" presId="urn:microsoft.com/office/officeart/2005/8/layout/vList2"/>
    <dgm:cxn modelId="{E45761CD-9F63-496A-B9AB-B6B62F5B3233}" type="presOf" srcId="{B3401284-9530-4464-8DCA-54738A13FF09}" destId="{B99F6393-F4D2-4347-8513-86471BEE83D9}" srcOrd="0" destOrd="0" presId="urn:microsoft.com/office/officeart/2005/8/layout/vList2"/>
    <dgm:cxn modelId="{082E4441-463D-4E7D-B925-08ADC17615FB}" type="presParOf" srcId="{B99F6393-F4D2-4347-8513-86471BEE83D9}" destId="{436F75CC-B113-469D-BFA4-2D53AA56B05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30DD05D-D71F-438B-99AA-82318A84FAEB}" type="doc">
      <dgm:prSet loTypeId="urn:microsoft.com/office/officeart/2005/8/layout/vList3" loCatId="picture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A334415-154F-4B2A-A4F5-23022A68FF62}">
      <dgm:prSet phldrT="[Text]"/>
      <dgm:spPr/>
      <dgm:t>
        <a:bodyPr/>
        <a:lstStyle/>
        <a:p>
          <a:r>
            <a:rPr lang="en-US" dirty="0"/>
            <a:t>Real Time Dashboard</a:t>
          </a:r>
        </a:p>
      </dgm:t>
    </dgm:pt>
    <dgm:pt modelId="{E70B030B-1CFF-48FA-94AA-1EADD979925E}" type="parTrans" cxnId="{80A028BB-8AC6-44ED-93FB-8EE988FA87AE}">
      <dgm:prSet/>
      <dgm:spPr/>
      <dgm:t>
        <a:bodyPr/>
        <a:lstStyle/>
        <a:p>
          <a:endParaRPr lang="en-US"/>
        </a:p>
      </dgm:t>
    </dgm:pt>
    <dgm:pt modelId="{2FC2C83B-A0A8-4736-8661-D9EA9748CC03}" type="sibTrans" cxnId="{80A028BB-8AC6-44ED-93FB-8EE988FA87AE}">
      <dgm:prSet/>
      <dgm:spPr/>
      <dgm:t>
        <a:bodyPr/>
        <a:lstStyle/>
        <a:p>
          <a:endParaRPr lang="en-US"/>
        </a:p>
      </dgm:t>
    </dgm:pt>
    <dgm:pt modelId="{0C3E8A4E-FF68-47A4-A0A3-EF5450E124A3}">
      <dgm:prSet phldrT="[Text]"/>
      <dgm:spPr/>
      <dgm:t>
        <a:bodyPr/>
        <a:lstStyle/>
        <a:p>
          <a:r>
            <a:rPr lang="en-US" dirty="0"/>
            <a:t>Breakdown Report Mobile App</a:t>
          </a:r>
        </a:p>
      </dgm:t>
    </dgm:pt>
    <dgm:pt modelId="{F10EE5C5-BE4A-45C5-9E48-7FD933765C1E}" type="parTrans" cxnId="{B5309CC4-8F1B-412C-91AF-0A76B7834BB3}">
      <dgm:prSet/>
      <dgm:spPr/>
      <dgm:t>
        <a:bodyPr/>
        <a:lstStyle/>
        <a:p>
          <a:endParaRPr lang="en-US"/>
        </a:p>
      </dgm:t>
    </dgm:pt>
    <dgm:pt modelId="{5851AE10-2E9B-4FC8-91E0-D4C2467C02BE}" type="sibTrans" cxnId="{B5309CC4-8F1B-412C-91AF-0A76B7834BB3}">
      <dgm:prSet/>
      <dgm:spPr/>
      <dgm:t>
        <a:bodyPr/>
        <a:lstStyle/>
        <a:p>
          <a:endParaRPr lang="en-US"/>
        </a:p>
      </dgm:t>
    </dgm:pt>
    <dgm:pt modelId="{52B49DEF-56C6-4FF5-85E5-26B4541C05CE}">
      <dgm:prSet phldrT="[Text]"/>
      <dgm:spPr/>
      <dgm:t>
        <a:bodyPr/>
        <a:lstStyle/>
        <a:p>
          <a:r>
            <a:rPr lang="en-US" dirty="0"/>
            <a:t>Database</a:t>
          </a:r>
        </a:p>
      </dgm:t>
    </dgm:pt>
    <dgm:pt modelId="{80E4A179-EF67-4D7B-BD30-7F9537534BEA}" type="parTrans" cxnId="{E943F607-D3D5-45C4-A7AD-CBF1F95A0BBE}">
      <dgm:prSet/>
      <dgm:spPr/>
      <dgm:t>
        <a:bodyPr/>
        <a:lstStyle/>
        <a:p>
          <a:endParaRPr lang="en-US"/>
        </a:p>
      </dgm:t>
    </dgm:pt>
    <dgm:pt modelId="{F7EA9575-46A8-4C7C-B07E-396F0E640774}" type="sibTrans" cxnId="{E943F607-D3D5-45C4-A7AD-CBF1F95A0BBE}">
      <dgm:prSet/>
      <dgm:spPr/>
      <dgm:t>
        <a:bodyPr/>
        <a:lstStyle/>
        <a:p>
          <a:endParaRPr lang="en-US"/>
        </a:p>
      </dgm:t>
    </dgm:pt>
    <dgm:pt modelId="{BE582987-917B-4190-85B8-5F0D25F50841}" type="pres">
      <dgm:prSet presAssocID="{B30DD05D-D71F-438B-99AA-82318A84FAEB}" presName="linearFlow" presStyleCnt="0">
        <dgm:presLayoutVars>
          <dgm:dir/>
          <dgm:resizeHandles val="exact"/>
        </dgm:presLayoutVars>
      </dgm:prSet>
      <dgm:spPr/>
    </dgm:pt>
    <dgm:pt modelId="{57D4A33B-1EC0-4EF2-8431-D3E95CBEC60B}" type="pres">
      <dgm:prSet presAssocID="{5A334415-154F-4B2A-A4F5-23022A68FF62}" presName="composite" presStyleCnt="0"/>
      <dgm:spPr/>
    </dgm:pt>
    <dgm:pt modelId="{FEB5A114-92E5-4CC7-9FAC-10674C1892A8}" type="pres">
      <dgm:prSet presAssocID="{5A334415-154F-4B2A-A4F5-23022A68FF62}" presName="imgShp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304EDF2F-9542-4BCC-B2E8-C786161202A4}" type="pres">
      <dgm:prSet presAssocID="{5A334415-154F-4B2A-A4F5-23022A68FF62}" presName="txShp" presStyleLbl="node1" presStyleIdx="0" presStyleCnt="3">
        <dgm:presLayoutVars>
          <dgm:bulletEnabled val="1"/>
        </dgm:presLayoutVars>
      </dgm:prSet>
      <dgm:spPr/>
    </dgm:pt>
    <dgm:pt modelId="{8F414F86-4CE3-44A2-A3EC-B79D5AB547AA}" type="pres">
      <dgm:prSet presAssocID="{2FC2C83B-A0A8-4736-8661-D9EA9748CC03}" presName="spacing" presStyleCnt="0"/>
      <dgm:spPr/>
    </dgm:pt>
    <dgm:pt modelId="{0FE5856B-823E-4EE8-A2FB-3E353AB8E8F4}" type="pres">
      <dgm:prSet presAssocID="{0C3E8A4E-FF68-47A4-A0A3-EF5450E124A3}" presName="composite" presStyleCnt="0"/>
      <dgm:spPr/>
    </dgm:pt>
    <dgm:pt modelId="{CDC849C1-2DF7-4C8A-86EF-5E36F2C67102}" type="pres">
      <dgm:prSet presAssocID="{0C3E8A4E-FF68-47A4-A0A3-EF5450E124A3}" presName="imgShp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6D881E1B-3B85-4BA0-9750-8174974CFBC2}" type="pres">
      <dgm:prSet presAssocID="{0C3E8A4E-FF68-47A4-A0A3-EF5450E124A3}" presName="txShp" presStyleLbl="node1" presStyleIdx="1" presStyleCnt="3">
        <dgm:presLayoutVars>
          <dgm:bulletEnabled val="1"/>
        </dgm:presLayoutVars>
      </dgm:prSet>
      <dgm:spPr/>
    </dgm:pt>
    <dgm:pt modelId="{D241AFE5-0502-4E26-A345-EBE79C64399F}" type="pres">
      <dgm:prSet presAssocID="{5851AE10-2E9B-4FC8-91E0-D4C2467C02BE}" presName="spacing" presStyleCnt="0"/>
      <dgm:spPr/>
    </dgm:pt>
    <dgm:pt modelId="{5ADBE7AA-DCDF-46EC-BBC9-6A9F54D03CCD}" type="pres">
      <dgm:prSet presAssocID="{52B49DEF-56C6-4FF5-85E5-26B4541C05CE}" presName="composite" presStyleCnt="0"/>
      <dgm:spPr/>
    </dgm:pt>
    <dgm:pt modelId="{6C19D1AE-F0CB-4EB2-BBBC-A238EF9C0FB4}" type="pres">
      <dgm:prSet presAssocID="{52B49DEF-56C6-4FF5-85E5-26B4541C05CE}" presName="imgShp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C6B1D0E5-1C01-4346-A4F5-FC98C44FAB42}" type="pres">
      <dgm:prSet presAssocID="{52B49DEF-56C6-4FF5-85E5-26B4541C05CE}" presName="txShp" presStyleLbl="node1" presStyleIdx="2" presStyleCnt="3">
        <dgm:presLayoutVars>
          <dgm:bulletEnabled val="1"/>
        </dgm:presLayoutVars>
      </dgm:prSet>
      <dgm:spPr/>
    </dgm:pt>
  </dgm:ptLst>
  <dgm:cxnLst>
    <dgm:cxn modelId="{10097A07-51CD-4C65-B580-A4D6F36BFEB7}" type="presOf" srcId="{52B49DEF-56C6-4FF5-85E5-26B4541C05CE}" destId="{C6B1D0E5-1C01-4346-A4F5-FC98C44FAB42}" srcOrd="0" destOrd="0" presId="urn:microsoft.com/office/officeart/2005/8/layout/vList3"/>
    <dgm:cxn modelId="{E943F607-D3D5-45C4-A7AD-CBF1F95A0BBE}" srcId="{B30DD05D-D71F-438B-99AA-82318A84FAEB}" destId="{52B49DEF-56C6-4FF5-85E5-26B4541C05CE}" srcOrd="2" destOrd="0" parTransId="{80E4A179-EF67-4D7B-BD30-7F9537534BEA}" sibTransId="{F7EA9575-46A8-4C7C-B07E-396F0E640774}"/>
    <dgm:cxn modelId="{B63B8187-DBF5-4CE2-AB8F-6C2966652412}" type="presOf" srcId="{0C3E8A4E-FF68-47A4-A0A3-EF5450E124A3}" destId="{6D881E1B-3B85-4BA0-9750-8174974CFBC2}" srcOrd="0" destOrd="0" presId="urn:microsoft.com/office/officeart/2005/8/layout/vList3"/>
    <dgm:cxn modelId="{80A028BB-8AC6-44ED-93FB-8EE988FA87AE}" srcId="{B30DD05D-D71F-438B-99AA-82318A84FAEB}" destId="{5A334415-154F-4B2A-A4F5-23022A68FF62}" srcOrd="0" destOrd="0" parTransId="{E70B030B-1CFF-48FA-94AA-1EADD979925E}" sibTransId="{2FC2C83B-A0A8-4736-8661-D9EA9748CC03}"/>
    <dgm:cxn modelId="{B5309CC4-8F1B-412C-91AF-0A76B7834BB3}" srcId="{B30DD05D-D71F-438B-99AA-82318A84FAEB}" destId="{0C3E8A4E-FF68-47A4-A0A3-EF5450E124A3}" srcOrd="1" destOrd="0" parTransId="{F10EE5C5-BE4A-45C5-9E48-7FD933765C1E}" sibTransId="{5851AE10-2E9B-4FC8-91E0-D4C2467C02BE}"/>
    <dgm:cxn modelId="{FF7C31CB-417F-4D2A-885B-45DE34E5CCBB}" type="presOf" srcId="{5A334415-154F-4B2A-A4F5-23022A68FF62}" destId="{304EDF2F-9542-4BCC-B2E8-C786161202A4}" srcOrd="0" destOrd="0" presId="urn:microsoft.com/office/officeart/2005/8/layout/vList3"/>
    <dgm:cxn modelId="{E94F9BD2-7B08-47BA-936D-240029471590}" type="presOf" srcId="{B30DD05D-D71F-438B-99AA-82318A84FAEB}" destId="{BE582987-917B-4190-85B8-5F0D25F50841}" srcOrd="0" destOrd="0" presId="urn:microsoft.com/office/officeart/2005/8/layout/vList3"/>
    <dgm:cxn modelId="{A23FA80F-F759-49EC-8A48-5884A19B6A62}" type="presParOf" srcId="{BE582987-917B-4190-85B8-5F0D25F50841}" destId="{57D4A33B-1EC0-4EF2-8431-D3E95CBEC60B}" srcOrd="0" destOrd="0" presId="urn:microsoft.com/office/officeart/2005/8/layout/vList3"/>
    <dgm:cxn modelId="{BDD21E6A-408B-48B9-96AD-3C1162DE9B61}" type="presParOf" srcId="{57D4A33B-1EC0-4EF2-8431-D3E95CBEC60B}" destId="{FEB5A114-92E5-4CC7-9FAC-10674C1892A8}" srcOrd="0" destOrd="0" presId="urn:microsoft.com/office/officeart/2005/8/layout/vList3"/>
    <dgm:cxn modelId="{B58BEAB3-5C73-4C51-85F0-FC9350C49A13}" type="presParOf" srcId="{57D4A33B-1EC0-4EF2-8431-D3E95CBEC60B}" destId="{304EDF2F-9542-4BCC-B2E8-C786161202A4}" srcOrd="1" destOrd="0" presId="urn:microsoft.com/office/officeart/2005/8/layout/vList3"/>
    <dgm:cxn modelId="{CAABCABB-5790-4E21-B689-CC08F1693B37}" type="presParOf" srcId="{BE582987-917B-4190-85B8-5F0D25F50841}" destId="{8F414F86-4CE3-44A2-A3EC-B79D5AB547AA}" srcOrd="1" destOrd="0" presId="urn:microsoft.com/office/officeart/2005/8/layout/vList3"/>
    <dgm:cxn modelId="{C6F3B38C-01AC-49EF-A0B0-874E2D0C7B1C}" type="presParOf" srcId="{BE582987-917B-4190-85B8-5F0D25F50841}" destId="{0FE5856B-823E-4EE8-A2FB-3E353AB8E8F4}" srcOrd="2" destOrd="0" presId="urn:microsoft.com/office/officeart/2005/8/layout/vList3"/>
    <dgm:cxn modelId="{CB2D145D-9F33-4653-B3A7-6C1BEC80B6FE}" type="presParOf" srcId="{0FE5856B-823E-4EE8-A2FB-3E353AB8E8F4}" destId="{CDC849C1-2DF7-4C8A-86EF-5E36F2C67102}" srcOrd="0" destOrd="0" presId="urn:microsoft.com/office/officeart/2005/8/layout/vList3"/>
    <dgm:cxn modelId="{9533181C-35DD-4AFB-92F1-EF6B72270333}" type="presParOf" srcId="{0FE5856B-823E-4EE8-A2FB-3E353AB8E8F4}" destId="{6D881E1B-3B85-4BA0-9750-8174974CFBC2}" srcOrd="1" destOrd="0" presId="urn:microsoft.com/office/officeart/2005/8/layout/vList3"/>
    <dgm:cxn modelId="{B1FDF0A1-D074-4B19-AB02-4807EA0D9B4D}" type="presParOf" srcId="{BE582987-917B-4190-85B8-5F0D25F50841}" destId="{D241AFE5-0502-4E26-A345-EBE79C64399F}" srcOrd="3" destOrd="0" presId="urn:microsoft.com/office/officeart/2005/8/layout/vList3"/>
    <dgm:cxn modelId="{D06BB7B0-D6C6-49DB-B6F6-A0F25DB673A0}" type="presParOf" srcId="{BE582987-917B-4190-85B8-5F0D25F50841}" destId="{5ADBE7AA-DCDF-46EC-BBC9-6A9F54D03CCD}" srcOrd="4" destOrd="0" presId="urn:microsoft.com/office/officeart/2005/8/layout/vList3"/>
    <dgm:cxn modelId="{96597B89-7FB8-4291-B968-6B81278449B2}" type="presParOf" srcId="{5ADBE7AA-DCDF-46EC-BBC9-6A9F54D03CCD}" destId="{6C19D1AE-F0CB-4EB2-BBBC-A238EF9C0FB4}" srcOrd="0" destOrd="0" presId="urn:microsoft.com/office/officeart/2005/8/layout/vList3"/>
    <dgm:cxn modelId="{F4944A26-AE40-49A6-BF6F-20E424FB2715}" type="presParOf" srcId="{5ADBE7AA-DCDF-46EC-BBC9-6A9F54D03CCD}" destId="{C6B1D0E5-1C01-4346-A4F5-FC98C44FAB42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C8EB05-4140-4C9C-AEFD-5F7271C113B5}">
      <dsp:nvSpPr>
        <dsp:cNvPr id="0" name=""/>
        <dsp:cNvSpPr/>
      </dsp:nvSpPr>
      <dsp:spPr>
        <a:xfrm>
          <a:off x="0" y="487743"/>
          <a:ext cx="9624440" cy="129924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483B6B-3E57-48F0-9797-5F84815209F8}">
      <dsp:nvSpPr>
        <dsp:cNvPr id="0" name=""/>
        <dsp:cNvSpPr/>
      </dsp:nvSpPr>
      <dsp:spPr>
        <a:xfrm>
          <a:off x="393020" y="780073"/>
          <a:ext cx="714582" cy="71458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EC90B2-3104-46DE-995B-45D5F6A50E20}">
      <dsp:nvSpPr>
        <dsp:cNvPr id="0" name=""/>
        <dsp:cNvSpPr/>
      </dsp:nvSpPr>
      <dsp:spPr>
        <a:xfrm>
          <a:off x="1500623" y="487743"/>
          <a:ext cx="8122350" cy="12992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503" tIns="137503" rIns="137503" bIns="13750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This is the System to replace the existing knitting machine breakdown recode system for MAS Fabric Intimo</a:t>
          </a:r>
          <a:endParaRPr lang="en-US" sz="2200" kern="1200"/>
        </a:p>
      </dsp:txBody>
      <dsp:txXfrm>
        <a:off x="1500623" y="487743"/>
        <a:ext cx="8122350" cy="1299241"/>
      </dsp:txXfrm>
    </dsp:sp>
    <dsp:sp modelId="{49682730-1308-4E6E-8F18-F7013A752693}">
      <dsp:nvSpPr>
        <dsp:cNvPr id="0" name=""/>
        <dsp:cNvSpPr/>
      </dsp:nvSpPr>
      <dsp:spPr>
        <a:xfrm>
          <a:off x="0" y="2310358"/>
          <a:ext cx="9624440" cy="173973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7916D8-0C8F-4369-8201-221E20CC3003}">
      <dsp:nvSpPr>
        <dsp:cNvPr id="0" name=""/>
        <dsp:cNvSpPr/>
      </dsp:nvSpPr>
      <dsp:spPr>
        <a:xfrm>
          <a:off x="393020" y="2624372"/>
          <a:ext cx="714582" cy="71458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7A42B2-6CA8-4700-A5D8-CE534270FEB8}">
      <dsp:nvSpPr>
        <dsp:cNvPr id="0" name=""/>
        <dsp:cNvSpPr/>
      </dsp:nvSpPr>
      <dsp:spPr>
        <a:xfrm>
          <a:off x="1500623" y="2332043"/>
          <a:ext cx="4330998" cy="12992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503" tIns="137503" rIns="137503" bIns="13750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This system has following features</a:t>
          </a:r>
          <a:endParaRPr lang="en-US" sz="2200" kern="1200" dirty="0"/>
        </a:p>
      </dsp:txBody>
      <dsp:txXfrm>
        <a:off x="1500623" y="2332043"/>
        <a:ext cx="4330998" cy="1299241"/>
      </dsp:txXfrm>
    </dsp:sp>
    <dsp:sp modelId="{E4EB2772-6C0D-49EF-A999-BE76A38547CE}">
      <dsp:nvSpPr>
        <dsp:cNvPr id="0" name=""/>
        <dsp:cNvSpPr/>
      </dsp:nvSpPr>
      <dsp:spPr>
        <a:xfrm>
          <a:off x="5558682" y="2601932"/>
          <a:ext cx="3631811" cy="11293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259" tIns="128259" rIns="128259" bIns="128259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600" b="1" kern="1200" dirty="0"/>
            <a:t>Real time data monitoring</a:t>
          </a:r>
          <a:endParaRPr lang="en-US" sz="1600" kern="1200" dirty="0"/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600" b="1" kern="1200" dirty="0"/>
            <a:t>Real Time data recoding</a:t>
          </a:r>
          <a:endParaRPr lang="en-US" sz="1600" kern="1200" dirty="0"/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600" b="1" kern="1200" dirty="0"/>
            <a:t>Real time data </a:t>
          </a:r>
          <a:r>
            <a:rPr lang="en-US" sz="1600" b="1" kern="1200" dirty="0" err="1"/>
            <a:t>analyse</a:t>
          </a:r>
          <a:endParaRPr lang="en-US" sz="1600" kern="1200" dirty="0"/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600" b="1" kern="1200" dirty="0"/>
            <a:t>Real Time alert notification</a:t>
          </a:r>
          <a:endParaRPr lang="en-US" sz="1600" kern="1200" dirty="0"/>
        </a:p>
      </dsp:txBody>
      <dsp:txXfrm>
        <a:off x="5558682" y="2601932"/>
        <a:ext cx="3631811" cy="11293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6F75CC-B113-469D-BFA4-2D53AA56B05E}">
      <dsp:nvSpPr>
        <dsp:cNvPr id="0" name=""/>
        <dsp:cNvSpPr/>
      </dsp:nvSpPr>
      <dsp:spPr>
        <a:xfrm>
          <a:off x="0" y="21616"/>
          <a:ext cx="1256536" cy="335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Module</a:t>
          </a:r>
        </a:p>
      </dsp:txBody>
      <dsp:txXfrm>
        <a:off x="16392" y="38008"/>
        <a:ext cx="1223752" cy="30300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4EDF2F-9542-4BCC-B2E8-C786161202A4}">
      <dsp:nvSpPr>
        <dsp:cNvPr id="0" name=""/>
        <dsp:cNvSpPr/>
      </dsp:nvSpPr>
      <dsp:spPr>
        <a:xfrm rot="10800000">
          <a:off x="946312" y="34"/>
          <a:ext cx="2853984" cy="909808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1200" tIns="68580" rIns="128016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Real Time Dashboard</a:t>
          </a:r>
        </a:p>
      </dsp:txBody>
      <dsp:txXfrm rot="10800000">
        <a:off x="1173764" y="34"/>
        <a:ext cx="2626532" cy="909808"/>
      </dsp:txXfrm>
    </dsp:sp>
    <dsp:sp modelId="{FEB5A114-92E5-4CC7-9FAC-10674C1892A8}">
      <dsp:nvSpPr>
        <dsp:cNvPr id="0" name=""/>
        <dsp:cNvSpPr/>
      </dsp:nvSpPr>
      <dsp:spPr>
        <a:xfrm>
          <a:off x="491408" y="34"/>
          <a:ext cx="909808" cy="90980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881E1B-3B85-4BA0-9750-8174974CFBC2}">
      <dsp:nvSpPr>
        <dsp:cNvPr id="0" name=""/>
        <dsp:cNvSpPr/>
      </dsp:nvSpPr>
      <dsp:spPr>
        <a:xfrm rot="10800000">
          <a:off x="946312" y="1181426"/>
          <a:ext cx="2853984" cy="909808"/>
        </a:xfrm>
        <a:prstGeom prst="homePlate">
          <a:avLst/>
        </a:prstGeom>
        <a:solidFill>
          <a:schemeClr val="accent2">
            <a:hueOff val="444793"/>
            <a:satOff val="-9942"/>
            <a:lumOff val="-9412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1200" tIns="68580" rIns="128016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Breakdown Report Mobile App</a:t>
          </a:r>
        </a:p>
      </dsp:txBody>
      <dsp:txXfrm rot="10800000">
        <a:off x="1173764" y="1181426"/>
        <a:ext cx="2626532" cy="909808"/>
      </dsp:txXfrm>
    </dsp:sp>
    <dsp:sp modelId="{CDC849C1-2DF7-4C8A-86EF-5E36F2C67102}">
      <dsp:nvSpPr>
        <dsp:cNvPr id="0" name=""/>
        <dsp:cNvSpPr/>
      </dsp:nvSpPr>
      <dsp:spPr>
        <a:xfrm>
          <a:off x="491408" y="1181426"/>
          <a:ext cx="909808" cy="909808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B1D0E5-1C01-4346-A4F5-FC98C44FAB42}">
      <dsp:nvSpPr>
        <dsp:cNvPr id="0" name=""/>
        <dsp:cNvSpPr/>
      </dsp:nvSpPr>
      <dsp:spPr>
        <a:xfrm rot="10800000">
          <a:off x="946312" y="2362819"/>
          <a:ext cx="2853984" cy="909808"/>
        </a:xfrm>
        <a:prstGeom prst="homePlate">
          <a:avLst/>
        </a:prstGeom>
        <a:solidFill>
          <a:schemeClr val="accent2">
            <a:hueOff val="889586"/>
            <a:satOff val="-19883"/>
            <a:lumOff val="-18823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1200" tIns="68580" rIns="128016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Database</a:t>
          </a:r>
        </a:p>
      </dsp:txBody>
      <dsp:txXfrm rot="10800000">
        <a:off x="1173764" y="2362819"/>
        <a:ext cx="2626532" cy="909808"/>
      </dsp:txXfrm>
    </dsp:sp>
    <dsp:sp modelId="{6C19D1AE-F0CB-4EB2-BBBC-A238EF9C0FB4}">
      <dsp:nvSpPr>
        <dsp:cNvPr id="0" name=""/>
        <dsp:cNvSpPr/>
      </dsp:nvSpPr>
      <dsp:spPr>
        <a:xfrm>
          <a:off x="491408" y="2362819"/>
          <a:ext cx="909808" cy="909808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6F75CC-B113-469D-BFA4-2D53AA56B05E}">
      <dsp:nvSpPr>
        <dsp:cNvPr id="0" name=""/>
        <dsp:cNvSpPr/>
      </dsp:nvSpPr>
      <dsp:spPr>
        <a:xfrm>
          <a:off x="0" y="21616"/>
          <a:ext cx="1256536" cy="335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Module</a:t>
          </a:r>
        </a:p>
      </dsp:txBody>
      <dsp:txXfrm>
        <a:off x="16392" y="38008"/>
        <a:ext cx="1223752" cy="30300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4EDF2F-9542-4BCC-B2E8-C786161202A4}">
      <dsp:nvSpPr>
        <dsp:cNvPr id="0" name=""/>
        <dsp:cNvSpPr/>
      </dsp:nvSpPr>
      <dsp:spPr>
        <a:xfrm rot="10800000">
          <a:off x="946312" y="34"/>
          <a:ext cx="2853984" cy="909808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1200" tIns="68580" rIns="128016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Real Time Dashboard</a:t>
          </a:r>
        </a:p>
      </dsp:txBody>
      <dsp:txXfrm rot="10800000">
        <a:off x="1173764" y="34"/>
        <a:ext cx="2626532" cy="909808"/>
      </dsp:txXfrm>
    </dsp:sp>
    <dsp:sp modelId="{FEB5A114-92E5-4CC7-9FAC-10674C1892A8}">
      <dsp:nvSpPr>
        <dsp:cNvPr id="0" name=""/>
        <dsp:cNvSpPr/>
      </dsp:nvSpPr>
      <dsp:spPr>
        <a:xfrm>
          <a:off x="491408" y="34"/>
          <a:ext cx="909808" cy="90980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881E1B-3B85-4BA0-9750-8174974CFBC2}">
      <dsp:nvSpPr>
        <dsp:cNvPr id="0" name=""/>
        <dsp:cNvSpPr/>
      </dsp:nvSpPr>
      <dsp:spPr>
        <a:xfrm rot="10800000">
          <a:off x="946312" y="1181426"/>
          <a:ext cx="2853984" cy="909808"/>
        </a:xfrm>
        <a:prstGeom prst="homePlate">
          <a:avLst/>
        </a:prstGeom>
        <a:solidFill>
          <a:schemeClr val="accent2">
            <a:hueOff val="444793"/>
            <a:satOff val="-9942"/>
            <a:lumOff val="-9412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1200" tIns="68580" rIns="128016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Breakdown Report Mobile App</a:t>
          </a:r>
        </a:p>
      </dsp:txBody>
      <dsp:txXfrm rot="10800000">
        <a:off x="1173764" y="1181426"/>
        <a:ext cx="2626532" cy="909808"/>
      </dsp:txXfrm>
    </dsp:sp>
    <dsp:sp modelId="{CDC849C1-2DF7-4C8A-86EF-5E36F2C67102}">
      <dsp:nvSpPr>
        <dsp:cNvPr id="0" name=""/>
        <dsp:cNvSpPr/>
      </dsp:nvSpPr>
      <dsp:spPr>
        <a:xfrm>
          <a:off x="491408" y="1181426"/>
          <a:ext cx="909808" cy="909808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B1D0E5-1C01-4346-A4F5-FC98C44FAB42}">
      <dsp:nvSpPr>
        <dsp:cNvPr id="0" name=""/>
        <dsp:cNvSpPr/>
      </dsp:nvSpPr>
      <dsp:spPr>
        <a:xfrm rot="10800000">
          <a:off x="946312" y="2362819"/>
          <a:ext cx="2853984" cy="909808"/>
        </a:xfrm>
        <a:prstGeom prst="homePlate">
          <a:avLst/>
        </a:prstGeom>
        <a:solidFill>
          <a:schemeClr val="accent2">
            <a:hueOff val="889586"/>
            <a:satOff val="-19883"/>
            <a:lumOff val="-18823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1200" tIns="68580" rIns="128016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Database</a:t>
          </a:r>
        </a:p>
      </dsp:txBody>
      <dsp:txXfrm rot="10800000">
        <a:off x="1173764" y="2362819"/>
        <a:ext cx="2626532" cy="909808"/>
      </dsp:txXfrm>
    </dsp:sp>
    <dsp:sp modelId="{6C19D1AE-F0CB-4EB2-BBBC-A238EF9C0FB4}">
      <dsp:nvSpPr>
        <dsp:cNvPr id="0" name=""/>
        <dsp:cNvSpPr/>
      </dsp:nvSpPr>
      <dsp:spPr>
        <a:xfrm>
          <a:off x="491408" y="2362819"/>
          <a:ext cx="909808" cy="909808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6F75CC-B113-469D-BFA4-2D53AA56B05E}">
      <dsp:nvSpPr>
        <dsp:cNvPr id="0" name=""/>
        <dsp:cNvSpPr/>
      </dsp:nvSpPr>
      <dsp:spPr>
        <a:xfrm>
          <a:off x="0" y="21616"/>
          <a:ext cx="1256536" cy="335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Module</a:t>
          </a:r>
        </a:p>
      </dsp:txBody>
      <dsp:txXfrm>
        <a:off x="16392" y="38008"/>
        <a:ext cx="1223752" cy="30300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4EDF2F-9542-4BCC-B2E8-C786161202A4}">
      <dsp:nvSpPr>
        <dsp:cNvPr id="0" name=""/>
        <dsp:cNvSpPr/>
      </dsp:nvSpPr>
      <dsp:spPr>
        <a:xfrm rot="10800000">
          <a:off x="946312" y="34"/>
          <a:ext cx="2853984" cy="909808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1200" tIns="68580" rIns="128016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Real Time Dashboard</a:t>
          </a:r>
        </a:p>
      </dsp:txBody>
      <dsp:txXfrm rot="10800000">
        <a:off x="1173764" y="34"/>
        <a:ext cx="2626532" cy="909808"/>
      </dsp:txXfrm>
    </dsp:sp>
    <dsp:sp modelId="{FEB5A114-92E5-4CC7-9FAC-10674C1892A8}">
      <dsp:nvSpPr>
        <dsp:cNvPr id="0" name=""/>
        <dsp:cNvSpPr/>
      </dsp:nvSpPr>
      <dsp:spPr>
        <a:xfrm>
          <a:off x="491408" y="34"/>
          <a:ext cx="909808" cy="90980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881E1B-3B85-4BA0-9750-8174974CFBC2}">
      <dsp:nvSpPr>
        <dsp:cNvPr id="0" name=""/>
        <dsp:cNvSpPr/>
      </dsp:nvSpPr>
      <dsp:spPr>
        <a:xfrm rot="10800000">
          <a:off x="946312" y="1181426"/>
          <a:ext cx="2853984" cy="909808"/>
        </a:xfrm>
        <a:prstGeom prst="homePlate">
          <a:avLst/>
        </a:prstGeom>
        <a:solidFill>
          <a:schemeClr val="accent2">
            <a:hueOff val="444793"/>
            <a:satOff val="-9942"/>
            <a:lumOff val="-9412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1200" tIns="68580" rIns="128016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Breakdown Report Mobile App</a:t>
          </a:r>
        </a:p>
      </dsp:txBody>
      <dsp:txXfrm rot="10800000">
        <a:off x="1173764" y="1181426"/>
        <a:ext cx="2626532" cy="909808"/>
      </dsp:txXfrm>
    </dsp:sp>
    <dsp:sp modelId="{CDC849C1-2DF7-4C8A-86EF-5E36F2C67102}">
      <dsp:nvSpPr>
        <dsp:cNvPr id="0" name=""/>
        <dsp:cNvSpPr/>
      </dsp:nvSpPr>
      <dsp:spPr>
        <a:xfrm>
          <a:off x="491408" y="1181426"/>
          <a:ext cx="909808" cy="909808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B1D0E5-1C01-4346-A4F5-FC98C44FAB42}">
      <dsp:nvSpPr>
        <dsp:cNvPr id="0" name=""/>
        <dsp:cNvSpPr/>
      </dsp:nvSpPr>
      <dsp:spPr>
        <a:xfrm rot="10800000">
          <a:off x="946312" y="2362819"/>
          <a:ext cx="2853984" cy="909808"/>
        </a:xfrm>
        <a:prstGeom prst="homePlate">
          <a:avLst/>
        </a:prstGeom>
        <a:solidFill>
          <a:schemeClr val="accent2">
            <a:hueOff val="889586"/>
            <a:satOff val="-19883"/>
            <a:lumOff val="-18823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1200" tIns="68580" rIns="128016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Database</a:t>
          </a:r>
        </a:p>
      </dsp:txBody>
      <dsp:txXfrm rot="10800000">
        <a:off x="1173764" y="2362819"/>
        <a:ext cx="2626532" cy="909808"/>
      </dsp:txXfrm>
    </dsp:sp>
    <dsp:sp modelId="{6C19D1AE-F0CB-4EB2-BBBC-A238EF9C0FB4}">
      <dsp:nvSpPr>
        <dsp:cNvPr id="0" name=""/>
        <dsp:cNvSpPr/>
      </dsp:nvSpPr>
      <dsp:spPr>
        <a:xfrm>
          <a:off x="491408" y="2362819"/>
          <a:ext cx="909808" cy="909808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1E260-E59B-4790-8818-E858028C1D7F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A59304C-DBBF-4702-BB99-6FF79E7F0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37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1E260-E59B-4790-8818-E858028C1D7F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A59304C-DBBF-4702-BB99-6FF79E7F0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297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1E260-E59B-4790-8818-E858028C1D7F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A59304C-DBBF-4702-BB99-6FF79E7F0C7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629720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1E260-E59B-4790-8818-E858028C1D7F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A59304C-DBBF-4702-BB99-6FF79E7F0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1275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1E260-E59B-4790-8818-E858028C1D7F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A59304C-DBBF-4702-BB99-6FF79E7F0C77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450088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1E260-E59B-4790-8818-E858028C1D7F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A59304C-DBBF-4702-BB99-6FF79E7F0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118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1E260-E59B-4790-8818-E858028C1D7F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9304C-DBBF-4702-BB99-6FF79E7F0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5561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1E260-E59B-4790-8818-E858028C1D7F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9304C-DBBF-4702-BB99-6FF79E7F0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487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1E260-E59B-4790-8818-E858028C1D7F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9304C-DBBF-4702-BB99-6FF79E7F0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111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1E260-E59B-4790-8818-E858028C1D7F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A59304C-DBBF-4702-BB99-6FF79E7F0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22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1E260-E59B-4790-8818-E858028C1D7F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A59304C-DBBF-4702-BB99-6FF79E7F0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243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1E260-E59B-4790-8818-E858028C1D7F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A59304C-DBBF-4702-BB99-6FF79E7F0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240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1E260-E59B-4790-8818-E858028C1D7F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9304C-DBBF-4702-BB99-6FF79E7F0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173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1E260-E59B-4790-8818-E858028C1D7F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9304C-DBBF-4702-BB99-6FF79E7F0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26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1E260-E59B-4790-8818-E858028C1D7F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9304C-DBBF-4702-BB99-6FF79E7F0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57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1E260-E59B-4790-8818-E858028C1D7F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A59304C-DBBF-4702-BB99-6FF79E7F0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590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E1E260-E59B-4790-8818-E858028C1D7F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A59304C-DBBF-4702-BB99-6FF79E7F0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724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5" r:id="rId1"/>
    <p:sldLayoutId id="2147483876" r:id="rId2"/>
    <p:sldLayoutId id="2147483877" r:id="rId3"/>
    <p:sldLayoutId id="2147483878" r:id="rId4"/>
    <p:sldLayoutId id="2147483879" r:id="rId5"/>
    <p:sldLayoutId id="2147483880" r:id="rId6"/>
    <p:sldLayoutId id="2147483881" r:id="rId7"/>
    <p:sldLayoutId id="2147483882" r:id="rId8"/>
    <p:sldLayoutId id="2147483883" r:id="rId9"/>
    <p:sldLayoutId id="2147483884" r:id="rId10"/>
    <p:sldLayoutId id="2147483885" r:id="rId11"/>
    <p:sldLayoutId id="2147483886" r:id="rId12"/>
    <p:sldLayoutId id="2147483887" r:id="rId13"/>
    <p:sldLayoutId id="2147483888" r:id="rId14"/>
    <p:sldLayoutId id="2147483889" r:id="rId15"/>
    <p:sldLayoutId id="214748389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3" Type="http://schemas.openxmlformats.org/officeDocument/2006/relationships/diagramLayout" Target="../diagrams/layout6.xml"/><Relationship Id="rId7" Type="http://schemas.openxmlformats.org/officeDocument/2006/relationships/diagramData" Target="../diagrams/data7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0" Type="http://schemas.openxmlformats.org/officeDocument/2006/relationships/diagramColors" Target="../diagrams/colors7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atMod val="92000"/>
                <a:lumMod val="120000"/>
              </a:schemeClr>
            </a:gs>
            <a:gs pos="100000">
              <a:schemeClr val="bg1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CC84BC9B-7114-4B85-8360-6C0CF0EF88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29" name="Rectangle 72">
            <a:extLst>
              <a:ext uri="{FF2B5EF4-FFF2-40B4-BE49-F238E27FC236}">
                <a16:creationId xmlns:a16="http://schemas.microsoft.com/office/drawing/2014/main" id="{D7E1DAA0-19B9-4062-B00B-5D20EFCFF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-1"/>
            <a:ext cx="6111243" cy="6858000"/>
          </a:xfrm>
          <a:prstGeom prst="rect">
            <a:avLst/>
          </a:prstGeom>
          <a:solidFill>
            <a:srgbClr val="8D224B">
              <a:alpha val="9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E733D2-15CC-45CD-B90B-4417932299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279" y="967417"/>
            <a:ext cx="5280460" cy="3943250"/>
          </a:xfrm>
        </p:spPr>
        <p:txBody>
          <a:bodyPr>
            <a:normAutofit/>
          </a:bodyPr>
          <a:lstStyle/>
          <a:p>
            <a:r>
              <a:rPr lang="en-US" sz="4000" b="1">
                <a:solidFill>
                  <a:srgbClr val="FEFFFF"/>
                </a:solidFill>
              </a:rPr>
              <a:t>Knitting Machine monitoring system</a:t>
            </a:r>
            <a:br>
              <a:rPr lang="en-US" sz="4000">
                <a:solidFill>
                  <a:srgbClr val="FEFFFF"/>
                </a:solidFill>
              </a:rPr>
            </a:br>
            <a:endParaRPr lang="en-US" sz="4000" dirty="0">
              <a:solidFill>
                <a:srgbClr val="FEFFFF"/>
              </a:solidFill>
            </a:endParaRPr>
          </a:p>
        </p:txBody>
      </p:sp>
      <p:sp>
        <p:nvSpPr>
          <p:cNvPr id="1030" name="Freeform 27">
            <a:extLst>
              <a:ext uri="{FF2B5EF4-FFF2-40B4-BE49-F238E27FC236}">
                <a16:creationId xmlns:a16="http://schemas.microsoft.com/office/drawing/2014/main" id="{E888E6CC-387D-4DB1-B167-26993959E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5033007"/>
            <a:ext cx="6881206" cy="857047"/>
          </a:xfrm>
          <a:custGeom>
            <a:avLst/>
            <a:gdLst>
              <a:gd name="connsiteX0" fmla="*/ 0 w 6881206"/>
              <a:gd name="connsiteY0" fmla="*/ 0 h 857047"/>
              <a:gd name="connsiteX1" fmla="*/ 653445 w 6881206"/>
              <a:gd name="connsiteY1" fmla="*/ 0 h 857047"/>
              <a:gd name="connsiteX2" fmla="*/ 1156123 w 6881206"/>
              <a:gd name="connsiteY2" fmla="*/ 0 h 857047"/>
              <a:gd name="connsiteX3" fmla="*/ 1380221 w 6881206"/>
              <a:gd name="connsiteY3" fmla="*/ 0 h 857047"/>
              <a:gd name="connsiteX4" fmla="*/ 1444324 w 6881206"/>
              <a:gd name="connsiteY4" fmla="*/ 0 h 857047"/>
              <a:gd name="connsiteX5" fmla="*/ 1522072 w 6881206"/>
              <a:gd name="connsiteY5" fmla="*/ 0 h 857047"/>
              <a:gd name="connsiteX6" fmla="*/ 1596570 w 6881206"/>
              <a:gd name="connsiteY6" fmla="*/ 0 h 857047"/>
              <a:gd name="connsiteX7" fmla="*/ 1893047 w 6881206"/>
              <a:gd name="connsiteY7" fmla="*/ 0 h 857047"/>
              <a:gd name="connsiteX8" fmla="*/ 1978260 w 6881206"/>
              <a:gd name="connsiteY8" fmla="*/ 0 h 857047"/>
              <a:gd name="connsiteX9" fmla="*/ 2032793 w 6881206"/>
              <a:gd name="connsiteY9" fmla="*/ 0 h 857047"/>
              <a:gd name="connsiteX10" fmla="*/ 2095032 w 6881206"/>
              <a:gd name="connsiteY10" fmla="*/ 0 h 857047"/>
              <a:gd name="connsiteX11" fmla="*/ 2574748 w 6881206"/>
              <a:gd name="connsiteY11" fmla="*/ 0 h 857047"/>
              <a:gd name="connsiteX12" fmla="*/ 2712413 w 6881206"/>
              <a:gd name="connsiteY12" fmla="*/ 0 h 857047"/>
              <a:gd name="connsiteX13" fmla="*/ 2724164 w 6881206"/>
              <a:gd name="connsiteY13" fmla="*/ 0 h 857047"/>
              <a:gd name="connsiteX14" fmla="*/ 2806423 w 6881206"/>
              <a:gd name="connsiteY14" fmla="*/ 0 h 857047"/>
              <a:gd name="connsiteX15" fmla="*/ 2975563 w 6881206"/>
              <a:gd name="connsiteY15" fmla="*/ 0 h 857047"/>
              <a:gd name="connsiteX16" fmla="*/ 3029696 w 6881206"/>
              <a:gd name="connsiteY16" fmla="*/ 0 h 857047"/>
              <a:gd name="connsiteX17" fmla="*/ 3216247 w 6881206"/>
              <a:gd name="connsiteY17" fmla="*/ 0 h 857047"/>
              <a:gd name="connsiteX18" fmla="*/ 3464491 w 6881206"/>
              <a:gd name="connsiteY18" fmla="*/ 0 h 857047"/>
              <a:gd name="connsiteX19" fmla="*/ 3476820 w 6881206"/>
              <a:gd name="connsiteY19" fmla="*/ 0 h 857047"/>
              <a:gd name="connsiteX20" fmla="*/ 3508932 w 6881206"/>
              <a:gd name="connsiteY20" fmla="*/ 0 h 857047"/>
              <a:gd name="connsiteX21" fmla="*/ 3518154 w 6881206"/>
              <a:gd name="connsiteY21" fmla="*/ 0 h 857047"/>
              <a:gd name="connsiteX22" fmla="*/ 3563124 w 6881206"/>
              <a:gd name="connsiteY22" fmla="*/ 0 h 857047"/>
              <a:gd name="connsiteX23" fmla="*/ 3568615 w 6881206"/>
              <a:gd name="connsiteY23" fmla="*/ 0 h 857047"/>
              <a:gd name="connsiteX24" fmla="*/ 3582711 w 6881206"/>
              <a:gd name="connsiteY24" fmla="*/ 0 h 857047"/>
              <a:gd name="connsiteX25" fmla="*/ 3607047 w 6881206"/>
              <a:gd name="connsiteY25" fmla="*/ 0 h 857047"/>
              <a:gd name="connsiteX26" fmla="*/ 3711363 w 6881206"/>
              <a:gd name="connsiteY26" fmla="*/ 0 h 857047"/>
              <a:gd name="connsiteX27" fmla="*/ 3757936 w 6881206"/>
              <a:gd name="connsiteY27" fmla="*/ 0 h 857047"/>
              <a:gd name="connsiteX28" fmla="*/ 3914505 w 6881206"/>
              <a:gd name="connsiteY28" fmla="*/ 0 h 857047"/>
              <a:gd name="connsiteX29" fmla="*/ 4099165 w 6881206"/>
              <a:gd name="connsiteY29" fmla="*/ 0 h 857047"/>
              <a:gd name="connsiteX30" fmla="*/ 4176573 w 6881206"/>
              <a:gd name="connsiteY30" fmla="*/ 0 h 857047"/>
              <a:gd name="connsiteX31" fmla="*/ 4211043 w 6881206"/>
              <a:gd name="connsiteY31" fmla="*/ 0 h 857047"/>
              <a:gd name="connsiteX32" fmla="*/ 4249415 w 6881206"/>
              <a:gd name="connsiteY32" fmla="*/ 0 h 857047"/>
              <a:gd name="connsiteX33" fmla="*/ 4292911 w 6881206"/>
              <a:gd name="connsiteY33" fmla="*/ 0 h 857047"/>
              <a:gd name="connsiteX34" fmla="*/ 4715176 w 6881206"/>
              <a:gd name="connsiteY34" fmla="*/ 0 h 857047"/>
              <a:gd name="connsiteX35" fmla="*/ 4749035 w 6881206"/>
              <a:gd name="connsiteY35" fmla="*/ 0 h 857047"/>
              <a:gd name="connsiteX36" fmla="*/ 5107279 w 6881206"/>
              <a:gd name="connsiteY36" fmla="*/ 0 h 857047"/>
              <a:gd name="connsiteX37" fmla="*/ 5446306 w 6881206"/>
              <a:gd name="connsiteY37" fmla="*/ 0 h 857047"/>
              <a:gd name="connsiteX38" fmla="*/ 5654500 w 6881206"/>
              <a:gd name="connsiteY38" fmla="*/ 0 h 857047"/>
              <a:gd name="connsiteX39" fmla="*/ 5879355 w 6881206"/>
              <a:gd name="connsiteY39" fmla="*/ 0 h 857047"/>
              <a:gd name="connsiteX40" fmla="*/ 6374171 w 6881206"/>
              <a:gd name="connsiteY40" fmla="*/ 0 h 857047"/>
              <a:gd name="connsiteX41" fmla="*/ 6382691 w 6881206"/>
              <a:gd name="connsiteY41" fmla="*/ 0 h 857047"/>
              <a:gd name="connsiteX42" fmla="*/ 6406881 w 6881206"/>
              <a:gd name="connsiteY42" fmla="*/ 10516 h 857047"/>
              <a:gd name="connsiteX43" fmla="*/ 6411719 w 6881206"/>
              <a:gd name="connsiteY43" fmla="*/ 15774 h 857047"/>
              <a:gd name="connsiteX44" fmla="*/ 6412418 w 6881206"/>
              <a:gd name="connsiteY44" fmla="*/ 16534 h 857047"/>
              <a:gd name="connsiteX45" fmla="*/ 6413765 w 6881206"/>
              <a:gd name="connsiteY45" fmla="*/ 17998 h 857047"/>
              <a:gd name="connsiteX46" fmla="*/ 6418286 w 6881206"/>
              <a:gd name="connsiteY46" fmla="*/ 21854 h 857047"/>
              <a:gd name="connsiteX47" fmla="*/ 6867337 w 6881206"/>
              <a:gd name="connsiteY47" fmla="*/ 404863 h 857047"/>
              <a:gd name="connsiteX48" fmla="*/ 6867337 w 6881206"/>
              <a:gd name="connsiteY48" fmla="*/ 452185 h 857047"/>
              <a:gd name="connsiteX49" fmla="*/ 6491457 w 6881206"/>
              <a:gd name="connsiteY49" fmla="*/ 772784 h 857047"/>
              <a:gd name="connsiteX50" fmla="*/ 6413765 w 6881206"/>
              <a:gd name="connsiteY50" fmla="*/ 839050 h 857047"/>
              <a:gd name="connsiteX51" fmla="*/ 6411719 w 6881206"/>
              <a:gd name="connsiteY51" fmla="*/ 841273 h 857047"/>
              <a:gd name="connsiteX52" fmla="*/ 6406881 w 6881206"/>
              <a:gd name="connsiteY52" fmla="*/ 846531 h 857047"/>
              <a:gd name="connsiteX53" fmla="*/ 6382691 w 6881206"/>
              <a:gd name="connsiteY53" fmla="*/ 857047 h 857047"/>
              <a:gd name="connsiteX54" fmla="*/ 6374171 w 6881206"/>
              <a:gd name="connsiteY54" fmla="*/ 857047 h 857047"/>
              <a:gd name="connsiteX55" fmla="*/ 6368680 w 6881206"/>
              <a:gd name="connsiteY55" fmla="*/ 857047 h 857047"/>
              <a:gd name="connsiteX56" fmla="*/ 6348221 w 6881206"/>
              <a:gd name="connsiteY56" fmla="*/ 857047 h 857047"/>
              <a:gd name="connsiteX57" fmla="*/ 6330248 w 6881206"/>
              <a:gd name="connsiteY57" fmla="*/ 857047 h 857047"/>
              <a:gd name="connsiteX58" fmla="*/ 6266353 w 6881206"/>
              <a:gd name="connsiteY58" fmla="*/ 857047 h 857047"/>
              <a:gd name="connsiteX59" fmla="*/ 6225932 w 6881206"/>
              <a:gd name="connsiteY59" fmla="*/ 857047 h 857047"/>
              <a:gd name="connsiteX60" fmla="*/ 6106926 w 6881206"/>
              <a:gd name="connsiteY60" fmla="*/ 857047 h 857047"/>
              <a:gd name="connsiteX61" fmla="*/ 6022790 w 6881206"/>
              <a:gd name="connsiteY61" fmla="*/ 857047 h 857047"/>
              <a:gd name="connsiteX62" fmla="*/ 5844088 w 6881206"/>
              <a:gd name="connsiteY62" fmla="*/ 857047 h 857047"/>
              <a:gd name="connsiteX63" fmla="*/ 5687880 w 6881206"/>
              <a:gd name="connsiteY63" fmla="*/ 857047 h 857047"/>
              <a:gd name="connsiteX64" fmla="*/ 5451985 w 6881206"/>
              <a:gd name="connsiteY64" fmla="*/ 857047 h 857047"/>
              <a:gd name="connsiteX65" fmla="*/ 5188261 w 6881206"/>
              <a:gd name="connsiteY65" fmla="*/ 857047 h 857047"/>
              <a:gd name="connsiteX66" fmla="*/ 4904764 w 6881206"/>
              <a:gd name="connsiteY66" fmla="*/ 857047 h 857047"/>
              <a:gd name="connsiteX67" fmla="*/ 4490989 w 6881206"/>
              <a:gd name="connsiteY67" fmla="*/ 857047 h 857047"/>
              <a:gd name="connsiteX68" fmla="*/ 4176573 w 6881206"/>
              <a:gd name="connsiteY68" fmla="*/ 857047 h 857047"/>
              <a:gd name="connsiteX69" fmla="*/ 4099165 w 6881206"/>
              <a:gd name="connsiteY69" fmla="*/ 857047 h 857047"/>
              <a:gd name="connsiteX70" fmla="*/ 4089943 w 6881206"/>
              <a:gd name="connsiteY70" fmla="*/ 857047 h 857047"/>
              <a:gd name="connsiteX71" fmla="*/ 4057940 w 6881206"/>
              <a:gd name="connsiteY71" fmla="*/ 857047 h 857047"/>
              <a:gd name="connsiteX72" fmla="*/ 4025386 w 6881206"/>
              <a:gd name="connsiteY72" fmla="*/ 857047 h 857047"/>
              <a:gd name="connsiteX73" fmla="*/ 3850160 w 6881206"/>
              <a:gd name="connsiteY73" fmla="*/ 857047 h 857047"/>
              <a:gd name="connsiteX74" fmla="*/ 3563124 w 6881206"/>
              <a:gd name="connsiteY74" fmla="*/ 857047 h 857047"/>
              <a:gd name="connsiteX75" fmla="*/ 3550795 w 6881206"/>
              <a:gd name="connsiteY75" fmla="*/ 857047 h 857047"/>
              <a:gd name="connsiteX76" fmla="*/ 3508932 w 6881206"/>
              <a:gd name="connsiteY76" fmla="*/ 857047 h 857047"/>
              <a:gd name="connsiteX77" fmla="*/ 3483683 w 6881206"/>
              <a:gd name="connsiteY77" fmla="*/ 857047 h 857047"/>
              <a:gd name="connsiteX78" fmla="*/ 3464491 w 6881206"/>
              <a:gd name="connsiteY78" fmla="*/ 857047 h 857047"/>
              <a:gd name="connsiteX79" fmla="*/ 3452740 w 6881206"/>
              <a:gd name="connsiteY79" fmla="*/ 857047 h 857047"/>
              <a:gd name="connsiteX80" fmla="*/ 3423719 w 6881206"/>
              <a:gd name="connsiteY80" fmla="*/ 857047 h 857047"/>
              <a:gd name="connsiteX81" fmla="*/ 3370481 w 6881206"/>
              <a:gd name="connsiteY81" fmla="*/ 857047 h 857047"/>
              <a:gd name="connsiteX82" fmla="*/ 3306946 w 6881206"/>
              <a:gd name="connsiteY82" fmla="*/ 857047 h 857047"/>
              <a:gd name="connsiteX83" fmla="*/ 3147208 w 6881206"/>
              <a:gd name="connsiteY83" fmla="*/ 857047 h 857047"/>
              <a:gd name="connsiteX84" fmla="*/ 3114429 w 6881206"/>
              <a:gd name="connsiteY84" fmla="*/ 857047 h 857047"/>
              <a:gd name="connsiteX85" fmla="*/ 2960658 w 6881206"/>
              <a:gd name="connsiteY85" fmla="*/ 857047 h 857047"/>
              <a:gd name="connsiteX86" fmla="*/ 2827230 w 6881206"/>
              <a:gd name="connsiteY86" fmla="*/ 857047 h 857047"/>
              <a:gd name="connsiteX87" fmla="*/ 2712413 w 6881206"/>
              <a:gd name="connsiteY87" fmla="*/ 857047 h 857047"/>
              <a:gd name="connsiteX88" fmla="*/ 2680242 w 6881206"/>
              <a:gd name="connsiteY88" fmla="*/ 857047 h 857047"/>
              <a:gd name="connsiteX89" fmla="*/ 2603835 w 6881206"/>
              <a:gd name="connsiteY89" fmla="*/ 857047 h 857047"/>
              <a:gd name="connsiteX90" fmla="*/ 2455042 w 6881206"/>
              <a:gd name="connsiteY90" fmla="*/ 857047 h 857047"/>
              <a:gd name="connsiteX91" fmla="*/ 2426415 w 6881206"/>
              <a:gd name="connsiteY91" fmla="*/ 857047 h 857047"/>
              <a:gd name="connsiteX92" fmla="*/ 2209736 w 6881206"/>
              <a:gd name="connsiteY92" fmla="*/ 857047 h 857047"/>
              <a:gd name="connsiteX93" fmla="*/ 1893047 w 6881206"/>
              <a:gd name="connsiteY93" fmla="*/ 857047 h 857047"/>
              <a:gd name="connsiteX94" fmla="*/ 1885034 w 6881206"/>
              <a:gd name="connsiteY94" fmla="*/ 857047 h 857047"/>
              <a:gd name="connsiteX95" fmla="*/ 1843786 w 6881206"/>
              <a:gd name="connsiteY95" fmla="*/ 857047 h 857047"/>
              <a:gd name="connsiteX96" fmla="*/ 1828944 w 6881206"/>
              <a:gd name="connsiteY96" fmla="*/ 857047 h 857047"/>
              <a:gd name="connsiteX97" fmla="*/ 1380221 w 6881206"/>
              <a:gd name="connsiteY97" fmla="*/ 857047 h 857047"/>
              <a:gd name="connsiteX98" fmla="*/ 1333065 w 6881206"/>
              <a:gd name="connsiteY98" fmla="*/ 857047 h 857047"/>
              <a:gd name="connsiteX99" fmla="*/ 653445 w 6881206"/>
              <a:gd name="connsiteY99" fmla="*/ 857047 h 857047"/>
              <a:gd name="connsiteX100" fmla="*/ 0 w 6881206"/>
              <a:gd name="connsiteY100" fmla="*/ 857047 h 857047"/>
              <a:gd name="connsiteX101" fmla="*/ 0 w 6881206"/>
              <a:gd name="connsiteY101" fmla="*/ 0 h 857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6881206" h="857047">
                <a:moveTo>
                  <a:pt x="0" y="0"/>
                </a:moveTo>
                <a:cubicBezTo>
                  <a:pt x="0" y="0"/>
                  <a:pt x="0" y="0"/>
                  <a:pt x="653445" y="0"/>
                </a:cubicBezTo>
                <a:cubicBezTo>
                  <a:pt x="653445" y="0"/>
                  <a:pt x="653445" y="0"/>
                  <a:pt x="1156123" y="0"/>
                </a:cubicBezTo>
                <a:lnTo>
                  <a:pt x="1380221" y="0"/>
                </a:lnTo>
                <a:cubicBezTo>
                  <a:pt x="1380221" y="0"/>
                  <a:pt x="1380221" y="0"/>
                  <a:pt x="1444324" y="0"/>
                </a:cubicBezTo>
                <a:lnTo>
                  <a:pt x="1522072" y="0"/>
                </a:lnTo>
                <a:lnTo>
                  <a:pt x="1596570" y="0"/>
                </a:lnTo>
                <a:cubicBezTo>
                  <a:pt x="1668686" y="0"/>
                  <a:pt x="1764840" y="0"/>
                  <a:pt x="1893047" y="0"/>
                </a:cubicBezTo>
                <a:cubicBezTo>
                  <a:pt x="1893047" y="0"/>
                  <a:pt x="1893047" y="0"/>
                  <a:pt x="1978260" y="0"/>
                </a:cubicBezTo>
                <a:lnTo>
                  <a:pt x="2032793" y="0"/>
                </a:lnTo>
                <a:lnTo>
                  <a:pt x="2095032" y="0"/>
                </a:lnTo>
                <a:cubicBezTo>
                  <a:pt x="2196025" y="0"/>
                  <a:pt x="2347515" y="0"/>
                  <a:pt x="2574748" y="0"/>
                </a:cubicBezTo>
                <a:lnTo>
                  <a:pt x="2712413" y="0"/>
                </a:lnTo>
                <a:lnTo>
                  <a:pt x="2724164" y="0"/>
                </a:lnTo>
                <a:lnTo>
                  <a:pt x="2806423" y="0"/>
                </a:lnTo>
                <a:lnTo>
                  <a:pt x="2975563" y="0"/>
                </a:lnTo>
                <a:lnTo>
                  <a:pt x="3029696" y="0"/>
                </a:lnTo>
                <a:lnTo>
                  <a:pt x="3216247" y="0"/>
                </a:lnTo>
                <a:lnTo>
                  <a:pt x="3464491" y="0"/>
                </a:lnTo>
                <a:lnTo>
                  <a:pt x="3476820" y="0"/>
                </a:lnTo>
                <a:lnTo>
                  <a:pt x="3508932" y="0"/>
                </a:lnTo>
                <a:cubicBezTo>
                  <a:pt x="3508932" y="0"/>
                  <a:pt x="3508932" y="0"/>
                  <a:pt x="3518154" y="0"/>
                </a:cubicBezTo>
                <a:lnTo>
                  <a:pt x="3563124" y="0"/>
                </a:lnTo>
                <a:lnTo>
                  <a:pt x="3568615" y="0"/>
                </a:lnTo>
                <a:lnTo>
                  <a:pt x="3582711" y="0"/>
                </a:lnTo>
                <a:lnTo>
                  <a:pt x="3607047" y="0"/>
                </a:lnTo>
                <a:lnTo>
                  <a:pt x="3711363" y="0"/>
                </a:lnTo>
                <a:lnTo>
                  <a:pt x="3757936" y="0"/>
                </a:lnTo>
                <a:lnTo>
                  <a:pt x="3914505" y="0"/>
                </a:lnTo>
                <a:lnTo>
                  <a:pt x="4099165" y="0"/>
                </a:lnTo>
                <a:cubicBezTo>
                  <a:pt x="4099165" y="0"/>
                  <a:pt x="4099165" y="0"/>
                  <a:pt x="4176573" y="0"/>
                </a:cubicBezTo>
                <a:cubicBezTo>
                  <a:pt x="4176573" y="0"/>
                  <a:pt x="4176573" y="0"/>
                  <a:pt x="4211043" y="0"/>
                </a:cubicBezTo>
                <a:lnTo>
                  <a:pt x="4249415" y="0"/>
                </a:lnTo>
                <a:lnTo>
                  <a:pt x="4292911" y="0"/>
                </a:lnTo>
                <a:cubicBezTo>
                  <a:pt x="4370470" y="0"/>
                  <a:pt x="4499735" y="0"/>
                  <a:pt x="4715176" y="0"/>
                </a:cubicBezTo>
                <a:lnTo>
                  <a:pt x="4749035" y="0"/>
                </a:lnTo>
                <a:lnTo>
                  <a:pt x="5107279" y="0"/>
                </a:lnTo>
                <a:lnTo>
                  <a:pt x="5446306" y="0"/>
                </a:lnTo>
                <a:lnTo>
                  <a:pt x="5654500" y="0"/>
                </a:lnTo>
                <a:lnTo>
                  <a:pt x="5879355" y="0"/>
                </a:lnTo>
                <a:lnTo>
                  <a:pt x="6374171" y="0"/>
                </a:lnTo>
                <a:lnTo>
                  <a:pt x="6382691" y="0"/>
                </a:lnTo>
                <a:cubicBezTo>
                  <a:pt x="6392367" y="0"/>
                  <a:pt x="6402043" y="5258"/>
                  <a:pt x="6406881" y="10516"/>
                </a:cubicBezTo>
                <a:cubicBezTo>
                  <a:pt x="6406881" y="10516"/>
                  <a:pt x="6411719" y="10516"/>
                  <a:pt x="6411719" y="15774"/>
                </a:cubicBezTo>
                <a:cubicBezTo>
                  <a:pt x="6411719" y="15774"/>
                  <a:pt x="6411719" y="15774"/>
                  <a:pt x="6412418" y="16534"/>
                </a:cubicBezTo>
                <a:lnTo>
                  <a:pt x="6413765" y="17998"/>
                </a:lnTo>
                <a:lnTo>
                  <a:pt x="6418286" y="21854"/>
                </a:lnTo>
                <a:cubicBezTo>
                  <a:pt x="6439669" y="40092"/>
                  <a:pt x="6525203" y="113046"/>
                  <a:pt x="6867337" y="404863"/>
                </a:cubicBezTo>
                <a:cubicBezTo>
                  <a:pt x="6885830" y="415379"/>
                  <a:pt x="6885830" y="436411"/>
                  <a:pt x="6867337" y="452185"/>
                </a:cubicBezTo>
                <a:cubicBezTo>
                  <a:pt x="6867337" y="452185"/>
                  <a:pt x="6867337" y="452185"/>
                  <a:pt x="6491457" y="772784"/>
                </a:cubicBezTo>
                <a:lnTo>
                  <a:pt x="6413765" y="839050"/>
                </a:lnTo>
                <a:lnTo>
                  <a:pt x="6411719" y="841273"/>
                </a:lnTo>
                <a:cubicBezTo>
                  <a:pt x="6411719" y="841273"/>
                  <a:pt x="6406881" y="841273"/>
                  <a:pt x="6406881" y="846531"/>
                </a:cubicBezTo>
                <a:cubicBezTo>
                  <a:pt x="6402043" y="851789"/>
                  <a:pt x="6392367" y="857047"/>
                  <a:pt x="6382691" y="857047"/>
                </a:cubicBezTo>
                <a:lnTo>
                  <a:pt x="6374171" y="857047"/>
                </a:lnTo>
                <a:lnTo>
                  <a:pt x="6368680" y="857047"/>
                </a:lnTo>
                <a:lnTo>
                  <a:pt x="6348221" y="857047"/>
                </a:lnTo>
                <a:lnTo>
                  <a:pt x="6330248" y="857047"/>
                </a:lnTo>
                <a:lnTo>
                  <a:pt x="6266353" y="857047"/>
                </a:lnTo>
                <a:lnTo>
                  <a:pt x="6225932" y="857047"/>
                </a:lnTo>
                <a:lnTo>
                  <a:pt x="6106926" y="857047"/>
                </a:lnTo>
                <a:lnTo>
                  <a:pt x="6022790" y="857047"/>
                </a:lnTo>
                <a:lnTo>
                  <a:pt x="5844088" y="857047"/>
                </a:lnTo>
                <a:lnTo>
                  <a:pt x="5687880" y="857047"/>
                </a:lnTo>
                <a:lnTo>
                  <a:pt x="5451985" y="857047"/>
                </a:lnTo>
                <a:lnTo>
                  <a:pt x="5188261" y="857047"/>
                </a:lnTo>
                <a:lnTo>
                  <a:pt x="4904764" y="857047"/>
                </a:lnTo>
                <a:lnTo>
                  <a:pt x="4490989" y="857047"/>
                </a:lnTo>
                <a:lnTo>
                  <a:pt x="4176573" y="857047"/>
                </a:lnTo>
                <a:cubicBezTo>
                  <a:pt x="4176573" y="857047"/>
                  <a:pt x="4176573" y="857047"/>
                  <a:pt x="4099165" y="857047"/>
                </a:cubicBezTo>
                <a:cubicBezTo>
                  <a:pt x="4099165" y="857047"/>
                  <a:pt x="4099165" y="857047"/>
                  <a:pt x="4089943" y="857047"/>
                </a:cubicBezTo>
                <a:lnTo>
                  <a:pt x="4057940" y="857047"/>
                </a:lnTo>
                <a:lnTo>
                  <a:pt x="4025386" y="857047"/>
                </a:lnTo>
                <a:cubicBezTo>
                  <a:pt x="3988496" y="857047"/>
                  <a:pt x="3933162" y="857047"/>
                  <a:pt x="3850160" y="857047"/>
                </a:cubicBezTo>
                <a:lnTo>
                  <a:pt x="3563124" y="857047"/>
                </a:lnTo>
                <a:lnTo>
                  <a:pt x="3550795" y="857047"/>
                </a:lnTo>
                <a:lnTo>
                  <a:pt x="3508932" y="857047"/>
                </a:lnTo>
                <a:cubicBezTo>
                  <a:pt x="3508932" y="857047"/>
                  <a:pt x="3508932" y="857047"/>
                  <a:pt x="3483683" y="857047"/>
                </a:cubicBezTo>
                <a:lnTo>
                  <a:pt x="3464491" y="857047"/>
                </a:lnTo>
                <a:lnTo>
                  <a:pt x="3452740" y="857047"/>
                </a:lnTo>
                <a:lnTo>
                  <a:pt x="3423719" y="857047"/>
                </a:lnTo>
                <a:lnTo>
                  <a:pt x="3370481" y="857047"/>
                </a:lnTo>
                <a:lnTo>
                  <a:pt x="3306946" y="857047"/>
                </a:lnTo>
                <a:lnTo>
                  <a:pt x="3147208" y="857047"/>
                </a:lnTo>
                <a:lnTo>
                  <a:pt x="3114429" y="857047"/>
                </a:lnTo>
                <a:lnTo>
                  <a:pt x="2960658" y="857047"/>
                </a:lnTo>
                <a:lnTo>
                  <a:pt x="2827230" y="857047"/>
                </a:lnTo>
                <a:lnTo>
                  <a:pt x="2712413" y="857047"/>
                </a:lnTo>
                <a:lnTo>
                  <a:pt x="2680242" y="857047"/>
                </a:lnTo>
                <a:lnTo>
                  <a:pt x="2603835" y="857047"/>
                </a:lnTo>
                <a:lnTo>
                  <a:pt x="2455042" y="857047"/>
                </a:lnTo>
                <a:lnTo>
                  <a:pt x="2426415" y="857047"/>
                </a:lnTo>
                <a:lnTo>
                  <a:pt x="2209736" y="857047"/>
                </a:lnTo>
                <a:lnTo>
                  <a:pt x="1893047" y="857047"/>
                </a:lnTo>
                <a:cubicBezTo>
                  <a:pt x="1893047" y="857047"/>
                  <a:pt x="1893047" y="857047"/>
                  <a:pt x="1885034" y="857047"/>
                </a:cubicBezTo>
                <a:lnTo>
                  <a:pt x="1843786" y="857047"/>
                </a:lnTo>
                <a:lnTo>
                  <a:pt x="1828944" y="857047"/>
                </a:lnTo>
                <a:cubicBezTo>
                  <a:pt x="1764840" y="857047"/>
                  <a:pt x="1636634" y="857047"/>
                  <a:pt x="1380221" y="857047"/>
                </a:cubicBezTo>
                <a:lnTo>
                  <a:pt x="1333065" y="857047"/>
                </a:lnTo>
                <a:cubicBezTo>
                  <a:pt x="1136016" y="857047"/>
                  <a:pt x="910816" y="857047"/>
                  <a:pt x="653445" y="857047"/>
                </a:cubicBezTo>
                <a:cubicBezTo>
                  <a:pt x="653445" y="857047"/>
                  <a:pt x="653445" y="857047"/>
                  <a:pt x="0" y="857047"/>
                </a:cubicBezTo>
                <a:cubicBezTo>
                  <a:pt x="0" y="857047"/>
                  <a:pt x="0" y="857047"/>
                  <a:pt x="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pic>
        <p:nvPicPr>
          <p:cNvPr id="1026" name="Picture 2" descr="Graph monitoring system Icon - Download in Flat Style">
            <a:extLst>
              <a:ext uri="{FF2B5EF4-FFF2-40B4-BE49-F238E27FC236}">
                <a16:creationId xmlns:a16="http://schemas.microsoft.com/office/drawing/2014/main" id="{460C9E31-D0CB-43FD-8E15-0E08BF3555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74745" y="1349117"/>
            <a:ext cx="4153750" cy="415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69381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E24C8-11DC-47CD-B0C5-1426DF946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434" y="822855"/>
            <a:ext cx="5594130" cy="180052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Breakdown Report Mobile App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3E3881-44E7-4B0C-83B1-D028063FA71E}"/>
              </a:ext>
            </a:extLst>
          </p:cNvPr>
          <p:cNvSpPr/>
          <p:nvPr/>
        </p:nvSpPr>
        <p:spPr>
          <a:xfrm>
            <a:off x="638858" y="2623381"/>
            <a:ext cx="3888528" cy="35535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Mobile app live dashboard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4250BC-7EAF-4627-A591-DB45ACBBFE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2179" y="245353"/>
            <a:ext cx="3122682" cy="562082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89000D6-D78A-4B6F-9551-D88EEF4B0D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705" y="4580899"/>
            <a:ext cx="5195520" cy="207985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7DBF540-F6F1-4908-BCA4-8A4B7E31FF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71869" y="1444474"/>
            <a:ext cx="2850953" cy="4979405"/>
          </a:xfrm>
          <a:prstGeom prst="rect">
            <a:avLst/>
          </a:prstGeom>
        </p:spPr>
      </p:pic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D618AC35-56C6-4A0B-9778-DD9CBECD4647}"/>
              </a:ext>
            </a:extLst>
          </p:cNvPr>
          <p:cNvCxnSpPr/>
          <p:nvPr/>
        </p:nvCxnSpPr>
        <p:spPr>
          <a:xfrm flipV="1">
            <a:off x="6585735" y="1633317"/>
            <a:ext cx="2786134" cy="349321"/>
          </a:xfrm>
          <a:prstGeom prst="bentConnector3">
            <a:avLst>
              <a:gd name="adj1" fmla="val 18251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0807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D25B4-2356-4735-9BF2-B511725A2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8171" y="222272"/>
            <a:ext cx="10515600" cy="1325563"/>
          </a:xfrm>
        </p:spPr>
        <p:txBody>
          <a:bodyPr>
            <a:normAutofit/>
          </a:bodyPr>
          <a:lstStyle/>
          <a:p>
            <a:r>
              <a:rPr lang="en-US" sz="4400" dirty="0"/>
              <a:t>Method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BA8532-19C4-46D9-A551-4D8889226D6A}"/>
              </a:ext>
            </a:extLst>
          </p:cNvPr>
          <p:cNvSpPr/>
          <p:nvPr/>
        </p:nvSpPr>
        <p:spPr>
          <a:xfrm>
            <a:off x="337930" y="2624444"/>
            <a:ext cx="1081582" cy="125181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0" name="Text Box 86">
            <a:extLst>
              <a:ext uri="{FF2B5EF4-FFF2-40B4-BE49-F238E27FC236}">
                <a16:creationId xmlns:a16="http://schemas.microsoft.com/office/drawing/2014/main" id="{90788968-83B4-44A3-9C12-726EC72FA3C8}"/>
              </a:ext>
            </a:extLst>
          </p:cNvPr>
          <p:cNvSpPr txBox="1"/>
          <p:nvPr/>
        </p:nvSpPr>
        <p:spPr>
          <a:xfrm>
            <a:off x="438789" y="3020254"/>
            <a:ext cx="823096" cy="547336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0" marR="0" algn="ctr">
              <a:lnSpc>
                <a:spcPct val="9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Iskoola Pota" panose="020B0502040204020203" pitchFamily="34" charset="0"/>
              </a:rPr>
              <a:t>Knitting Machine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53071990-545A-4807-8C0B-573E84AA3730}"/>
              </a:ext>
            </a:extLst>
          </p:cNvPr>
          <p:cNvSpPr/>
          <p:nvPr/>
        </p:nvSpPr>
        <p:spPr>
          <a:xfrm>
            <a:off x="1566263" y="3056440"/>
            <a:ext cx="668765" cy="259264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2C7CF121-2BC4-43AE-9D1B-793A66E6F867}"/>
              </a:ext>
            </a:extLst>
          </p:cNvPr>
          <p:cNvSpPr/>
          <p:nvPr/>
        </p:nvSpPr>
        <p:spPr>
          <a:xfrm>
            <a:off x="2381186" y="2763079"/>
            <a:ext cx="1530626" cy="75588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4" name="Diagram 23">
            <a:extLst>
              <a:ext uri="{FF2B5EF4-FFF2-40B4-BE49-F238E27FC236}">
                <a16:creationId xmlns:a16="http://schemas.microsoft.com/office/drawing/2014/main" id="{DBF9D50C-3E32-47BF-8F96-5277AEE93C89}"/>
              </a:ext>
            </a:extLst>
          </p:cNvPr>
          <p:cNvGraphicFramePr/>
          <p:nvPr>
            <p:extLst/>
          </p:nvPr>
        </p:nvGraphicFramePr>
        <p:xfrm>
          <a:off x="2480577" y="2971629"/>
          <a:ext cx="1256536" cy="3574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8" name="Diagram 27">
            <a:extLst>
              <a:ext uri="{FF2B5EF4-FFF2-40B4-BE49-F238E27FC236}">
                <a16:creationId xmlns:a16="http://schemas.microsoft.com/office/drawing/2014/main" id="{D7503E30-45E4-4510-A9E5-977AD297E196}"/>
              </a:ext>
            </a:extLst>
          </p:cNvPr>
          <p:cNvGraphicFramePr/>
          <p:nvPr>
            <p:extLst/>
          </p:nvPr>
        </p:nvGraphicFramePr>
        <p:xfrm>
          <a:off x="4216190" y="1508083"/>
          <a:ext cx="4291706" cy="32726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2" name="Arrow: Right 11">
            <a:extLst>
              <a:ext uri="{FF2B5EF4-FFF2-40B4-BE49-F238E27FC236}">
                <a16:creationId xmlns:a16="http://schemas.microsoft.com/office/drawing/2014/main" id="{BBDC0586-6466-4A8F-A0C8-79DE597B79AD}"/>
              </a:ext>
            </a:extLst>
          </p:cNvPr>
          <p:cNvSpPr/>
          <p:nvPr/>
        </p:nvSpPr>
        <p:spPr>
          <a:xfrm>
            <a:off x="3988484" y="3034658"/>
            <a:ext cx="668765" cy="259264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3CE1856C-1A1A-45E7-BE8D-8356D3AF91D2}"/>
              </a:ext>
            </a:extLst>
          </p:cNvPr>
          <p:cNvSpPr/>
          <p:nvPr/>
        </p:nvSpPr>
        <p:spPr>
          <a:xfrm rot="19981681">
            <a:off x="3988484" y="2409404"/>
            <a:ext cx="668765" cy="259264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83E0F9FB-D79B-4279-BAA1-54F85E36CD37}"/>
              </a:ext>
            </a:extLst>
          </p:cNvPr>
          <p:cNvSpPr/>
          <p:nvPr/>
        </p:nvSpPr>
        <p:spPr>
          <a:xfrm rot="1962934">
            <a:off x="3928359" y="3626759"/>
            <a:ext cx="668765" cy="259264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" name="Callout: Bent Line with Accent Bar 2">
            <a:extLst>
              <a:ext uri="{FF2B5EF4-FFF2-40B4-BE49-F238E27FC236}">
                <a16:creationId xmlns:a16="http://schemas.microsoft.com/office/drawing/2014/main" id="{D07878B9-E6EF-48D9-9382-6087C2A4AA51}"/>
              </a:ext>
            </a:extLst>
          </p:cNvPr>
          <p:cNvSpPr/>
          <p:nvPr/>
        </p:nvSpPr>
        <p:spPr>
          <a:xfrm>
            <a:off x="9013953" y="640648"/>
            <a:ext cx="3178048" cy="1873952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74068"/>
              <a:gd name="adj6" fmla="val -3241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Real time machine condition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Compress air pressure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Power consumption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Luwa</a:t>
            </a:r>
            <a:r>
              <a:rPr lang="en-US" dirty="0"/>
              <a:t> pressure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Machine RPM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Engineering Breakdown chart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algn="ctr"/>
            <a:endParaRPr lang="en-US" dirty="0"/>
          </a:p>
        </p:txBody>
      </p:sp>
      <p:sp>
        <p:nvSpPr>
          <p:cNvPr id="4" name="Callout: Line with Accent Bar 3">
            <a:extLst>
              <a:ext uri="{FF2B5EF4-FFF2-40B4-BE49-F238E27FC236}">
                <a16:creationId xmlns:a16="http://schemas.microsoft.com/office/drawing/2014/main" id="{F237F996-7AD7-4D2B-B787-E8D83BE4DAB4}"/>
              </a:ext>
            </a:extLst>
          </p:cNvPr>
          <p:cNvSpPr/>
          <p:nvPr/>
        </p:nvSpPr>
        <p:spPr>
          <a:xfrm>
            <a:off x="9013952" y="2806229"/>
            <a:ext cx="3209819" cy="1974516"/>
          </a:xfrm>
          <a:prstGeom prst="accentCallout1">
            <a:avLst>
              <a:gd name="adj1" fmla="val 18750"/>
              <a:gd name="adj2" fmla="val -8333"/>
              <a:gd name="adj3" fmla="val 18121"/>
              <a:gd name="adj4" fmla="val -2974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Notification to the technician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Collect Breakdown Report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Real time machine Breakdown condition </a:t>
            </a:r>
          </a:p>
          <a:p>
            <a:pPr algn="ctr"/>
            <a:endParaRPr lang="en-US" dirty="0"/>
          </a:p>
        </p:txBody>
      </p:sp>
      <p:sp>
        <p:nvSpPr>
          <p:cNvPr id="5" name="Callout: Line with Accent Bar 4">
            <a:extLst>
              <a:ext uri="{FF2B5EF4-FFF2-40B4-BE49-F238E27FC236}">
                <a16:creationId xmlns:a16="http://schemas.microsoft.com/office/drawing/2014/main" id="{C8E3D6ED-12AD-48D8-BAE1-29641DBD06DE}"/>
              </a:ext>
            </a:extLst>
          </p:cNvPr>
          <p:cNvSpPr/>
          <p:nvPr/>
        </p:nvSpPr>
        <p:spPr>
          <a:xfrm>
            <a:off x="9013953" y="4937521"/>
            <a:ext cx="3178048" cy="1592488"/>
          </a:xfrm>
          <a:prstGeom prst="accentCallout1">
            <a:avLst>
              <a:gd name="adj1" fmla="val 18750"/>
              <a:gd name="adj2" fmla="val -8333"/>
              <a:gd name="adj3" fmla="val -16718"/>
              <a:gd name="adj4" fmla="val -2907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Engineering and knitting Breakdown Chart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Breakdown Report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776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28A2E-59E0-4AA8-BD01-E320F4794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82417"/>
            <a:ext cx="10515600" cy="726301"/>
          </a:xfrm>
        </p:spPr>
        <p:txBody>
          <a:bodyPr>
            <a:normAutofit/>
          </a:bodyPr>
          <a:lstStyle/>
          <a:p>
            <a:r>
              <a:rPr lang="en-US" sz="3600" dirty="0"/>
              <a:t>Database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E119619-D543-4DC2-AA05-8DD26A2FED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3710" y="477176"/>
            <a:ext cx="10116636" cy="30412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C14C2E4-573F-4862-8348-2E15999233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8718" y="3625319"/>
            <a:ext cx="3747282" cy="312581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198B73D-65F8-4C6C-AB11-B3B55943CE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5729" y="3625321"/>
            <a:ext cx="4184520" cy="32546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9E4EE78-5331-43FB-992D-5A1EFDBF18AB}"/>
              </a:ext>
            </a:extLst>
          </p:cNvPr>
          <p:cNvSpPr txBox="1"/>
          <p:nvPr/>
        </p:nvSpPr>
        <p:spPr>
          <a:xfrm rot="16200000">
            <a:off x="6230496" y="5403817"/>
            <a:ext cx="10104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Time(min)</a:t>
            </a:r>
          </a:p>
        </p:txBody>
      </p:sp>
    </p:spTree>
    <p:extLst>
      <p:ext uri="{BB962C8B-B14F-4D97-AF65-F5344CB8AC3E}">
        <p14:creationId xmlns:p14="http://schemas.microsoft.com/office/powerpoint/2010/main" val="33264070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>
            <a:extLst>
              <a:ext uri="{FF2B5EF4-FFF2-40B4-BE49-F238E27FC236}">
                <a16:creationId xmlns:a16="http://schemas.microsoft.com/office/drawing/2014/main" id="{0D2606E3-F875-4C77-94F9-8919DCE291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8069" y="710151"/>
            <a:ext cx="62020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b="1" dirty="0">
                <a:solidFill>
                  <a:srgbClr val="2D2D2D"/>
                </a:solidFill>
                <a:latin typeface="Helvetica" panose="020B0604020202020204" pitchFamily="34" charset="0"/>
                <a:ea typeface="Calibri" panose="020F0502020204030204" pitchFamily="34" charset="0"/>
                <a:cs typeface="Iskoola Pota" panose="020B0502040204020203" pitchFamily="34" charset="0"/>
              </a:rPr>
              <a:t>Financial information for 12 knitting machine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C0647C-F277-41ED-8244-2CA3F8F01F3A}"/>
              </a:ext>
            </a:extLst>
          </p:cNvPr>
          <p:cNvSpPr txBox="1"/>
          <p:nvPr/>
        </p:nvSpPr>
        <p:spPr>
          <a:xfrm>
            <a:off x="2206488" y="1683994"/>
            <a:ext cx="56951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Total Cost =</a:t>
            </a: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$ 172</a:t>
            </a:r>
            <a:endParaRPr lang="en-US" sz="2400" b="1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1556EE3-9238-4C99-BD2B-AD99038610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8069" y="2848190"/>
            <a:ext cx="708660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b="1" dirty="0">
                <a:solidFill>
                  <a:srgbClr val="2D2D2D"/>
                </a:solidFill>
                <a:latin typeface="Helvetica" panose="020B0604020202020204" pitchFamily="34" charset="0"/>
                <a:ea typeface="Calibri" panose="020F0502020204030204" pitchFamily="34" charset="0"/>
                <a:cs typeface="Iskoola Pota" panose="020B0502040204020203" pitchFamily="34" charset="0"/>
              </a:rPr>
              <a:t>Financial information for 216 knitting machine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10B310-03B1-4213-906C-685C58886747}"/>
              </a:ext>
            </a:extLst>
          </p:cNvPr>
          <p:cNvSpPr/>
          <p:nvPr/>
        </p:nvSpPr>
        <p:spPr>
          <a:xfrm>
            <a:off x="2201517" y="4062899"/>
            <a:ext cx="11066283" cy="375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Cost per Item =$ 14.3/=</a:t>
            </a:r>
            <a:endParaRPr lang="en-US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A29F6B-2349-4DE5-8669-1353614F379C}"/>
              </a:ext>
            </a:extLst>
          </p:cNvPr>
          <p:cNvSpPr txBox="1"/>
          <p:nvPr/>
        </p:nvSpPr>
        <p:spPr>
          <a:xfrm>
            <a:off x="2201517" y="3409378"/>
            <a:ext cx="56951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Total Cost =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$ 3089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4715257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4CEFD-A2AE-40D9-89C1-757D434F1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on investment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FF54E-450F-4BBD-9A08-D1D637C841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0139" y="1659835"/>
            <a:ext cx="9894473" cy="4251387"/>
          </a:xfrm>
        </p:spPr>
        <p:txBody>
          <a:bodyPr>
            <a:normAutofit/>
          </a:bodyPr>
          <a:lstStyle/>
          <a:p>
            <a:r>
              <a:rPr lang="en-US" sz="2400" b="1" dirty="0"/>
              <a:t>This project only as qualitative return.</a:t>
            </a:r>
          </a:p>
          <a:p>
            <a:r>
              <a:rPr lang="en-US" sz="2400" b="1" dirty="0"/>
              <a:t>This could use to improve the TPM of the knitting machine. </a:t>
            </a:r>
          </a:p>
          <a:p>
            <a:r>
              <a:rPr lang="en-US" sz="2400" b="1" dirty="0"/>
              <a:t>This data could use to improve the machine maintenance efficiency and effectiveness.</a:t>
            </a:r>
          </a:p>
          <a:p>
            <a:r>
              <a:rPr lang="en-US" sz="2400" b="1" dirty="0"/>
              <a:t>Engineering team to forecast future machine breakdown trends</a:t>
            </a:r>
          </a:p>
          <a:p>
            <a:r>
              <a:rPr lang="en-US" sz="2400" b="1" dirty="0"/>
              <a:t>This data is useful to introduce  proper and effective planed maintenance strategy</a:t>
            </a:r>
          </a:p>
          <a:p>
            <a:r>
              <a:rPr lang="en-US" sz="2400" b="1" dirty="0"/>
              <a:t>Operator team could use to track their machine utilization</a:t>
            </a:r>
          </a:p>
        </p:txBody>
      </p:sp>
    </p:spTree>
    <p:extLst>
      <p:ext uri="{BB962C8B-B14F-4D97-AF65-F5344CB8AC3E}">
        <p14:creationId xmlns:p14="http://schemas.microsoft.com/office/powerpoint/2010/main" val="37796899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5A4EF-7277-4233-B8C8-980AC9B44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594" y="1210519"/>
            <a:ext cx="8911687" cy="1280890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usage per Month</a:t>
            </a:r>
            <a:b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Iskoola Pota" panose="020B0502040204020203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8529E-A38F-4C60-B9A7-679F14A20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0595" y="2173357"/>
            <a:ext cx="5123554" cy="3777622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Transmit String 			=”11000,10001”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Include Bit 			=99 B+100B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Transmitted per hour	=240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No. machine 			=216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usage per hour		=199*240*216B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				=1259.12Kb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				=1.22Mb (rough calculation)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usage per Month	=878.4Mb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78D9AE4-57AE-44B2-B2BD-4667D538BA1B}"/>
              </a:ext>
            </a:extLst>
          </p:cNvPr>
          <p:cNvSpPr txBox="1">
            <a:spLocks/>
          </p:cNvSpPr>
          <p:nvPr/>
        </p:nvSpPr>
        <p:spPr>
          <a:xfrm>
            <a:off x="5951950" y="1211777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Storage usage per Month</a:t>
            </a:r>
            <a:b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Iskoola Pota" panose="020B0502040204020203" pitchFamily="34" charset="0"/>
              </a:rPr>
            </a:b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C37178E-92E7-4041-A23E-24F465DC8744}"/>
              </a:ext>
            </a:extLst>
          </p:cNvPr>
          <p:cNvSpPr txBox="1">
            <a:spLocks/>
          </p:cNvSpPr>
          <p:nvPr/>
        </p:nvSpPr>
        <p:spPr>
          <a:xfrm>
            <a:off x="5951951" y="2087217"/>
            <a:ext cx="5123554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7000"/>
              </a:lnSpc>
              <a:spcAft>
                <a:spcPts val="800"/>
              </a:spcAft>
              <a:buFont typeface="Wingdings 3" charset="2"/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Storage usage per day		=15KB*216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Font typeface="Wingdings 3" charset="2"/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Storage usage per Month	=95MB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Font typeface="Wingdings 3" charset="2"/>
              <a:buNone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3735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142A4-B136-47C9-A4F8-BA0B398C1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Manual Vs this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1D4EE-4294-4F11-B6AD-624E59F666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No data loses</a:t>
            </a:r>
          </a:p>
          <a:p>
            <a:r>
              <a:rPr lang="en-US" sz="2800" dirty="0"/>
              <a:t>Data accuracy</a:t>
            </a:r>
          </a:p>
          <a:p>
            <a:r>
              <a:rPr lang="en-US" sz="2800" dirty="0"/>
              <a:t>Easy asses</a:t>
            </a:r>
          </a:p>
          <a:p>
            <a:r>
              <a:rPr lang="en-US" sz="2800" dirty="0"/>
              <a:t>Easily Analysis</a:t>
            </a:r>
          </a:p>
          <a:p>
            <a:r>
              <a:rPr lang="en-US" sz="2800" dirty="0"/>
              <a:t>Time Saving</a:t>
            </a:r>
          </a:p>
          <a:p>
            <a:r>
              <a:rPr lang="en-US" sz="2800" dirty="0"/>
              <a:t>Every result tracking</a:t>
            </a:r>
          </a:p>
          <a:p>
            <a:r>
              <a:rPr lang="en-US" sz="2800" dirty="0"/>
              <a:t>Data Transparency 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714465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7AF6B-126E-4D75-A1DE-4D021E536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Nautilus Vs This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67884-8320-4441-8DAB-10B614F0EE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Could have a results on engineering </a:t>
            </a:r>
            <a:r>
              <a:rPr lang="en-US" sz="2400"/>
              <a:t>Breakdwon</a:t>
            </a:r>
            <a:endParaRPr lang="en-US" sz="2400" dirty="0"/>
          </a:p>
          <a:p>
            <a:r>
              <a:rPr lang="en-US" sz="2400" dirty="0"/>
              <a:t>Could recent garment relevant B/D</a:t>
            </a:r>
          </a:p>
          <a:p>
            <a:r>
              <a:rPr lang="en-US" sz="2400" dirty="0"/>
              <a:t>By B/D data </a:t>
            </a:r>
            <a:r>
              <a:rPr lang="en-US" sz="2400" dirty="0" err="1"/>
              <a:t>specipy</a:t>
            </a:r>
            <a:r>
              <a:rPr lang="en-US" sz="2400" dirty="0"/>
              <a:t> and easily understand</a:t>
            </a:r>
          </a:p>
          <a:p>
            <a:r>
              <a:rPr lang="en-US" sz="2400" dirty="0"/>
              <a:t>Utility Tracking</a:t>
            </a:r>
          </a:p>
          <a:p>
            <a:r>
              <a:rPr lang="en-US" sz="2400" dirty="0"/>
              <a:t>Notify by tech</a:t>
            </a:r>
          </a:p>
          <a:p>
            <a:r>
              <a:rPr lang="en-US" sz="2400" dirty="0"/>
              <a:t>Easier knitting machine operator to call for help</a:t>
            </a:r>
          </a:p>
        </p:txBody>
      </p:sp>
    </p:spTree>
    <p:extLst>
      <p:ext uri="{BB962C8B-B14F-4D97-AF65-F5344CB8AC3E}">
        <p14:creationId xmlns:p14="http://schemas.microsoft.com/office/powerpoint/2010/main" val="26267220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1842B30-B569-487F-83E9-70FC77F05326}"/>
              </a:ext>
            </a:extLst>
          </p:cNvPr>
          <p:cNvSpPr txBox="1"/>
          <p:nvPr/>
        </p:nvSpPr>
        <p:spPr>
          <a:xfrm>
            <a:off x="1421296" y="218661"/>
            <a:ext cx="76431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Network Cost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360B37-AFD8-4406-AE88-A76BC45DBBC5}"/>
              </a:ext>
            </a:extLst>
          </p:cNvPr>
          <p:cNvSpPr txBox="1"/>
          <p:nvPr/>
        </p:nvSpPr>
        <p:spPr>
          <a:xfrm>
            <a:off x="1033670" y="1550504"/>
            <a:ext cx="83588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Plant IOT network system				   	-  No extra cost needed</a:t>
            </a:r>
          </a:p>
          <a:p>
            <a:endParaRPr lang="en-US" sz="2000" dirty="0"/>
          </a:p>
          <a:p>
            <a:r>
              <a:rPr lang="en-US" sz="2000" dirty="0"/>
              <a:t>Assemble the separate Network system	- $ 3010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C22FEB-5108-495D-A875-F4F0D9E35758}"/>
              </a:ext>
            </a:extLst>
          </p:cNvPr>
          <p:cNvSpPr txBox="1"/>
          <p:nvPr/>
        </p:nvSpPr>
        <p:spPr>
          <a:xfrm>
            <a:off x="6096000" y="2741278"/>
            <a:ext cx="70269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Cable 	- $ 520</a:t>
            </a:r>
          </a:p>
          <a:p>
            <a:r>
              <a:rPr lang="en-US" sz="2000" dirty="0"/>
              <a:t>Switch	- $ 1440</a:t>
            </a:r>
          </a:p>
          <a:p>
            <a:r>
              <a:rPr lang="en-US" sz="2000" dirty="0"/>
              <a:t>Router	- $ 1050</a:t>
            </a:r>
          </a:p>
        </p:txBody>
      </p:sp>
    </p:spTree>
    <p:extLst>
      <p:ext uri="{BB962C8B-B14F-4D97-AF65-F5344CB8AC3E}">
        <p14:creationId xmlns:p14="http://schemas.microsoft.com/office/powerpoint/2010/main" val="16312190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505A0C2-3F13-4D1C-B25F-F42A16AAF425}"/>
              </a:ext>
            </a:extLst>
          </p:cNvPr>
          <p:cNvSpPr txBox="1"/>
          <p:nvPr/>
        </p:nvSpPr>
        <p:spPr>
          <a:xfrm>
            <a:off x="775252" y="198783"/>
            <a:ext cx="81103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Knitting machine Monitoring system action plan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F5B9BC-65D5-49C6-AB6E-E7A0B8E7E9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17" y="1176023"/>
            <a:ext cx="12107965" cy="4505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936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F29F86F-EBF7-439E-969E-3BDB6FA1F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5200" y="1191960"/>
            <a:ext cx="4500922" cy="5249332"/>
          </a:xfrm>
        </p:spPr>
        <p:txBody>
          <a:bodyPr anchor="ctr">
            <a:norm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Project Owner 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Supun Chirantha</a:t>
            </a:r>
          </a:p>
          <a:p>
            <a:r>
              <a:rPr lang="en-US" sz="2000" dirty="0">
                <a:solidFill>
                  <a:schemeClr val="tx1"/>
                </a:solidFill>
              </a:rPr>
              <a:t>Electronic and Telecommunication Department 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University of Moratuwa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6-Munth Internship Project</a:t>
            </a:r>
          </a:p>
          <a:p>
            <a:pPr algn="r"/>
            <a:endParaRPr lang="en-US" dirty="0">
              <a:solidFill>
                <a:schemeClr val="tx1"/>
              </a:solidFill>
            </a:endParaRPr>
          </a:p>
          <a:p>
            <a:pPr algn="r"/>
            <a:endParaRPr lang="en-US" dirty="0">
              <a:solidFill>
                <a:schemeClr val="tx1"/>
              </a:solidFill>
            </a:endParaRPr>
          </a:p>
          <a:p>
            <a:pPr algn="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4E97FA02-F505-4046-AB2B-310A1450E85B}"/>
              </a:ext>
            </a:extLst>
          </p:cNvPr>
          <p:cNvSpPr txBox="1">
            <a:spLocks/>
          </p:cNvSpPr>
          <p:nvPr/>
        </p:nvSpPr>
        <p:spPr>
          <a:xfrm>
            <a:off x="1595078" y="1042873"/>
            <a:ext cx="4500922" cy="52493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tx1"/>
                </a:solidFill>
              </a:rPr>
              <a:t>Supervisor </a:t>
            </a:r>
          </a:p>
          <a:p>
            <a:r>
              <a:rPr lang="en-US" b="1" dirty="0"/>
              <a:t>LOCHANA RANATUNGA</a:t>
            </a:r>
            <a:r>
              <a:rPr lang="en-US" dirty="0"/>
              <a:t>| Senior Executive - </a:t>
            </a:r>
            <a:r>
              <a:rPr lang="en-US" dirty="0" err="1"/>
              <a:t>Engneering</a:t>
            </a:r>
            <a:endParaRPr lang="en-US" dirty="0"/>
          </a:p>
          <a:p>
            <a:r>
              <a:rPr lang="en-US" b="1" dirty="0"/>
              <a:t>MAS FABRICS (PRIVATE) LIMITED - INTIMO DIVISION</a:t>
            </a:r>
            <a:endParaRPr lang="en-US" dirty="0"/>
          </a:p>
          <a:p>
            <a:pPr algn="r"/>
            <a:endParaRPr lang="en-US" dirty="0">
              <a:solidFill>
                <a:schemeClr val="tx1"/>
              </a:solidFill>
            </a:endParaRPr>
          </a:p>
          <a:p>
            <a:pPr algn="r"/>
            <a:endParaRPr lang="en-US" dirty="0">
              <a:solidFill>
                <a:schemeClr val="tx1"/>
              </a:solidFill>
            </a:endParaRPr>
          </a:p>
          <a:p>
            <a:pPr algn="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53869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06F21-16EF-49F3-AE24-95C33BDDA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3062" y="624110"/>
            <a:ext cx="8131550" cy="1280890"/>
          </a:xfrm>
        </p:spPr>
        <p:txBody>
          <a:bodyPr>
            <a:normAutofit/>
          </a:bodyPr>
          <a:lstStyle/>
          <a:p>
            <a:r>
              <a:rPr lang="en-US" dirty="0"/>
              <a:t>Introduction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56366BB-5E70-7D6D-C007-5F61180069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7234954"/>
              </p:ext>
            </p:extLst>
          </p:nvPr>
        </p:nvGraphicFramePr>
        <p:xfrm>
          <a:off x="1880171" y="1571946"/>
          <a:ext cx="9624441" cy="43392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23826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E694CE2-EE90-4080-8364-366A7A9C1AEF}"/>
              </a:ext>
            </a:extLst>
          </p:cNvPr>
          <p:cNvSpPr txBox="1"/>
          <p:nvPr/>
        </p:nvSpPr>
        <p:spPr>
          <a:xfrm>
            <a:off x="6450496" y="5317435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5D5C55-6AC9-4A9B-89AA-33593E4B5E87}"/>
              </a:ext>
            </a:extLst>
          </p:cNvPr>
          <p:cNvSpPr txBox="1"/>
          <p:nvPr/>
        </p:nvSpPr>
        <p:spPr>
          <a:xfrm>
            <a:off x="2221910" y="1540564"/>
            <a:ext cx="26040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Why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9A94D1-D62C-4789-9706-E88BDA0B6C52}"/>
              </a:ext>
            </a:extLst>
          </p:cNvPr>
          <p:cNvSpPr/>
          <p:nvPr/>
        </p:nvSpPr>
        <p:spPr>
          <a:xfrm>
            <a:off x="2034208" y="2136338"/>
            <a:ext cx="9982201" cy="2769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There are inefficiently and data loses will existing the manual system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Nautilus system  - Lack of support from the nautilus system </a:t>
            </a:r>
            <a:r>
              <a:rPr lang="en-US" sz="2400" b="1" dirty="0" err="1"/>
              <a:t>tourd</a:t>
            </a:r>
            <a:r>
              <a:rPr lang="en-US" sz="2400" b="1" dirty="0"/>
              <a:t> engineering breakdown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No existing  utility data capturing method in knitting machine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1FEA8D-9180-43E0-B921-3E6103AD75F7}"/>
              </a:ext>
            </a:extLst>
          </p:cNvPr>
          <p:cNvSpPr txBox="1"/>
          <p:nvPr/>
        </p:nvSpPr>
        <p:spPr>
          <a:xfrm>
            <a:off x="4408004" y="626165"/>
            <a:ext cx="40849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background </a:t>
            </a:r>
          </a:p>
        </p:txBody>
      </p:sp>
    </p:spTree>
    <p:extLst>
      <p:ext uri="{BB962C8B-B14F-4D97-AF65-F5344CB8AC3E}">
        <p14:creationId xmlns:p14="http://schemas.microsoft.com/office/powerpoint/2010/main" val="269380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681DC-6F0D-4387-978A-43CBA12B9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Objectives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18A7A-D755-483F-B78E-A92A790A1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680653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3000" b="1" dirty="0"/>
              <a:t>Live dashboard where you can check the machine running condition </a:t>
            </a:r>
          </a:p>
          <a:p>
            <a:pPr algn="just"/>
            <a:r>
              <a:rPr lang="en-US" sz="3000" b="1" dirty="0"/>
              <a:t>To instantly detect machine conditions and immediately trigger sound alarms to alert engineers. </a:t>
            </a:r>
          </a:p>
          <a:p>
            <a:pPr algn="just"/>
            <a:r>
              <a:rPr lang="en-US" sz="3000" b="1" dirty="0"/>
              <a:t>To provide periodic historical reports of machine condition.</a:t>
            </a:r>
          </a:p>
          <a:p>
            <a:pPr algn="just"/>
            <a:r>
              <a:rPr lang="en-US" sz="3000" b="1" dirty="0"/>
              <a:t>The manual breakdown report system is to be automated and viewed.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endParaRPr lang="en-US" dirty="0"/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898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D25B4-2356-4735-9BF2-B511725A2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8171" y="222272"/>
            <a:ext cx="10515600" cy="1325563"/>
          </a:xfrm>
        </p:spPr>
        <p:txBody>
          <a:bodyPr>
            <a:normAutofit/>
          </a:bodyPr>
          <a:lstStyle/>
          <a:p>
            <a:r>
              <a:rPr lang="en-US" sz="4400" dirty="0"/>
              <a:t>Method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BA8532-19C4-46D9-A551-4D8889226D6A}"/>
              </a:ext>
            </a:extLst>
          </p:cNvPr>
          <p:cNvSpPr/>
          <p:nvPr/>
        </p:nvSpPr>
        <p:spPr>
          <a:xfrm>
            <a:off x="337930" y="2624444"/>
            <a:ext cx="1081582" cy="125181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0" name="Text Box 86">
            <a:extLst>
              <a:ext uri="{FF2B5EF4-FFF2-40B4-BE49-F238E27FC236}">
                <a16:creationId xmlns:a16="http://schemas.microsoft.com/office/drawing/2014/main" id="{90788968-83B4-44A3-9C12-726EC72FA3C8}"/>
              </a:ext>
            </a:extLst>
          </p:cNvPr>
          <p:cNvSpPr txBox="1"/>
          <p:nvPr/>
        </p:nvSpPr>
        <p:spPr>
          <a:xfrm>
            <a:off x="438789" y="3020254"/>
            <a:ext cx="823096" cy="547336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0" marR="0" algn="ctr">
              <a:lnSpc>
                <a:spcPct val="9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Iskoola Pota" panose="020B0502040204020203" pitchFamily="34" charset="0"/>
              </a:rPr>
              <a:t>Knitting Machine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53071990-545A-4807-8C0B-573E84AA3730}"/>
              </a:ext>
            </a:extLst>
          </p:cNvPr>
          <p:cNvSpPr/>
          <p:nvPr/>
        </p:nvSpPr>
        <p:spPr>
          <a:xfrm>
            <a:off x="1566263" y="3056440"/>
            <a:ext cx="668765" cy="259264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2C7CF121-2BC4-43AE-9D1B-793A66E6F867}"/>
              </a:ext>
            </a:extLst>
          </p:cNvPr>
          <p:cNvSpPr/>
          <p:nvPr/>
        </p:nvSpPr>
        <p:spPr>
          <a:xfrm>
            <a:off x="2381186" y="2763079"/>
            <a:ext cx="1530626" cy="75588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4" name="Diagram 23">
            <a:extLst>
              <a:ext uri="{FF2B5EF4-FFF2-40B4-BE49-F238E27FC236}">
                <a16:creationId xmlns:a16="http://schemas.microsoft.com/office/drawing/2014/main" id="{DBF9D50C-3E32-47BF-8F96-5277AEE93C89}"/>
              </a:ext>
            </a:extLst>
          </p:cNvPr>
          <p:cNvGraphicFramePr/>
          <p:nvPr>
            <p:extLst/>
          </p:nvPr>
        </p:nvGraphicFramePr>
        <p:xfrm>
          <a:off x="2480577" y="2971629"/>
          <a:ext cx="1256536" cy="3574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8" name="Diagram 27">
            <a:extLst>
              <a:ext uri="{FF2B5EF4-FFF2-40B4-BE49-F238E27FC236}">
                <a16:creationId xmlns:a16="http://schemas.microsoft.com/office/drawing/2014/main" id="{D7503E30-45E4-4510-A9E5-977AD297E1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85104604"/>
              </p:ext>
            </p:extLst>
          </p:nvPr>
        </p:nvGraphicFramePr>
        <p:xfrm>
          <a:off x="4216190" y="1508083"/>
          <a:ext cx="4291706" cy="32726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2" name="Arrow: Right 11">
            <a:extLst>
              <a:ext uri="{FF2B5EF4-FFF2-40B4-BE49-F238E27FC236}">
                <a16:creationId xmlns:a16="http://schemas.microsoft.com/office/drawing/2014/main" id="{BBDC0586-6466-4A8F-A0C8-79DE597B79AD}"/>
              </a:ext>
            </a:extLst>
          </p:cNvPr>
          <p:cNvSpPr/>
          <p:nvPr/>
        </p:nvSpPr>
        <p:spPr>
          <a:xfrm>
            <a:off x="3988484" y="3034658"/>
            <a:ext cx="668765" cy="259264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3CE1856C-1A1A-45E7-BE8D-8356D3AF91D2}"/>
              </a:ext>
            </a:extLst>
          </p:cNvPr>
          <p:cNvSpPr/>
          <p:nvPr/>
        </p:nvSpPr>
        <p:spPr>
          <a:xfrm rot="19981681">
            <a:off x="3988484" y="2409404"/>
            <a:ext cx="668765" cy="259264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83E0F9FB-D79B-4279-BAA1-54F85E36CD37}"/>
              </a:ext>
            </a:extLst>
          </p:cNvPr>
          <p:cNvSpPr/>
          <p:nvPr/>
        </p:nvSpPr>
        <p:spPr>
          <a:xfrm rot="1962934">
            <a:off x="3928359" y="3626759"/>
            <a:ext cx="668765" cy="259264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" name="Callout: Bent Line with Accent Bar 2">
            <a:extLst>
              <a:ext uri="{FF2B5EF4-FFF2-40B4-BE49-F238E27FC236}">
                <a16:creationId xmlns:a16="http://schemas.microsoft.com/office/drawing/2014/main" id="{D07878B9-E6EF-48D9-9382-6087C2A4AA51}"/>
              </a:ext>
            </a:extLst>
          </p:cNvPr>
          <p:cNvSpPr/>
          <p:nvPr/>
        </p:nvSpPr>
        <p:spPr>
          <a:xfrm>
            <a:off x="9013953" y="640648"/>
            <a:ext cx="3178048" cy="1873952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74068"/>
              <a:gd name="adj6" fmla="val -3241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Real time machine condition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Compress air pressure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Power consumption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Luwa</a:t>
            </a:r>
            <a:r>
              <a:rPr lang="en-US" dirty="0"/>
              <a:t> pressure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Machine RPM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Engineering Breakdown chart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373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02D4A-9B84-4863-A35E-EAB16517C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8730" y="233713"/>
            <a:ext cx="10515600" cy="1325563"/>
          </a:xfrm>
        </p:spPr>
        <p:txBody>
          <a:bodyPr/>
          <a:lstStyle/>
          <a:p>
            <a:r>
              <a:rPr lang="en-US" dirty="0"/>
              <a:t>Real Time Dashboard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F5B55B-05F0-4F8B-B848-2E2158011B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02912"/>
            <a:ext cx="12192000" cy="488066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85F7896-89FD-47BF-ACEB-76664839F2F6}"/>
              </a:ext>
            </a:extLst>
          </p:cNvPr>
          <p:cNvSpPr/>
          <p:nvPr/>
        </p:nvSpPr>
        <p:spPr>
          <a:xfrm>
            <a:off x="1739347" y="91294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Real time machine condition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Compress air pressure</a:t>
            </a:r>
          </a:p>
        </p:txBody>
      </p:sp>
    </p:spTree>
    <p:extLst>
      <p:ext uri="{BB962C8B-B14F-4D97-AF65-F5344CB8AC3E}">
        <p14:creationId xmlns:p14="http://schemas.microsoft.com/office/powerpoint/2010/main" val="1227307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262D2CD-D98F-404F-B208-68C0739A9EB8}"/>
              </a:ext>
            </a:extLst>
          </p:cNvPr>
          <p:cNvSpPr/>
          <p:nvPr/>
        </p:nvSpPr>
        <p:spPr>
          <a:xfrm>
            <a:off x="643467" y="361987"/>
            <a:ext cx="56749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Engineering and knitting Breakdown chart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D1865-5726-4DEF-8073-D5E890AC12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660" y="2186423"/>
            <a:ext cx="10972925" cy="433195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79AD9D3-BD4B-4FAD-B22A-B85818D0E793}"/>
              </a:ext>
            </a:extLst>
          </p:cNvPr>
          <p:cNvSpPr txBox="1"/>
          <p:nvPr/>
        </p:nvSpPr>
        <p:spPr>
          <a:xfrm rot="16200000">
            <a:off x="-857174" y="4621864"/>
            <a:ext cx="2693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Number of Breakdown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16D1A1-5748-4501-B07B-9C34E702A3F8}"/>
              </a:ext>
            </a:extLst>
          </p:cNvPr>
          <p:cNvSpPr txBox="1"/>
          <p:nvPr/>
        </p:nvSpPr>
        <p:spPr>
          <a:xfrm>
            <a:off x="2787802" y="6364489"/>
            <a:ext cx="2693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Date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E595E9-04A9-4C37-8736-CBEFE6F03BCE}"/>
              </a:ext>
            </a:extLst>
          </p:cNvPr>
          <p:cNvSpPr txBox="1"/>
          <p:nvPr/>
        </p:nvSpPr>
        <p:spPr>
          <a:xfrm>
            <a:off x="8057446" y="6364489"/>
            <a:ext cx="2693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Machine No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0774E1-7EBD-4376-A94B-55F377587A18}"/>
              </a:ext>
            </a:extLst>
          </p:cNvPr>
          <p:cNvSpPr txBox="1"/>
          <p:nvPr/>
        </p:nvSpPr>
        <p:spPr>
          <a:xfrm rot="16200000">
            <a:off x="4775260" y="4198511"/>
            <a:ext cx="2693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Time(min)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45D2AF-EEA7-4B7E-8A99-C4DD169DFAE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62" b="26348"/>
          <a:stretch/>
        </p:blipFill>
        <p:spPr>
          <a:xfrm>
            <a:off x="9133111" y="-9020"/>
            <a:ext cx="2908044" cy="2523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449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D25B4-2356-4735-9BF2-B511725A2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8171" y="222272"/>
            <a:ext cx="10515600" cy="1325563"/>
          </a:xfrm>
        </p:spPr>
        <p:txBody>
          <a:bodyPr>
            <a:normAutofit/>
          </a:bodyPr>
          <a:lstStyle/>
          <a:p>
            <a:r>
              <a:rPr lang="en-US" sz="4400" dirty="0"/>
              <a:t>Method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BA8532-19C4-46D9-A551-4D8889226D6A}"/>
              </a:ext>
            </a:extLst>
          </p:cNvPr>
          <p:cNvSpPr/>
          <p:nvPr/>
        </p:nvSpPr>
        <p:spPr>
          <a:xfrm>
            <a:off x="337930" y="2624444"/>
            <a:ext cx="1081582" cy="125181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0" name="Text Box 86">
            <a:extLst>
              <a:ext uri="{FF2B5EF4-FFF2-40B4-BE49-F238E27FC236}">
                <a16:creationId xmlns:a16="http://schemas.microsoft.com/office/drawing/2014/main" id="{90788968-83B4-44A3-9C12-726EC72FA3C8}"/>
              </a:ext>
            </a:extLst>
          </p:cNvPr>
          <p:cNvSpPr txBox="1"/>
          <p:nvPr/>
        </p:nvSpPr>
        <p:spPr>
          <a:xfrm>
            <a:off x="438789" y="3020254"/>
            <a:ext cx="823096" cy="547336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0" marR="0" algn="ctr">
              <a:lnSpc>
                <a:spcPct val="9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Iskoola Pota" panose="020B0502040204020203" pitchFamily="34" charset="0"/>
              </a:rPr>
              <a:t>Knitting Machine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53071990-545A-4807-8C0B-573E84AA3730}"/>
              </a:ext>
            </a:extLst>
          </p:cNvPr>
          <p:cNvSpPr/>
          <p:nvPr/>
        </p:nvSpPr>
        <p:spPr>
          <a:xfrm>
            <a:off x="1566263" y="3056440"/>
            <a:ext cx="668765" cy="259264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2C7CF121-2BC4-43AE-9D1B-793A66E6F867}"/>
              </a:ext>
            </a:extLst>
          </p:cNvPr>
          <p:cNvSpPr/>
          <p:nvPr/>
        </p:nvSpPr>
        <p:spPr>
          <a:xfrm>
            <a:off x="2381186" y="2763079"/>
            <a:ext cx="1530626" cy="75588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4" name="Diagram 23">
            <a:extLst>
              <a:ext uri="{FF2B5EF4-FFF2-40B4-BE49-F238E27FC236}">
                <a16:creationId xmlns:a16="http://schemas.microsoft.com/office/drawing/2014/main" id="{DBF9D50C-3E32-47BF-8F96-5277AEE93C89}"/>
              </a:ext>
            </a:extLst>
          </p:cNvPr>
          <p:cNvGraphicFramePr/>
          <p:nvPr>
            <p:extLst/>
          </p:nvPr>
        </p:nvGraphicFramePr>
        <p:xfrm>
          <a:off x="2480577" y="2971629"/>
          <a:ext cx="1256536" cy="3574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8" name="Diagram 27">
            <a:extLst>
              <a:ext uri="{FF2B5EF4-FFF2-40B4-BE49-F238E27FC236}">
                <a16:creationId xmlns:a16="http://schemas.microsoft.com/office/drawing/2014/main" id="{D7503E30-45E4-4510-A9E5-977AD297E196}"/>
              </a:ext>
            </a:extLst>
          </p:cNvPr>
          <p:cNvGraphicFramePr/>
          <p:nvPr>
            <p:extLst/>
          </p:nvPr>
        </p:nvGraphicFramePr>
        <p:xfrm>
          <a:off x="4216190" y="1508083"/>
          <a:ext cx="4291706" cy="32726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2" name="Arrow: Right 11">
            <a:extLst>
              <a:ext uri="{FF2B5EF4-FFF2-40B4-BE49-F238E27FC236}">
                <a16:creationId xmlns:a16="http://schemas.microsoft.com/office/drawing/2014/main" id="{BBDC0586-6466-4A8F-A0C8-79DE597B79AD}"/>
              </a:ext>
            </a:extLst>
          </p:cNvPr>
          <p:cNvSpPr/>
          <p:nvPr/>
        </p:nvSpPr>
        <p:spPr>
          <a:xfrm>
            <a:off x="3988484" y="3034658"/>
            <a:ext cx="668765" cy="259264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3CE1856C-1A1A-45E7-BE8D-8356D3AF91D2}"/>
              </a:ext>
            </a:extLst>
          </p:cNvPr>
          <p:cNvSpPr/>
          <p:nvPr/>
        </p:nvSpPr>
        <p:spPr>
          <a:xfrm rot="19981681">
            <a:off x="3988484" y="2409404"/>
            <a:ext cx="668765" cy="259264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83E0F9FB-D79B-4279-BAA1-54F85E36CD37}"/>
              </a:ext>
            </a:extLst>
          </p:cNvPr>
          <p:cNvSpPr/>
          <p:nvPr/>
        </p:nvSpPr>
        <p:spPr>
          <a:xfrm rot="1962934">
            <a:off x="3928359" y="3626759"/>
            <a:ext cx="668765" cy="259264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" name="Callout: Bent Line with Accent Bar 2">
            <a:extLst>
              <a:ext uri="{FF2B5EF4-FFF2-40B4-BE49-F238E27FC236}">
                <a16:creationId xmlns:a16="http://schemas.microsoft.com/office/drawing/2014/main" id="{D07878B9-E6EF-48D9-9382-6087C2A4AA51}"/>
              </a:ext>
            </a:extLst>
          </p:cNvPr>
          <p:cNvSpPr/>
          <p:nvPr/>
        </p:nvSpPr>
        <p:spPr>
          <a:xfrm>
            <a:off x="9013953" y="640648"/>
            <a:ext cx="3178048" cy="1873952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74068"/>
              <a:gd name="adj6" fmla="val -3241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Real time machine condition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Compress air pressure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Power consumption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Luwa</a:t>
            </a:r>
            <a:r>
              <a:rPr lang="en-US" dirty="0"/>
              <a:t> pressure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Machine RPM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Engineering Breakdown chart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algn="ctr"/>
            <a:endParaRPr lang="en-US" dirty="0"/>
          </a:p>
        </p:txBody>
      </p:sp>
      <p:sp>
        <p:nvSpPr>
          <p:cNvPr id="4" name="Callout: Line with Accent Bar 3">
            <a:extLst>
              <a:ext uri="{FF2B5EF4-FFF2-40B4-BE49-F238E27FC236}">
                <a16:creationId xmlns:a16="http://schemas.microsoft.com/office/drawing/2014/main" id="{F237F996-7AD7-4D2B-B787-E8D83BE4DAB4}"/>
              </a:ext>
            </a:extLst>
          </p:cNvPr>
          <p:cNvSpPr/>
          <p:nvPr/>
        </p:nvSpPr>
        <p:spPr>
          <a:xfrm>
            <a:off x="9013952" y="2806229"/>
            <a:ext cx="3209819" cy="1974516"/>
          </a:xfrm>
          <a:prstGeom prst="accentCallout1">
            <a:avLst>
              <a:gd name="adj1" fmla="val 18750"/>
              <a:gd name="adj2" fmla="val -8333"/>
              <a:gd name="adj3" fmla="val 18121"/>
              <a:gd name="adj4" fmla="val -2974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Notification to the technician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Collect Breakdown Report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Real time machine Breakdown condition 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255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472</Words>
  <Application>Microsoft Office PowerPoint</Application>
  <PresentationFormat>Widescreen</PresentationFormat>
  <Paragraphs>139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Century Gothic</vt:lpstr>
      <vt:lpstr>Helvetica</vt:lpstr>
      <vt:lpstr>Wingdings 3</vt:lpstr>
      <vt:lpstr>Wisp</vt:lpstr>
      <vt:lpstr>Knitting Machine monitoring system </vt:lpstr>
      <vt:lpstr>PowerPoint Presentation</vt:lpstr>
      <vt:lpstr>Introduction </vt:lpstr>
      <vt:lpstr>PowerPoint Presentation</vt:lpstr>
      <vt:lpstr>Objectives  </vt:lpstr>
      <vt:lpstr>Method</vt:lpstr>
      <vt:lpstr>Real Time Dashboard</vt:lpstr>
      <vt:lpstr>PowerPoint Presentation</vt:lpstr>
      <vt:lpstr>Method</vt:lpstr>
      <vt:lpstr>Breakdown Report Mobile App</vt:lpstr>
      <vt:lpstr>Method</vt:lpstr>
      <vt:lpstr>Database</vt:lpstr>
      <vt:lpstr>PowerPoint Presentation</vt:lpstr>
      <vt:lpstr>Return on investment </vt:lpstr>
      <vt:lpstr>Data usage per Month </vt:lpstr>
      <vt:lpstr>Manual Vs this</vt:lpstr>
      <vt:lpstr>Nautilus Vs This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Knitting Machine monitoring system </dc:title>
  <dc:creator>Chirantha Jayapala (MFI)</dc:creator>
  <cp:lastModifiedBy>Chirantha Jayapala (MFI)</cp:lastModifiedBy>
  <cp:revision>23</cp:revision>
  <dcterms:created xsi:type="dcterms:W3CDTF">2022-05-22T15:11:16Z</dcterms:created>
  <dcterms:modified xsi:type="dcterms:W3CDTF">2022-05-23T03:39:40Z</dcterms:modified>
</cp:coreProperties>
</file>