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521-FE37-AE89-05FA-D6E6C972D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4CEAA-62CF-1D6E-B1F3-511D28044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789AE-75E0-E9EB-03CB-A7CC4B71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17E0-0217-1B54-5A93-29A5DAAD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8A7A-C87E-9202-9874-7C98F3F7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E3B4-0CDE-2813-7EB7-3BCFB807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66EB4-42B0-ABB0-F6B9-E6BD5858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02B3-F9BF-5222-7633-9FCBBED3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481C-AA44-9298-62AF-D18ACA26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8EC4-0EB0-99EE-27BC-CC4954B8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2664B-535C-37BC-68F8-9F3D2C408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6993C-67AC-39A6-AF77-78EF92ECD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F154-18C1-1C2B-4FCD-0127BD50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1644-384E-CACB-1B86-8E789726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C107-65F8-C946-742F-810648E1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D34F-1E77-C7F4-6869-341BBE01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596-4199-9937-8079-3397497B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BF7F-DB0C-79D7-3DBB-91F6640C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68C2-4C44-9C84-8B71-A7BC5681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DF41-FD4A-5BB6-2441-9C7B7D01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24D5-47D2-855D-A962-63E9FCCD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5297-559D-AA19-7886-47C6A0A7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829D-05CA-0E62-A19E-C3D4B64F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DB90-6682-B085-57B5-75240686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8362-DFF7-7EF7-C0B4-B5312AD9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8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E228-911B-D2B7-22C2-CE084B2F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C041-035B-20AE-A384-E692B4EEA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A7A5F-D840-CF1B-F5F1-FBC36355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05EB-5DE0-D99F-CED9-C8E16C42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2051A-96DB-B206-70D2-613D79C2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36BEE-A33E-ABAF-49E3-6BE2E74D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1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F487-0194-8FFD-90AE-B3701456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463A9-3596-FA91-CC34-2DB99AA7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5E46A-FA3F-4BED-3DBC-BCEC21D3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CA7BF-EA49-AB98-7CC6-6379AA0E8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4609-8B19-A6EE-ED11-60F556A1B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E2BE2-4EE8-16E7-9466-2B03DE5D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72E36-FA93-344F-303B-C88A780C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D52CB-4D8C-A2EF-B300-04F79E2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F3CE-FD5A-28CE-BA6C-73116E68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D2551-0483-EF8E-97F1-8BF6CCEB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89F08-4560-AD39-D920-901BD013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2504-FDF9-4D9D-4797-E7A0FFD7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214DE-8915-9A2C-6E01-2B2A2E0B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BAD-7FCE-0987-235D-F57783D4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38CF-5241-4502-D81B-AFC03EC1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FAD1-8167-C9DD-CF1B-6CD56547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18F0-B965-E30E-39E9-818B910B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3C5B1-0D1B-C092-0D5D-9649649F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2BB08-600D-D91E-17E8-4E187D6C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7DB7-2BA0-E039-2B64-996A3088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1F0B6-9E0B-D826-EF36-546EE1B8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6389-EB41-1646-F6B1-01925232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FFED3-A43D-E9B5-636D-6D812C0B9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2007C-3ECD-D2EC-790F-4B223B937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38FFF-780F-B3EA-8908-A250EF4F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A0002-F838-9CFA-D737-EFF99C28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837B-F5C8-1E2F-5350-294E16C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7FC1B-E63F-9598-7DB7-4212397F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9C8B-D20C-B020-CC6B-D4236015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4D7F-1D3E-5940-403C-77C23F519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A0B1-87B2-4487-B1AE-59A73EE4DA6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C76A-2C8C-B70F-6E8F-95131CE25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AF65-4E08-0045-FD91-5FA3DB829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7379-64AE-445A-B619-801EE3C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84CA-BDDD-F164-13B0-9E2EB3D05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Carbon Emissions Across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E399A-532B-FC4E-8FCA-418DA3DE6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2: Supriya, </a:t>
            </a:r>
            <a:r>
              <a:rPr lang="en-US" dirty="0" err="1"/>
              <a:t>Riptapan</a:t>
            </a:r>
            <a:r>
              <a:rPr lang="en-US" dirty="0"/>
              <a:t>, Garrett</a:t>
            </a:r>
          </a:p>
        </p:txBody>
      </p:sp>
    </p:spTree>
    <p:extLst>
      <p:ext uri="{BB962C8B-B14F-4D97-AF65-F5344CB8AC3E}">
        <p14:creationId xmlns:p14="http://schemas.microsoft.com/office/powerpoint/2010/main" val="279080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B820-EBEC-9850-CB4B-7703F4A9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D5A-C088-D1C2-DD0F-C6AB5C73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2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6421-37E7-807B-DA3E-42ADF140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1747-4A02-6C49-208D-B6499F2F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the CO2 emissions in the United States over the past decade?</a:t>
            </a:r>
          </a:p>
          <a:p>
            <a:r>
              <a:rPr lang="en-US" dirty="0"/>
              <a:t>How do these emissions vary across the country? </a:t>
            </a:r>
          </a:p>
          <a:p>
            <a:r>
              <a:rPr lang="en-US" dirty="0"/>
              <a:t>What are the impacts of these carbon emissions?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7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EDBD-17FF-8AF5-BC48-FACC233A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560A-71E2-1534-4CBB-6C25DAD0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4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508E-D2B0-8282-B420-7723D4FC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0254-4503-DACD-9181-8206900C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749F-7DCD-60ED-03E9-75361261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Analysis 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193F-A9B0-7849-D405-B1A0B5B2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3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75B6-C3E6-7F5D-A0E5-A2FA0A6A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CO2 Emissions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B1BF-5E4A-3A97-DB45-F2DB059C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4D4B-BCE5-3B87-462E-3AE476E3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CO2 Emission Variance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96C8-01F5-CFA4-A4B9-0ACD3B94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402B-EDE4-B67C-E007-9BA870E1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D80F-196A-EA17-36BA-02769744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4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7917-BCEB-D2B7-4121-B5F5F0DF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3A06-1D0E-33A3-3B81-59728230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6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Carbon Emissions Across the United States</vt:lpstr>
      <vt:lpstr>Research Questions</vt:lpstr>
      <vt:lpstr>Research Data</vt:lpstr>
      <vt:lpstr>Data Cleanup</vt:lpstr>
      <vt:lpstr>Our Analysis Processes </vt:lpstr>
      <vt:lpstr>CO2 Emissions Analysis</vt:lpstr>
      <vt:lpstr>CO2 Emission Variance </vt:lpstr>
      <vt:lpstr>Impacts Analysis </vt:lpstr>
      <vt:lpstr>Conclusions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Emissions Across the United States</dc:title>
  <dc:creator>G. Stiehl</dc:creator>
  <cp:lastModifiedBy>G. Stiehl</cp:lastModifiedBy>
  <cp:revision>1</cp:revision>
  <dcterms:created xsi:type="dcterms:W3CDTF">2023-11-03T02:08:48Z</dcterms:created>
  <dcterms:modified xsi:type="dcterms:W3CDTF">2023-11-03T02:26:05Z</dcterms:modified>
</cp:coreProperties>
</file>